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8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8BC0-2E7D-4ECD-B044-79CD1F5CE3A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B54B-049C-4C9C-90EF-116B3EE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2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0632" y="492228"/>
            <a:ext cx="8519050" cy="5574603"/>
            <a:chOff x="1100632" y="492228"/>
            <a:chExt cx="8519050" cy="55746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32" y="492228"/>
              <a:ext cx="5574603" cy="557460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369947" y="685800"/>
              <a:ext cx="1070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ticks.conf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69947" y="1433146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 err="1" smtClean="0"/>
                <a:t>deogram.conf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69947" y="2329961"/>
              <a:ext cx="1185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circos.conf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5" idx="1"/>
            </p:cNvCxnSpPr>
            <p:nvPr/>
          </p:nvCxnSpPr>
          <p:spPr>
            <a:xfrm rot="10800000" flipV="1">
              <a:off x="4158763" y="870466"/>
              <a:ext cx="3211185" cy="932012"/>
            </a:xfrm>
            <a:prstGeom prst="bentConnector3">
              <a:avLst>
                <a:gd name="adj1" fmla="val 101749"/>
              </a:avLst>
            </a:prstGeom>
            <a:ln w="508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1"/>
            </p:cNvCxnSpPr>
            <p:nvPr/>
          </p:nvCxnSpPr>
          <p:spPr>
            <a:xfrm flipH="1">
              <a:off x="6675235" y="1617812"/>
              <a:ext cx="694712" cy="0"/>
            </a:xfrm>
            <a:prstGeom prst="straightConnector1">
              <a:avLst/>
            </a:prstGeom>
            <a:ln w="508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1"/>
            </p:cNvCxnSpPr>
            <p:nvPr/>
          </p:nvCxnSpPr>
          <p:spPr>
            <a:xfrm flipH="1">
              <a:off x="6770255" y="2514627"/>
              <a:ext cx="599692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241991" y="4866502"/>
              <a:ext cx="537769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</a:t>
              </a:r>
              <a:r>
                <a:rPr lang="en-US" b="1" dirty="0" err="1" smtClean="0">
                  <a:latin typeface="Tw Cen MT Condensed Extra Bold" panose="020B0803020202020204" pitchFamily="34" charset="0"/>
                </a:rPr>
                <a:t>ticks.conf</a:t>
              </a:r>
              <a:r>
                <a:rPr lang="en-US" dirty="0" smtClean="0"/>
                <a:t> controls of the loci display on the ideogram</a:t>
              </a:r>
            </a:p>
            <a:p>
              <a:r>
                <a:rPr lang="en-US" dirty="0" smtClean="0"/>
                <a:t>+ </a:t>
              </a:r>
              <a:r>
                <a:rPr lang="en-US" b="1" dirty="0" err="1" smtClean="0">
                  <a:latin typeface="Tw Cen MT Condensed Extra Bold" panose="020B0803020202020204" pitchFamily="34" charset="0"/>
                </a:rPr>
                <a:t>ideogram.conf</a:t>
              </a:r>
              <a:r>
                <a:rPr lang="en-US" dirty="0" smtClean="0"/>
                <a:t> controls the display of the first </a:t>
              </a:r>
              <a:r>
                <a:rPr lang="en-US" altLang="zh-CN" dirty="0" smtClean="0"/>
                <a:t>ring</a:t>
              </a:r>
            </a:p>
            <a:p>
              <a:r>
                <a:rPr lang="en-US" dirty="0" smtClean="0"/>
                <a:t>+ </a:t>
              </a:r>
              <a:r>
                <a:rPr lang="en-US" altLang="zh-CN" b="1" dirty="0" err="1" smtClean="0">
                  <a:latin typeface="Tw Cen MT Condensed Extra Bold" panose="020B0803020202020204" pitchFamily="34" charset="0"/>
                </a:rPr>
                <a:t>circos.conf</a:t>
              </a:r>
              <a:r>
                <a:rPr lang="en-US" dirty="0" smtClean="0"/>
                <a:t> is the </a:t>
              </a:r>
              <a:r>
                <a:rPr lang="en-US" altLang="zh-CN" dirty="0" smtClean="0"/>
                <a:t>main configure file, all of the </a:t>
              </a:r>
              <a:r>
                <a:rPr lang="en-US" altLang="zh-CN" dirty="0" err="1" smtClean="0"/>
                <a:t>circles’s</a:t>
              </a:r>
              <a:r>
                <a:rPr lang="en-US" altLang="zh-CN" dirty="0" smtClean="0"/>
                <a:t> </a:t>
              </a:r>
            </a:p>
            <a:p>
              <a:r>
                <a:rPr lang="en-US" altLang="zh-CN" dirty="0" smtClean="0"/>
                <a:t>layout and genome description was define in this file.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525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96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Tw Cen MT Condensed Extra Bold</vt:lpstr>
      <vt:lpstr>Office Theme</vt:lpstr>
      <vt:lpstr>PowerPoint Presentation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11</cp:revision>
  <dcterms:created xsi:type="dcterms:W3CDTF">2016-06-15T12:21:35Z</dcterms:created>
  <dcterms:modified xsi:type="dcterms:W3CDTF">2016-06-17T14:52:36Z</dcterms:modified>
</cp:coreProperties>
</file>