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 guigang" initials="xg" lastIdx="1" clrIdx="0">
    <p:extLst>
      <p:ext uri="{19B8F6BF-5375-455C-9EA6-DF929625EA0E}">
        <p15:presenceInfo xmlns:p15="http://schemas.microsoft.com/office/powerpoint/2012/main" userId="ae9b61088bbb7c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6T14:40:31.22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76212" y="515516"/>
            <a:ext cx="2806784" cy="276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5004048" y="548680"/>
            <a:ext cx="2778948" cy="2736304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箭头连接符 6"/>
          <p:cNvCxnSpPr>
            <a:stCxn id="4" idx="1"/>
            <a:endCxn id="5" idx="6"/>
          </p:cNvCxnSpPr>
          <p:nvPr/>
        </p:nvCxnSpPr>
        <p:spPr>
          <a:xfrm>
            <a:off x="4976212" y="1900250"/>
            <a:ext cx="2806784" cy="16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  <a:endCxn id="4" idx="0"/>
          </p:cNvCxnSpPr>
          <p:nvPr/>
        </p:nvCxnSpPr>
        <p:spPr>
          <a:xfrm flipH="1" flipV="1">
            <a:off x="6379604" y="515516"/>
            <a:ext cx="13918" cy="2769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01154" y="162766"/>
            <a:ext cx="117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 – r, y - r)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0192" y="190025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(x, y)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871756" y="3827884"/>
            <a:ext cx="2806784" cy="276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899592" y="3861048"/>
            <a:ext cx="2778948" cy="2736304"/>
          </a:xfrm>
          <a:prstGeom prst="ellipse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接箭头连接符 16"/>
          <p:cNvCxnSpPr>
            <a:stCxn id="15" idx="1"/>
            <a:endCxn id="16" idx="6"/>
          </p:cNvCxnSpPr>
          <p:nvPr/>
        </p:nvCxnSpPr>
        <p:spPr>
          <a:xfrm>
            <a:off x="871756" y="5212618"/>
            <a:ext cx="2806784" cy="16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4"/>
            <a:endCxn id="15" idx="0"/>
          </p:cNvCxnSpPr>
          <p:nvPr/>
        </p:nvCxnSpPr>
        <p:spPr>
          <a:xfrm flipH="1" flipV="1">
            <a:off x="2275148" y="3827884"/>
            <a:ext cx="13918" cy="2769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6698" y="3475134"/>
            <a:ext cx="120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– r, b - r)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95736" y="521261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b)</a:t>
            </a:r>
            <a:endParaRPr 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289066" y="1900250"/>
            <a:ext cx="4090538" cy="3312368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771800" y="4941168"/>
            <a:ext cx="92709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18154" y="478786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336521" y="3755958"/>
                <a:ext cx="3298852" cy="642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521" y="3755958"/>
                <a:ext cx="3298852" cy="6422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189475" y="37427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614292" y="249289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2" name="直接箭头连接符 31"/>
          <p:cNvCxnSpPr>
            <a:stCxn id="29" idx="2"/>
          </p:cNvCxnSpPr>
          <p:nvPr/>
        </p:nvCxnSpPr>
        <p:spPr>
          <a:xfrm>
            <a:off x="3339516" y="4112075"/>
            <a:ext cx="0" cy="2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</p:cNvCxnSpPr>
          <p:nvPr/>
        </p:nvCxnSpPr>
        <p:spPr>
          <a:xfrm>
            <a:off x="4869490" y="2677562"/>
            <a:ext cx="375256" cy="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88918" y="1095645"/>
                <a:ext cx="1568506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18" y="1095645"/>
                <a:ext cx="1568506" cy="524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42158" y="1832918"/>
                <a:ext cx="158607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58" y="1832918"/>
                <a:ext cx="1586075" cy="470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54287" y="2653898"/>
                <a:ext cx="2062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87" y="2653898"/>
                <a:ext cx="206216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8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3339516" y="4405520"/>
            <a:ext cx="0" cy="7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289066" y="5229200"/>
            <a:ext cx="1050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373415" y="4582869"/>
                <a:ext cx="287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15" y="4582869"/>
                <a:ext cx="2871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864552" y="5212617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2" y="5212617"/>
                <a:ext cx="3141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193177" y="19002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5871438" y="1949996"/>
            <a:ext cx="60772" cy="20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5293935" y="1949996"/>
            <a:ext cx="14706" cy="775652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5301288" y="1883668"/>
            <a:ext cx="1091756" cy="1011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4967099" y="2189665"/>
                <a:ext cx="28225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99" y="2189665"/>
                <a:ext cx="282257" cy="29924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1521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5665231" y="1516290"/>
                <a:ext cx="31624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231" y="1516290"/>
                <a:ext cx="316240" cy="299249"/>
              </a:xfrm>
              <a:prstGeom prst="rect">
                <a:avLst/>
              </a:prstGeom>
              <a:blipFill rotWithShape="0">
                <a:blip r:embed="rId9"/>
                <a:stretch>
                  <a:fillRect l="-9615" r="-1346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5411967" y="4737903"/>
                <a:ext cx="1504579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67" y="4737903"/>
                <a:ext cx="1504579" cy="5320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5365207" y="5475176"/>
                <a:ext cx="1588192" cy="478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207" y="5475176"/>
                <a:ext cx="1588192" cy="4785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5577336" y="6296156"/>
                <a:ext cx="2153859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36" y="6296156"/>
                <a:ext cx="2153859" cy="318998"/>
              </a:xfrm>
              <a:prstGeom prst="rect">
                <a:avLst/>
              </a:prstGeom>
              <a:blipFill rotWithShape="0">
                <a:blip r:embed="rId12"/>
                <a:stretch>
                  <a:fillRect l="-198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V="1">
            <a:off x="4499992" y="3112272"/>
            <a:ext cx="382126" cy="10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706008" y="3112274"/>
            <a:ext cx="176110" cy="34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52143" y="2941525"/>
            <a:ext cx="313481" cy="243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171469" y="2835273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463932" y="3195739"/>
            <a:ext cx="129183" cy="1600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 flipH="1">
            <a:off x="4008121" y="3179486"/>
            <a:ext cx="603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height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271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Cambria Math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15</cp:revision>
  <dcterms:created xsi:type="dcterms:W3CDTF">2015-07-25T18:02:19Z</dcterms:created>
  <dcterms:modified xsi:type="dcterms:W3CDTF">2015-07-26T06:43:47Z</dcterms:modified>
</cp:coreProperties>
</file>