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00898-7CEE-4A81-870E-504FA10EB3B2}" type="doc">
      <dgm:prSet loTypeId="urn:microsoft.com/office/officeart/2008/layout/PictureStrips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DD416D-F87A-41FE-A47D-38B94949233A}">
      <dgm:prSet phldrT="[Text]" custT="1"/>
      <dgm:spPr/>
      <dgm:t>
        <a:bodyPr/>
        <a:lstStyle/>
        <a:p>
          <a:r>
            <a:rPr lang="en-US" sz="3200" dirty="0" smtClean="0"/>
            <a:t>Export Function 1</a:t>
          </a:r>
          <a:endParaRPr lang="en-US" sz="3200" dirty="0"/>
        </a:p>
      </dgm:t>
    </dgm:pt>
    <dgm:pt modelId="{1421708C-C635-4B15-A973-D53C5D84E480}" type="parTrans" cxnId="{AAE032E8-6F81-43C4-A3D9-72BA61296638}">
      <dgm:prSet/>
      <dgm:spPr/>
      <dgm:t>
        <a:bodyPr/>
        <a:lstStyle/>
        <a:p>
          <a:endParaRPr lang="en-US"/>
        </a:p>
      </dgm:t>
    </dgm:pt>
    <dgm:pt modelId="{E7E710EE-A2B5-43DE-A5E8-2D9BCCBD05CF}" type="sibTrans" cxnId="{AAE032E8-6F81-43C4-A3D9-72BA61296638}">
      <dgm:prSet/>
      <dgm:spPr/>
      <dgm:t>
        <a:bodyPr/>
        <a:lstStyle/>
        <a:p>
          <a:endParaRPr lang="en-US"/>
        </a:p>
      </dgm:t>
    </dgm:pt>
    <dgm:pt modelId="{14FFD092-6D95-429F-974E-310F637FD3A0}">
      <dgm:prSet phldrT="[Text]" custT="1"/>
      <dgm:spPr/>
      <dgm:t>
        <a:bodyPr/>
        <a:lstStyle/>
        <a:p>
          <a:r>
            <a:rPr lang="en-US" sz="3200" dirty="0" smtClean="0"/>
            <a:t>Export Function 2</a:t>
          </a:r>
          <a:endParaRPr lang="en-US" sz="3200" dirty="0"/>
        </a:p>
      </dgm:t>
    </dgm:pt>
    <dgm:pt modelId="{49973568-496B-4BBC-BE8F-64ADCA9574BA}" type="parTrans" cxnId="{DD6F3E46-38EE-48B0-8549-F8FC9386216D}">
      <dgm:prSet/>
      <dgm:spPr/>
      <dgm:t>
        <a:bodyPr/>
        <a:lstStyle/>
        <a:p>
          <a:endParaRPr lang="en-US"/>
        </a:p>
      </dgm:t>
    </dgm:pt>
    <dgm:pt modelId="{7075D3B9-5ECD-47AB-B9A0-4D5D04B339A0}" type="sibTrans" cxnId="{DD6F3E46-38EE-48B0-8549-F8FC9386216D}">
      <dgm:prSet/>
      <dgm:spPr/>
      <dgm:t>
        <a:bodyPr/>
        <a:lstStyle/>
        <a:p>
          <a:endParaRPr lang="en-US"/>
        </a:p>
      </dgm:t>
    </dgm:pt>
    <dgm:pt modelId="{7B38EDB0-D448-4C95-A317-0DB35EE15986}">
      <dgm:prSet phldrT="[Text]" custT="1"/>
      <dgm:spPr/>
      <dgm:t>
        <a:bodyPr/>
        <a:lstStyle/>
        <a:p>
          <a:r>
            <a:rPr lang="en-US" sz="3200" dirty="0" smtClean="0"/>
            <a:t>Export Function n</a:t>
          </a:r>
          <a:endParaRPr lang="en-US" sz="3200" dirty="0"/>
        </a:p>
      </dgm:t>
    </dgm:pt>
    <dgm:pt modelId="{335F578A-1E4E-497D-9D66-C6835A0946AC}" type="parTrans" cxnId="{79300603-1626-4B5A-A921-CD8AAE66B28E}">
      <dgm:prSet/>
      <dgm:spPr/>
      <dgm:t>
        <a:bodyPr/>
        <a:lstStyle/>
        <a:p>
          <a:endParaRPr lang="en-US"/>
        </a:p>
      </dgm:t>
    </dgm:pt>
    <dgm:pt modelId="{A6A9F1B1-B018-445D-8FCC-0CE46BCF90C9}" type="sibTrans" cxnId="{79300603-1626-4B5A-A921-CD8AAE66B28E}">
      <dgm:prSet/>
      <dgm:spPr/>
      <dgm:t>
        <a:bodyPr/>
        <a:lstStyle/>
        <a:p>
          <a:endParaRPr lang="en-US"/>
        </a:p>
      </dgm:t>
    </dgm:pt>
    <dgm:pt modelId="{9E2DEBBB-B072-45EE-81F9-090AABFECCC1}" type="pres">
      <dgm:prSet presAssocID="{DDA00898-7CEE-4A81-870E-504FA10EB3B2}" presName="Name0" presStyleCnt="0">
        <dgm:presLayoutVars>
          <dgm:dir/>
          <dgm:resizeHandles val="exact"/>
        </dgm:presLayoutVars>
      </dgm:prSet>
      <dgm:spPr/>
    </dgm:pt>
    <dgm:pt modelId="{B0F7D13F-C623-4E6E-BF21-16DDD84E4FC0}" type="pres">
      <dgm:prSet presAssocID="{C9DD416D-F87A-41FE-A47D-38B94949233A}" presName="composite" presStyleCnt="0"/>
      <dgm:spPr/>
    </dgm:pt>
    <dgm:pt modelId="{ABA1348E-A358-459B-B0EA-54B6C75C2195}" type="pres">
      <dgm:prSet presAssocID="{C9DD416D-F87A-41FE-A47D-38B94949233A}" presName="rect1" presStyleLbl="trAlignAcc1" presStyleIdx="0" presStyleCnt="3">
        <dgm:presLayoutVars>
          <dgm:bulletEnabled val="1"/>
        </dgm:presLayoutVars>
      </dgm:prSet>
      <dgm:spPr/>
    </dgm:pt>
    <dgm:pt modelId="{E33AF695-3F5F-4580-B0C3-725C2B113A2A}" type="pres">
      <dgm:prSet presAssocID="{C9DD416D-F87A-41FE-A47D-38B94949233A}" presName="rect2" presStyleLbl="fgImgPlace1" presStyleIdx="0" presStyleCnt="3"/>
      <dgm:spPr/>
    </dgm:pt>
    <dgm:pt modelId="{FB8084B2-A96D-47B3-B881-F7E7B5AB03EF}" type="pres">
      <dgm:prSet presAssocID="{E7E710EE-A2B5-43DE-A5E8-2D9BCCBD05CF}" presName="sibTrans" presStyleCnt="0"/>
      <dgm:spPr/>
    </dgm:pt>
    <dgm:pt modelId="{4B8481C3-B5C2-45D2-92CA-DD4CAB51281C}" type="pres">
      <dgm:prSet presAssocID="{14FFD092-6D95-429F-974E-310F637FD3A0}" presName="composite" presStyleCnt="0"/>
      <dgm:spPr/>
    </dgm:pt>
    <dgm:pt modelId="{B1DAD3DA-4EE7-4C20-989E-990164BC1531}" type="pres">
      <dgm:prSet presAssocID="{14FFD092-6D95-429F-974E-310F637FD3A0}" presName="rect1" presStyleLbl="trAlignAcc1" presStyleIdx="1" presStyleCnt="3">
        <dgm:presLayoutVars>
          <dgm:bulletEnabled val="1"/>
        </dgm:presLayoutVars>
      </dgm:prSet>
      <dgm:spPr/>
    </dgm:pt>
    <dgm:pt modelId="{3E2398C7-8DE5-431E-AE89-E8561499B7B8}" type="pres">
      <dgm:prSet presAssocID="{14FFD092-6D95-429F-974E-310F637FD3A0}" presName="rect2" presStyleLbl="fgImgPlace1" presStyleIdx="1" presStyleCnt="3"/>
      <dgm:spPr/>
    </dgm:pt>
    <dgm:pt modelId="{62C883B0-2671-4E56-B036-CC00EA6EE396}" type="pres">
      <dgm:prSet presAssocID="{7075D3B9-5ECD-47AB-B9A0-4D5D04B339A0}" presName="sibTrans" presStyleCnt="0"/>
      <dgm:spPr/>
    </dgm:pt>
    <dgm:pt modelId="{58329E3D-9B9D-49F8-A849-E9AF6D9EE95E}" type="pres">
      <dgm:prSet presAssocID="{7B38EDB0-D448-4C95-A317-0DB35EE15986}" presName="composite" presStyleCnt="0"/>
      <dgm:spPr/>
    </dgm:pt>
    <dgm:pt modelId="{A97FBF49-499F-4F43-864B-763E7FFCAABA}" type="pres">
      <dgm:prSet presAssocID="{7B38EDB0-D448-4C95-A317-0DB35EE15986}" presName="rect1" presStyleLbl="trAlignAcc1" presStyleIdx="2" presStyleCnt="3">
        <dgm:presLayoutVars>
          <dgm:bulletEnabled val="1"/>
        </dgm:presLayoutVars>
      </dgm:prSet>
      <dgm:spPr/>
    </dgm:pt>
    <dgm:pt modelId="{8A9761B7-4A73-4D3E-A78C-9DDE6E566329}" type="pres">
      <dgm:prSet presAssocID="{7B38EDB0-D448-4C95-A317-0DB35EE15986}" presName="rect2" presStyleLbl="fgImgPlace1" presStyleIdx="2" presStyleCnt="3"/>
      <dgm:spPr/>
    </dgm:pt>
  </dgm:ptLst>
  <dgm:cxnLst>
    <dgm:cxn modelId="{C0F149A6-532B-4752-BD6A-8FC39E352562}" type="presOf" srcId="{14FFD092-6D95-429F-974E-310F637FD3A0}" destId="{B1DAD3DA-4EE7-4C20-989E-990164BC1531}" srcOrd="0" destOrd="0" presId="urn:microsoft.com/office/officeart/2008/layout/PictureStrips"/>
    <dgm:cxn modelId="{ABEA418E-B8A3-41EA-A11A-FC7BA279F60E}" type="presOf" srcId="{7B38EDB0-D448-4C95-A317-0DB35EE15986}" destId="{A97FBF49-499F-4F43-864B-763E7FFCAABA}" srcOrd="0" destOrd="0" presId="urn:microsoft.com/office/officeart/2008/layout/PictureStrips"/>
    <dgm:cxn modelId="{A88A6612-25BA-4470-9ECD-C7E530CE7856}" type="presOf" srcId="{C9DD416D-F87A-41FE-A47D-38B94949233A}" destId="{ABA1348E-A358-459B-B0EA-54B6C75C2195}" srcOrd="0" destOrd="0" presId="urn:microsoft.com/office/officeart/2008/layout/PictureStrips"/>
    <dgm:cxn modelId="{AAE032E8-6F81-43C4-A3D9-72BA61296638}" srcId="{DDA00898-7CEE-4A81-870E-504FA10EB3B2}" destId="{C9DD416D-F87A-41FE-A47D-38B94949233A}" srcOrd="0" destOrd="0" parTransId="{1421708C-C635-4B15-A973-D53C5D84E480}" sibTransId="{E7E710EE-A2B5-43DE-A5E8-2D9BCCBD05CF}"/>
    <dgm:cxn modelId="{89AD6FB8-812C-4761-B0A7-8D44D4B4FDE7}" type="presOf" srcId="{DDA00898-7CEE-4A81-870E-504FA10EB3B2}" destId="{9E2DEBBB-B072-45EE-81F9-090AABFECCC1}" srcOrd="0" destOrd="0" presId="urn:microsoft.com/office/officeart/2008/layout/PictureStrips"/>
    <dgm:cxn modelId="{79300603-1626-4B5A-A921-CD8AAE66B28E}" srcId="{DDA00898-7CEE-4A81-870E-504FA10EB3B2}" destId="{7B38EDB0-D448-4C95-A317-0DB35EE15986}" srcOrd="2" destOrd="0" parTransId="{335F578A-1E4E-497D-9D66-C6835A0946AC}" sibTransId="{A6A9F1B1-B018-445D-8FCC-0CE46BCF90C9}"/>
    <dgm:cxn modelId="{DD6F3E46-38EE-48B0-8549-F8FC9386216D}" srcId="{DDA00898-7CEE-4A81-870E-504FA10EB3B2}" destId="{14FFD092-6D95-429F-974E-310F637FD3A0}" srcOrd="1" destOrd="0" parTransId="{49973568-496B-4BBC-BE8F-64ADCA9574BA}" sibTransId="{7075D3B9-5ECD-47AB-B9A0-4D5D04B339A0}"/>
    <dgm:cxn modelId="{AFAFD2B5-FAE3-4AF0-A93E-7636607E06A6}" type="presParOf" srcId="{9E2DEBBB-B072-45EE-81F9-090AABFECCC1}" destId="{B0F7D13F-C623-4E6E-BF21-16DDD84E4FC0}" srcOrd="0" destOrd="0" presId="urn:microsoft.com/office/officeart/2008/layout/PictureStrips"/>
    <dgm:cxn modelId="{D2B52411-F99C-40F3-80B5-50B8ED6C413E}" type="presParOf" srcId="{B0F7D13F-C623-4E6E-BF21-16DDD84E4FC0}" destId="{ABA1348E-A358-459B-B0EA-54B6C75C2195}" srcOrd="0" destOrd="0" presId="urn:microsoft.com/office/officeart/2008/layout/PictureStrips"/>
    <dgm:cxn modelId="{0BB90A74-DA0F-4C5B-A8CB-96E0AAAE81A5}" type="presParOf" srcId="{B0F7D13F-C623-4E6E-BF21-16DDD84E4FC0}" destId="{E33AF695-3F5F-4580-B0C3-725C2B113A2A}" srcOrd="1" destOrd="0" presId="urn:microsoft.com/office/officeart/2008/layout/PictureStrips"/>
    <dgm:cxn modelId="{67AD896F-47B8-4246-A9A9-D4BCEB61E2F2}" type="presParOf" srcId="{9E2DEBBB-B072-45EE-81F9-090AABFECCC1}" destId="{FB8084B2-A96D-47B3-B881-F7E7B5AB03EF}" srcOrd="1" destOrd="0" presId="urn:microsoft.com/office/officeart/2008/layout/PictureStrips"/>
    <dgm:cxn modelId="{362B6080-04F5-4672-85E6-77D6D1E20087}" type="presParOf" srcId="{9E2DEBBB-B072-45EE-81F9-090AABFECCC1}" destId="{4B8481C3-B5C2-45D2-92CA-DD4CAB51281C}" srcOrd="2" destOrd="0" presId="urn:microsoft.com/office/officeart/2008/layout/PictureStrips"/>
    <dgm:cxn modelId="{09691ECF-D3E5-4DA4-A56F-E68514A8F365}" type="presParOf" srcId="{4B8481C3-B5C2-45D2-92CA-DD4CAB51281C}" destId="{B1DAD3DA-4EE7-4C20-989E-990164BC1531}" srcOrd="0" destOrd="0" presId="urn:microsoft.com/office/officeart/2008/layout/PictureStrips"/>
    <dgm:cxn modelId="{88C679E7-D424-42DD-BB7D-FB80B28A6C13}" type="presParOf" srcId="{4B8481C3-B5C2-45D2-92CA-DD4CAB51281C}" destId="{3E2398C7-8DE5-431E-AE89-E8561499B7B8}" srcOrd="1" destOrd="0" presId="urn:microsoft.com/office/officeart/2008/layout/PictureStrips"/>
    <dgm:cxn modelId="{13B8C2D8-1790-4E51-A476-A025C3BFEFB6}" type="presParOf" srcId="{9E2DEBBB-B072-45EE-81F9-090AABFECCC1}" destId="{62C883B0-2671-4E56-B036-CC00EA6EE396}" srcOrd="3" destOrd="0" presId="urn:microsoft.com/office/officeart/2008/layout/PictureStrips"/>
    <dgm:cxn modelId="{DF8F8495-F223-469D-A883-84C1177472E8}" type="presParOf" srcId="{9E2DEBBB-B072-45EE-81F9-090AABFECCC1}" destId="{58329E3D-9B9D-49F8-A849-E9AF6D9EE95E}" srcOrd="4" destOrd="0" presId="urn:microsoft.com/office/officeart/2008/layout/PictureStrips"/>
    <dgm:cxn modelId="{EEBDCD2B-95A1-4CA9-8415-20B174AD1E94}" type="presParOf" srcId="{58329E3D-9B9D-49F8-A849-E9AF6D9EE95E}" destId="{A97FBF49-499F-4F43-864B-763E7FFCAABA}" srcOrd="0" destOrd="0" presId="urn:microsoft.com/office/officeart/2008/layout/PictureStrips"/>
    <dgm:cxn modelId="{D5850137-B2B2-42AD-B7FA-FC9B9B3D4CC5}" type="presParOf" srcId="{58329E3D-9B9D-49F8-A849-E9AF6D9EE95E}" destId="{8A9761B7-4A73-4D3E-A78C-9DDE6E56632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1348E-A358-459B-B0EA-54B6C75C2195}">
      <dsp:nvSpPr>
        <dsp:cNvPr id="0" name=""/>
        <dsp:cNvSpPr/>
      </dsp:nvSpPr>
      <dsp:spPr>
        <a:xfrm>
          <a:off x="1154255" y="364748"/>
          <a:ext cx="3899153" cy="12184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21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Export Function 1</a:t>
          </a:r>
          <a:endParaRPr lang="en-US" sz="3200" kern="1200" dirty="0"/>
        </a:p>
      </dsp:txBody>
      <dsp:txXfrm>
        <a:off x="1154255" y="364748"/>
        <a:ext cx="3899153" cy="1218485"/>
      </dsp:txXfrm>
    </dsp:sp>
    <dsp:sp modelId="{E33AF695-3F5F-4580-B0C3-725C2B113A2A}">
      <dsp:nvSpPr>
        <dsp:cNvPr id="0" name=""/>
        <dsp:cNvSpPr/>
      </dsp:nvSpPr>
      <dsp:spPr>
        <a:xfrm>
          <a:off x="991790" y="188745"/>
          <a:ext cx="852939" cy="12794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1DAD3DA-4EE7-4C20-989E-990164BC1531}">
      <dsp:nvSpPr>
        <dsp:cNvPr id="0" name=""/>
        <dsp:cNvSpPr/>
      </dsp:nvSpPr>
      <dsp:spPr>
        <a:xfrm>
          <a:off x="1154255" y="1898686"/>
          <a:ext cx="3899153" cy="12184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21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Export Function 2</a:t>
          </a:r>
          <a:endParaRPr lang="en-US" sz="3200" kern="1200" dirty="0"/>
        </a:p>
      </dsp:txBody>
      <dsp:txXfrm>
        <a:off x="1154255" y="1898686"/>
        <a:ext cx="3899153" cy="1218485"/>
      </dsp:txXfrm>
    </dsp:sp>
    <dsp:sp modelId="{3E2398C7-8DE5-431E-AE89-E8561499B7B8}">
      <dsp:nvSpPr>
        <dsp:cNvPr id="0" name=""/>
        <dsp:cNvSpPr/>
      </dsp:nvSpPr>
      <dsp:spPr>
        <a:xfrm>
          <a:off x="991790" y="1722683"/>
          <a:ext cx="852939" cy="12794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97FBF49-499F-4F43-864B-763E7FFCAABA}">
      <dsp:nvSpPr>
        <dsp:cNvPr id="0" name=""/>
        <dsp:cNvSpPr/>
      </dsp:nvSpPr>
      <dsp:spPr>
        <a:xfrm>
          <a:off x="1154255" y="3432624"/>
          <a:ext cx="3899153" cy="12184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21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Export Function n</a:t>
          </a:r>
          <a:endParaRPr lang="en-US" sz="3200" kern="1200" dirty="0"/>
        </a:p>
      </dsp:txBody>
      <dsp:txXfrm>
        <a:off x="1154255" y="3432624"/>
        <a:ext cx="3899153" cy="1218485"/>
      </dsp:txXfrm>
    </dsp:sp>
    <dsp:sp modelId="{8A9761B7-4A73-4D3E-A78C-9DDE6E566329}">
      <dsp:nvSpPr>
        <dsp:cNvPr id="0" name=""/>
        <dsp:cNvSpPr/>
      </dsp:nvSpPr>
      <dsp:spPr>
        <a:xfrm>
          <a:off x="991790" y="3256620"/>
          <a:ext cx="852939" cy="12794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0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8618" y="113677"/>
            <a:ext cx="9605817" cy="6869015"/>
            <a:chOff x="258618" y="113677"/>
            <a:chExt cx="9605817" cy="6869015"/>
          </a:xfrm>
        </p:grpSpPr>
        <p:sp>
          <p:nvSpPr>
            <p:cNvPr id="4" name="Rectangle 3"/>
            <p:cNvSpPr/>
            <p:nvPr/>
          </p:nvSpPr>
          <p:spPr>
            <a:xfrm>
              <a:off x="258618" y="113677"/>
              <a:ext cx="6650182" cy="19367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Program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As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Integer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GetType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CLI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RunCLI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App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.CommandLine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Module</a:t>
              </a:r>
              <a:endParaRPr lang="en-US" dirty="0"/>
            </a:p>
          </p:txBody>
        </p:sp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338037226"/>
                </p:ext>
              </p:extLst>
            </p:nvPr>
          </p:nvGraphicFramePr>
          <p:xfrm>
            <a:off x="3819236" y="2142837"/>
            <a:ext cx="6045199" cy="48398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397164" y="3833091"/>
              <a:ext cx="2863273" cy="1357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CLI</a:t>
              </a:r>
            </a:p>
            <a:p>
              <a:pPr algn="ctr"/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‘ ...</a:t>
              </a: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End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Module</a:t>
              </a:r>
              <a:endParaRPr lang="en-US" dirty="0" smtClean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3740727" y="2514600"/>
              <a:ext cx="789710" cy="4070927"/>
            </a:xfrm>
            <a:prstGeom prst="leftBrace">
              <a:avLst/>
            </a:prstGeom>
            <a:noFill/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858982" y="2276763"/>
              <a:ext cx="1496291" cy="1445491"/>
            </a:xfrm>
            <a:prstGeom prst="downArrow">
              <a:avLst>
                <a:gd name="adj1" fmla="val 67284"/>
                <a:gd name="adj2" fmla="val 5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7</cp:revision>
  <dcterms:created xsi:type="dcterms:W3CDTF">2017-04-24T11:30:19Z</dcterms:created>
  <dcterms:modified xsi:type="dcterms:W3CDTF">2017-04-24T11:51:20Z</dcterms:modified>
</cp:coreProperties>
</file>