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203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899592" y="548680"/>
            <a:ext cx="5400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899592" y="1196752"/>
            <a:ext cx="5400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115616" y="647870"/>
            <a:ext cx="0" cy="5040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940152" y="647870"/>
            <a:ext cx="0" cy="5040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cxnSpLocks/>
          </p:cNvCxnSpPr>
          <p:nvPr/>
        </p:nvCxnSpPr>
        <p:spPr>
          <a:xfrm flipV="1">
            <a:off x="827584" y="1697605"/>
            <a:ext cx="2569046" cy="261492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/>
          </p:cNvCxnSpPr>
          <p:nvPr/>
        </p:nvCxnSpPr>
        <p:spPr>
          <a:xfrm flipV="1">
            <a:off x="2159269" y="2924944"/>
            <a:ext cx="2589138" cy="275749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cxnSpLocks/>
          </p:cNvCxnSpPr>
          <p:nvPr/>
        </p:nvCxnSpPr>
        <p:spPr>
          <a:xfrm>
            <a:off x="882440" y="4347143"/>
            <a:ext cx="1252332" cy="13141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>
          <a:xfrm>
            <a:off x="3203848" y="1952326"/>
            <a:ext cx="1224136" cy="127151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</p:cNvCxnSpPr>
          <p:nvPr/>
        </p:nvCxnSpPr>
        <p:spPr>
          <a:xfrm>
            <a:off x="881003" y="4347143"/>
            <a:ext cx="5031255" cy="467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</p:cNvCxnSpPr>
          <p:nvPr/>
        </p:nvCxnSpPr>
        <p:spPr>
          <a:xfrm flipH="1" flipV="1">
            <a:off x="1217091" y="3994076"/>
            <a:ext cx="164981" cy="362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32724" y="39266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7D59F57-08D5-4855-B3A6-E74AB4FA8EE2}"/>
              </a:ext>
            </a:extLst>
          </p:cNvPr>
          <p:cNvCxnSpPr>
            <a:cxnSpLocks/>
          </p:cNvCxnSpPr>
          <p:nvPr/>
        </p:nvCxnSpPr>
        <p:spPr>
          <a:xfrm flipV="1">
            <a:off x="827584" y="1628800"/>
            <a:ext cx="0" cy="49058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12CD9D2-670F-46DA-ABD5-86122610EF0B}"/>
              </a:ext>
            </a:extLst>
          </p:cNvPr>
          <p:cNvCxnSpPr>
            <a:cxnSpLocks/>
          </p:cNvCxnSpPr>
          <p:nvPr/>
        </p:nvCxnSpPr>
        <p:spPr>
          <a:xfrm>
            <a:off x="850202" y="5695861"/>
            <a:ext cx="126190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EAC40A9-14FA-4AFE-8D83-6F02E31657B0}"/>
              </a:ext>
            </a:extLst>
          </p:cNvPr>
          <p:cNvSpPr txBox="1"/>
          <p:nvPr/>
        </p:nvSpPr>
        <p:spPr>
          <a:xfrm>
            <a:off x="1087547" y="559421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dx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443345C-2908-46F5-ADF1-84855DFE9A70}"/>
              </a:ext>
            </a:extLst>
          </p:cNvPr>
          <p:cNvSpPr txBox="1"/>
          <p:nvPr/>
        </p:nvSpPr>
        <p:spPr>
          <a:xfrm>
            <a:off x="394277" y="511158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dy</a:t>
            </a:r>
            <a:endParaRPr lang="zh-CN" altLang="en-US" dirty="0"/>
          </a:p>
        </p:txBody>
      </p:sp>
      <p:sp>
        <p:nvSpPr>
          <p:cNvPr id="48" name="TextBox 26">
            <a:extLst>
              <a:ext uri="{FF2B5EF4-FFF2-40B4-BE49-F238E27FC236}">
                <a16:creationId xmlns:a16="http://schemas.microsoft.com/office/drawing/2014/main" id="{FC4CA23F-38E8-42EC-A44F-BFF87B7C30CA}"/>
              </a:ext>
            </a:extLst>
          </p:cNvPr>
          <p:cNvSpPr txBox="1"/>
          <p:nvPr/>
        </p:nvSpPr>
        <p:spPr>
          <a:xfrm>
            <a:off x="906250" y="472514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FF30B61-B825-4A64-9983-6060541972CD}"/>
              </a:ext>
            </a:extLst>
          </p:cNvPr>
          <p:cNvCxnSpPr>
            <a:cxnSpLocks/>
          </p:cNvCxnSpPr>
          <p:nvPr/>
        </p:nvCxnSpPr>
        <p:spPr>
          <a:xfrm flipH="1">
            <a:off x="825427" y="4725144"/>
            <a:ext cx="290189" cy="73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FD2E4E4-6771-48FB-BFBC-91009A3BA7B9}"/>
              </a:ext>
            </a:extLst>
          </p:cNvPr>
          <p:cNvSpPr txBox="1"/>
          <p:nvPr/>
        </p:nvSpPr>
        <p:spPr>
          <a:xfrm>
            <a:off x="4572000" y="5517232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Sin(a) = dx /d</a:t>
            </a:r>
          </a:p>
          <a:p>
            <a:r>
              <a:rPr lang="en-US" altLang="zh-CN" dirty="0"/>
              <a:t>Cos(a) = -</a:t>
            </a:r>
            <a:r>
              <a:rPr lang="en-US" altLang="zh-CN" dirty="0" err="1"/>
              <a:t>dy</a:t>
            </a:r>
            <a:r>
              <a:rPr lang="en-US" altLang="zh-CN" dirty="0"/>
              <a:t>/d 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078529C-E127-4FC2-AF73-1E186026D7A5}"/>
              </a:ext>
            </a:extLst>
          </p:cNvPr>
          <p:cNvSpPr txBox="1"/>
          <p:nvPr/>
        </p:nvSpPr>
        <p:spPr>
          <a:xfrm>
            <a:off x="1582706" y="47710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98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xie guigang</cp:lastModifiedBy>
  <cp:revision>25</cp:revision>
  <dcterms:created xsi:type="dcterms:W3CDTF">2017-07-29T05:39:00Z</dcterms:created>
  <dcterms:modified xsi:type="dcterms:W3CDTF">2017-07-30T03:08:58Z</dcterms:modified>
</cp:coreProperties>
</file>