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6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3327" y="1335627"/>
            <a:ext cx="745958" cy="74595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69774" y="1377742"/>
            <a:ext cx="745958" cy="74595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78195" y="1419850"/>
            <a:ext cx="745958" cy="74595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686707" y="1552197"/>
            <a:ext cx="1832810" cy="48126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230260" y="1227346"/>
            <a:ext cx="1010652" cy="1070810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2026348" y="2858627"/>
            <a:ext cx="1832810" cy="48126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75363" y="4103264"/>
            <a:ext cx="745958" cy="74595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Elbow Connector 20"/>
          <p:cNvCxnSpPr>
            <a:stCxn id="6" idx="0"/>
            <a:endCxn id="4" idx="0"/>
          </p:cNvCxnSpPr>
          <p:nvPr/>
        </p:nvCxnSpPr>
        <p:spPr>
          <a:xfrm rot="16200000" flipV="1">
            <a:off x="3276629" y="-1454695"/>
            <a:ext cx="84223" cy="5664868"/>
          </a:xfrm>
          <a:prstGeom prst="bentConnector3">
            <a:avLst>
              <a:gd name="adj1" fmla="val 1380345"/>
            </a:avLst>
          </a:prstGeom>
          <a:ln w="1016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2"/>
            <a:endCxn id="4" idx="4"/>
          </p:cNvCxnSpPr>
          <p:nvPr/>
        </p:nvCxnSpPr>
        <p:spPr>
          <a:xfrm rot="10800000">
            <a:off x="486307" y="2081585"/>
            <a:ext cx="2089057" cy="2394658"/>
          </a:xfrm>
          <a:prstGeom prst="bentConnector2">
            <a:avLst/>
          </a:prstGeom>
          <a:ln w="1016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278052" y="2890986"/>
                <a:ext cx="2826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52" y="2890986"/>
                <a:ext cx="2826223" cy="276999"/>
              </a:xfrm>
              <a:prstGeom prst="rect">
                <a:avLst/>
              </a:prstGeom>
              <a:blipFill>
                <a:blip r:embed="rId2"/>
                <a:stretch>
                  <a:fillRect l="-1512" t="-2174" r="-129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278051" y="3504596"/>
                <a:ext cx="1743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51" y="3504596"/>
                <a:ext cx="1743233" cy="276999"/>
              </a:xfrm>
              <a:prstGeom prst="rect">
                <a:avLst/>
              </a:prstGeom>
              <a:blipFill>
                <a:blip r:embed="rId3"/>
                <a:stretch>
                  <a:fillRect l="-2797" t="-2222" r="-2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278050" y="4252508"/>
                <a:ext cx="1966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50" y="4252508"/>
                <a:ext cx="1966629" cy="276999"/>
              </a:xfrm>
              <a:prstGeom prst="rect">
                <a:avLst/>
              </a:prstGeom>
              <a:blipFill>
                <a:blip r:embed="rId4"/>
                <a:stretch>
                  <a:fillRect l="-2484" t="-4444" r="-21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278050" y="4861920"/>
                <a:ext cx="1872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D</a:t>
                </a:r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50" y="4861920"/>
                <a:ext cx="1872757" cy="276999"/>
              </a:xfrm>
              <a:prstGeom prst="rect">
                <a:avLst/>
              </a:prstGeom>
              <a:blipFill>
                <a:blip r:embed="rId5"/>
                <a:stretch>
                  <a:fillRect l="-4560" t="-28889" r="-651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69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15</cp:revision>
  <dcterms:created xsi:type="dcterms:W3CDTF">2016-08-11T10:04:44Z</dcterms:created>
  <dcterms:modified xsi:type="dcterms:W3CDTF">2016-08-11T10:29:00Z</dcterms:modified>
</cp:coreProperties>
</file>