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0934" y="344853"/>
            <a:ext cx="6093520" cy="6012473"/>
            <a:chOff x="458272" y="450360"/>
            <a:chExt cx="6093520" cy="6012473"/>
          </a:xfrm>
        </p:grpSpPr>
        <p:sp>
          <p:nvSpPr>
            <p:cNvPr id="4" name="Rectangle 3"/>
            <p:cNvSpPr/>
            <p:nvPr/>
          </p:nvSpPr>
          <p:spPr>
            <a:xfrm>
              <a:off x="2431070" y="450360"/>
              <a:ext cx="2154115" cy="5451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Fasta Sequence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4068" y="3371850"/>
              <a:ext cx="1688123" cy="8176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 Drawing Model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7" y="4738567"/>
              <a:ext cx="6087325" cy="1724266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637689" y="4285763"/>
              <a:ext cx="1740879" cy="905608"/>
            </a:xfrm>
            <a:prstGeom prst="downArrow">
              <a:avLst>
                <a:gd name="adj1" fmla="val 50000"/>
                <a:gd name="adj2" fmla="val 577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559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Clustal </a:t>
              </a:r>
              <a:endParaRPr lang="en-US" altLang="zh-CN" dirty="0" smtClean="0"/>
            </a:p>
            <a:p>
              <a:pPr algn="ctr"/>
              <a:r>
                <a:rPr lang="en-US" dirty="0" smtClean="0"/>
                <a:t>Multiple Alignment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3085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MEME Suite</a:t>
              </a:r>
            </a:p>
            <a:p>
              <a:pPr algn="ctr"/>
              <a:r>
                <a:rPr lang="en-US" dirty="0" smtClean="0"/>
                <a:t>PWM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848707" y="1088047"/>
              <a:ext cx="1292469" cy="2121145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Build Model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2550" y="2489936"/>
              <a:ext cx="207601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Not Strict:</a:t>
              </a:r>
            </a:p>
            <a:p>
              <a:r>
                <a:rPr lang="en-US" altLang="zh-CN" sz="1400" dirty="0"/>
                <a:t>Simply </a:t>
              </a:r>
              <a:r>
                <a:rPr lang="en-US" altLang="zh-CN" sz="1400" dirty="0" smtClean="0"/>
                <a:t>statics the residue </a:t>
              </a:r>
            </a:p>
            <a:p>
              <a:r>
                <a:rPr lang="en-US" altLang="zh-CN" sz="1400" dirty="0" smtClean="0"/>
                <a:t>alphabet frequency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5827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2944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3" y="1152296"/>
            <a:ext cx="166710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491" y="25830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323" y="36800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491" y="33143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079" y="2948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79213"/>
              </p:ext>
            </p:extLst>
          </p:nvPr>
        </p:nvGraphicFramePr>
        <p:xfrm>
          <a:off x="873795" y="2496736"/>
          <a:ext cx="4611712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32">
                  <a:extLst>
                    <a:ext uri="{9D8B030D-6E8A-4147-A177-3AD203B41FA5}">
                      <a16:colId xmlns:a16="http://schemas.microsoft.com/office/drawing/2014/main" val="1237809892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130118069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157860293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69190835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3697488237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02135228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3297008624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556922946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269107888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474521662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976467910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72741124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72657741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563927601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22345887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280342551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041667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43338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49512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94463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1" y="1047604"/>
            <a:ext cx="3311215" cy="14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63540" y="800566"/>
                <a:ext cx="308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𝐵𝑖𝑡𝑠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0" y="800566"/>
                <a:ext cx="3081036" cy="276999"/>
              </a:xfrm>
              <a:prstGeom prst="rect">
                <a:avLst/>
              </a:prstGeom>
              <a:blipFill>
                <a:blip r:embed="rId2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46178" y="1280160"/>
                <a:ext cx="19719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78" y="1280160"/>
                <a:ext cx="1971950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3540" y="3314700"/>
                <a:ext cx="324236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0" y="3314700"/>
                <a:ext cx="3242361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2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22</cp:revision>
  <dcterms:created xsi:type="dcterms:W3CDTF">2016-04-23T04:57:59Z</dcterms:created>
  <dcterms:modified xsi:type="dcterms:W3CDTF">2016-04-23T13:25:52Z</dcterms:modified>
</cp:coreProperties>
</file>