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D9AB5-1A61-439B-9452-8026C1B80E57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50B8-502A-45CB-A70B-B69415BA8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93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D9AB5-1A61-439B-9452-8026C1B80E57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50B8-502A-45CB-A70B-B69415BA8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604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D9AB5-1A61-439B-9452-8026C1B80E57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50B8-502A-45CB-A70B-B69415BA8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669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D9AB5-1A61-439B-9452-8026C1B80E57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50B8-502A-45CB-A70B-B69415BA8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384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D9AB5-1A61-439B-9452-8026C1B80E57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50B8-502A-45CB-A70B-B69415BA8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59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D9AB5-1A61-439B-9452-8026C1B80E57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50B8-502A-45CB-A70B-B69415BA8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88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D9AB5-1A61-439B-9452-8026C1B80E57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50B8-502A-45CB-A70B-B69415BA8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11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D9AB5-1A61-439B-9452-8026C1B80E57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50B8-502A-45CB-A70B-B69415BA8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77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D9AB5-1A61-439B-9452-8026C1B80E57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50B8-502A-45CB-A70B-B69415BA8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880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D9AB5-1A61-439B-9452-8026C1B80E57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50B8-502A-45CB-A70B-B69415BA8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61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D9AB5-1A61-439B-9452-8026C1B80E57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50B8-502A-45CB-A70B-B69415BA8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211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D9AB5-1A61-439B-9452-8026C1B80E57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850B8-502A-45CB-A70B-B69415BA8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928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530934" y="344853"/>
            <a:ext cx="6093520" cy="6012473"/>
            <a:chOff x="458272" y="450360"/>
            <a:chExt cx="6093520" cy="6012473"/>
          </a:xfrm>
        </p:grpSpPr>
        <p:sp>
          <p:nvSpPr>
            <p:cNvPr id="4" name="Rectangle 3"/>
            <p:cNvSpPr/>
            <p:nvPr/>
          </p:nvSpPr>
          <p:spPr>
            <a:xfrm>
              <a:off x="2431070" y="450360"/>
              <a:ext cx="2154115" cy="545125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Raw Fasta Sequence</a:t>
              </a:r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2664068" y="3371850"/>
              <a:ext cx="1688123" cy="817684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Logo Drawing Model</a:t>
              </a:r>
              <a:endParaRPr lang="en-US" dirty="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467" y="4738567"/>
              <a:ext cx="6087325" cy="1724266"/>
            </a:xfrm>
            <a:prstGeom prst="rect">
              <a:avLst/>
            </a:prstGeom>
          </p:spPr>
        </p:pic>
        <p:sp>
          <p:nvSpPr>
            <p:cNvPr id="8" name="Down Arrow 7"/>
            <p:cNvSpPr/>
            <p:nvPr/>
          </p:nvSpPr>
          <p:spPr>
            <a:xfrm>
              <a:off x="2637689" y="4285763"/>
              <a:ext cx="1740879" cy="905608"/>
            </a:xfrm>
            <a:prstGeom prst="downArrow">
              <a:avLst>
                <a:gd name="adj1" fmla="val 50000"/>
                <a:gd name="adj2" fmla="val 57767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7559" y="1527178"/>
              <a:ext cx="2261148" cy="8001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Clustal </a:t>
              </a:r>
              <a:endParaRPr lang="en-US" altLang="zh-CN" dirty="0" smtClean="0"/>
            </a:p>
            <a:p>
              <a:pPr algn="ctr"/>
              <a:r>
                <a:rPr lang="en-US" dirty="0" smtClean="0"/>
                <a:t>Multiple Alignment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213085" y="1527178"/>
              <a:ext cx="2261148" cy="8001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MEME Suite</a:t>
              </a:r>
            </a:p>
            <a:p>
              <a:pPr algn="ctr"/>
              <a:r>
                <a:rPr lang="en-US" dirty="0" smtClean="0"/>
                <a:t>PWM</a:t>
              </a:r>
            </a:p>
          </p:txBody>
        </p:sp>
        <p:sp>
          <p:nvSpPr>
            <p:cNvPr id="11" name="Down Arrow 10"/>
            <p:cNvSpPr/>
            <p:nvPr/>
          </p:nvSpPr>
          <p:spPr>
            <a:xfrm>
              <a:off x="2848707" y="1088047"/>
              <a:ext cx="1292469" cy="2121145"/>
            </a:xfrm>
            <a:prstGeom prst="down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/>
                <a:t>Build Model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12550" y="2489936"/>
              <a:ext cx="2076018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Not Strict:</a:t>
              </a:r>
            </a:p>
            <a:p>
              <a:r>
                <a:rPr lang="en-US" altLang="zh-CN" sz="1400" dirty="0"/>
                <a:t>Simply </a:t>
              </a:r>
              <a:r>
                <a:rPr lang="en-US" altLang="zh-CN" sz="1400" dirty="0" smtClean="0"/>
                <a:t>statics the residue </a:t>
              </a:r>
            </a:p>
            <a:p>
              <a:r>
                <a:rPr lang="en-US" altLang="zh-CN" sz="1400" dirty="0" smtClean="0"/>
                <a:t>alphabet frequency</a:t>
              </a:r>
              <a:endParaRPr lang="en-US" sz="14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458272" y="1311887"/>
              <a:ext cx="371873" cy="365124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4029442" y="1311887"/>
              <a:ext cx="371873" cy="365124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91511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217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25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xie guigang</dc:creator>
  <cp:lastModifiedBy>xie guigang</cp:lastModifiedBy>
  <cp:revision>12</cp:revision>
  <dcterms:created xsi:type="dcterms:W3CDTF">2016-04-23T04:57:59Z</dcterms:created>
  <dcterms:modified xsi:type="dcterms:W3CDTF">2016-04-23T05:55:13Z</dcterms:modified>
</cp:coreProperties>
</file>