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30934" y="344853"/>
            <a:ext cx="6093520" cy="6012473"/>
            <a:chOff x="458272" y="450360"/>
            <a:chExt cx="6093520" cy="6012473"/>
          </a:xfrm>
        </p:grpSpPr>
        <p:sp>
          <p:nvSpPr>
            <p:cNvPr id="4" name="Rectangle 3"/>
            <p:cNvSpPr/>
            <p:nvPr/>
          </p:nvSpPr>
          <p:spPr>
            <a:xfrm>
              <a:off x="2431070" y="450360"/>
              <a:ext cx="2154115" cy="5451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Fasta Sequence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64068" y="3371850"/>
              <a:ext cx="1688123" cy="8176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 Drawing Model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7" y="4738567"/>
              <a:ext cx="6087325" cy="1724266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2637689" y="4285763"/>
              <a:ext cx="1740879" cy="905608"/>
            </a:xfrm>
            <a:prstGeom prst="downArrow">
              <a:avLst>
                <a:gd name="adj1" fmla="val 50000"/>
                <a:gd name="adj2" fmla="val 577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559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Clustal </a:t>
              </a:r>
              <a:endParaRPr lang="en-US" altLang="zh-CN" dirty="0" smtClean="0"/>
            </a:p>
            <a:p>
              <a:pPr algn="ctr"/>
              <a:r>
                <a:rPr lang="en-US" dirty="0" smtClean="0"/>
                <a:t>Multiple Alignment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3085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MEME Suite</a:t>
              </a:r>
            </a:p>
            <a:p>
              <a:pPr algn="ctr"/>
              <a:r>
                <a:rPr lang="en-US" dirty="0" smtClean="0"/>
                <a:t>PWM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848707" y="1088047"/>
              <a:ext cx="1292469" cy="2121145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Build Model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2550" y="2489936"/>
              <a:ext cx="207601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Not Strict:</a:t>
              </a:r>
            </a:p>
            <a:p>
              <a:r>
                <a:rPr lang="en-US" altLang="zh-CN" sz="1400" dirty="0"/>
                <a:t>Simply </a:t>
              </a:r>
              <a:r>
                <a:rPr lang="en-US" altLang="zh-CN" sz="1400" dirty="0" smtClean="0"/>
                <a:t>statics the residue </a:t>
              </a:r>
            </a:p>
            <a:p>
              <a:r>
                <a:rPr lang="en-US" altLang="zh-CN" sz="1400" dirty="0" smtClean="0"/>
                <a:t>alphabet frequency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5827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2944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5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10</cp:revision>
  <dcterms:created xsi:type="dcterms:W3CDTF">2016-04-23T04:57:59Z</dcterms:created>
  <dcterms:modified xsi:type="dcterms:W3CDTF">2016-04-23T05:14:19Z</dcterms:modified>
</cp:coreProperties>
</file>