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 Environment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script file</a:t>
            </a:r>
          </a:p>
          <a:p>
            <a:endParaRPr lang="en-US" altLang="zh-CN" dirty="0"/>
          </a:p>
          <a:p>
            <a:r>
              <a:rPr lang="en-US" altLang="zh-CN" dirty="0" smtClean="0"/>
              <a:t>Main &lt;- function(args)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statements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An R# script is a Main function closure, args function parameter is the commandline arguments.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Relationship between the StackFrames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87570" y="1756508"/>
            <a:ext cx="8085891" cy="4216977"/>
            <a:chOff x="487570" y="1756508"/>
            <a:chExt cx="8085891" cy="4216977"/>
          </a:xfrm>
        </p:grpSpPr>
        <p:sp>
          <p:nvSpPr>
            <p:cNvPr id="4" name="矩形 3"/>
            <p:cNvSpPr/>
            <p:nvPr/>
          </p:nvSpPr>
          <p:spPr>
            <a:xfrm>
              <a:off x="487570" y="1756508"/>
              <a:ext cx="4194673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Global.envir()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560793" y="3140968"/>
              <a:ext cx="396044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3043123"/>
              <a:ext cx="153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R# script</a:t>
              </a:r>
            </a:p>
            <a:p>
              <a:pPr algn="ctr"/>
              <a:r>
                <a:rPr lang="en-US" altLang="zh-CN" dirty="0" smtClean="0"/>
                <a:t>(Main closure)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9705" y="2422195"/>
              <a:ext cx="264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source(filepath, args as ...)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584906" y="2416241"/>
              <a:ext cx="2097337" cy="626881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parent(global) + arguments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67116" y="4293096"/>
              <a:ext cx="4104456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584" y="4324454"/>
              <a:ext cx="190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function/closure 1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286814" y="3621794"/>
              <a:ext cx="3234419" cy="590002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parent(main) + parameters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69005" y="5541437"/>
              <a:ext cx="4104456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5572795"/>
              <a:ext cx="190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function/closure 2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4488703" y="4870135"/>
              <a:ext cx="3234419" cy="590002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parent(function) + parameters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6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Script run from commandline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R.exe “./display.R” message:=“hello world!” name:=“test_name” write.file:=“./test.txt” pages:=500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R# script content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var message as string = ...;</a:t>
            </a:r>
          </a:p>
          <a:p>
            <a:r>
              <a:rPr lang="en-US" altLang="zh-CN" sz="1800" dirty="0" smtClean="0"/>
              <a:t>var name as string = ...;</a:t>
            </a:r>
          </a:p>
          <a:p>
            <a:r>
              <a:rPr lang="en-US" altLang="zh-CN" sz="1800" dirty="0" smtClean="0"/>
              <a:t>var write.file as string = ...; </a:t>
            </a:r>
          </a:p>
          <a:p>
            <a:r>
              <a:rPr lang="en-US" altLang="zh-CN" sz="1800" dirty="0" smtClean="0"/>
              <a:t>var pages as integer = ...;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You can input any number of the arguments in the commandline, and each argument should in format: variable:=value, if the value have a white space, then a quot character is required.</a:t>
            </a:r>
          </a:p>
          <a:p>
            <a:r>
              <a:rPr lang="en-US" altLang="zh-CN" sz="1800" dirty="0" smtClean="0"/>
              <a:t>Reference these commandline argument in R# script just using the variable declaration statement, and read from a parameter list ... Variable.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645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9928" y="2132856"/>
            <a:ext cx="8328720" cy="4405451"/>
            <a:chOff x="349928" y="2132856"/>
            <a:chExt cx="8328720" cy="4405451"/>
          </a:xfrm>
        </p:grpSpPr>
        <p:sp>
          <p:nvSpPr>
            <p:cNvPr id="4" name="Rectangle 3"/>
            <p:cNvSpPr/>
            <p:nvPr/>
          </p:nvSpPr>
          <p:spPr>
            <a:xfrm>
              <a:off x="349928" y="2132856"/>
              <a:ext cx="5616624" cy="20882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5375" y="2317007"/>
              <a:ext cx="1872208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var</a:t>
              </a:r>
              <a:r>
                <a:rPr lang="en-US" dirty="0" smtClean="0"/>
                <a:t> x as </a:t>
              </a:r>
              <a:r>
                <a:rPr lang="en-US" dirty="0" smtClean="0"/>
                <a:t>integer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76850" y="2317007"/>
              <a:ext cx="1872208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1+2+3</a:t>
              </a:r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1355455" y="2965079"/>
              <a:ext cx="432048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580506" y="2458592"/>
              <a:ext cx="723420" cy="292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&lt;-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2726192" y="2986594"/>
              <a:ext cx="432048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4212247" y="3001083"/>
              <a:ext cx="432048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5455" y="3829175"/>
              <a:ext cx="54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00222" y="3829175"/>
              <a:ext cx="168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Operator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8793" y="3829175"/>
              <a:ext cx="1759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 Expression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7972" y="3001083"/>
              <a:ext cx="2700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declare statement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212247" y="4385171"/>
              <a:ext cx="504056" cy="6079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3888" y="5046444"/>
              <a:ext cx="2511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Simple Expression Parser</a:t>
              </a:r>
              <a:endParaRPr lang="en-US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212247" y="5469112"/>
              <a:ext cx="504056" cy="6079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92496" y="6168975"/>
              <a:ext cx="207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Primitive Expression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8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199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</vt:lpstr>
      <vt:lpstr>Stack Environment</vt:lpstr>
      <vt:lpstr>Relationship between the StackFrames</vt:lpstr>
      <vt:lpstr>Script run from commandline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xie guigang</cp:lastModifiedBy>
  <cp:revision>24</cp:revision>
  <dcterms:created xsi:type="dcterms:W3CDTF">2017-06-19T03:54:37Z</dcterms:created>
  <dcterms:modified xsi:type="dcterms:W3CDTF">2017-06-27T15:22:33Z</dcterms:modified>
</cp:coreProperties>
</file>