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 Environment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script file</a:t>
            </a:r>
          </a:p>
          <a:p>
            <a:endParaRPr lang="en-US" altLang="zh-CN" dirty="0"/>
          </a:p>
          <a:p>
            <a:r>
              <a:rPr lang="en-US" altLang="zh-CN" dirty="0" smtClean="0"/>
              <a:t>Main &lt;- function(args)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statements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smtClean="0"/>
              <a:t>An R# script is a Main function closure, args function parameter is the commandline arguments.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1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Relationship between the StackFrames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87570" y="1756508"/>
            <a:ext cx="8085891" cy="4216977"/>
            <a:chOff x="487570" y="1756508"/>
            <a:chExt cx="8085891" cy="4216977"/>
          </a:xfrm>
        </p:grpSpPr>
        <p:sp>
          <p:nvSpPr>
            <p:cNvPr id="4" name="矩形 3"/>
            <p:cNvSpPr/>
            <p:nvPr/>
          </p:nvSpPr>
          <p:spPr>
            <a:xfrm>
              <a:off x="487570" y="1756508"/>
              <a:ext cx="4194673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Global.envir()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560793" y="3140968"/>
              <a:ext cx="3960440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7584" y="3043123"/>
              <a:ext cx="1537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R# script</a:t>
              </a:r>
            </a:p>
            <a:p>
              <a:pPr algn="ctr"/>
              <a:r>
                <a:rPr lang="en-US" altLang="zh-CN" dirty="0" smtClean="0"/>
                <a:t>(Main closure)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9705" y="2422195"/>
              <a:ext cx="264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source(filepath, args as ...)</a:t>
              </a:r>
              <a:endParaRPr lang="zh-CN" altLang="en-US" dirty="0"/>
            </a:p>
          </p:txBody>
        </p:sp>
        <p:sp>
          <p:nvSpPr>
            <p:cNvPr id="8" name="下箭头 7"/>
            <p:cNvSpPr/>
            <p:nvPr/>
          </p:nvSpPr>
          <p:spPr>
            <a:xfrm>
              <a:off x="2584906" y="2416241"/>
              <a:ext cx="2097337" cy="626881"/>
            </a:xfrm>
            <a:prstGeom prst="downArrow">
              <a:avLst>
                <a:gd name="adj1" fmla="val 77792"/>
                <a:gd name="adj2" fmla="val 327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parent(global) + arguments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67116" y="4293096"/>
              <a:ext cx="4104456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584" y="4324454"/>
              <a:ext cx="190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function/closure 1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286814" y="3621794"/>
              <a:ext cx="3234419" cy="590002"/>
            </a:xfrm>
            <a:prstGeom prst="downArrow">
              <a:avLst>
                <a:gd name="adj1" fmla="val 77792"/>
                <a:gd name="adj2" fmla="val 327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parent(main) + parameters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69005" y="5541437"/>
              <a:ext cx="4104456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7584" y="5572795"/>
              <a:ext cx="190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function/closure 2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4488703" y="4870135"/>
              <a:ext cx="3234419" cy="590002"/>
            </a:xfrm>
            <a:prstGeom prst="downArrow">
              <a:avLst>
                <a:gd name="adj1" fmla="val 77792"/>
                <a:gd name="adj2" fmla="val 327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parent(function) + parameters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61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Script run from commandline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smtClean="0"/>
              <a:t>R.exe “./display.R” message:=“hello world!” name:=“test_name” write.file:=“./test.txt” pages:=500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R# script content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var message as string = ...;</a:t>
            </a:r>
          </a:p>
          <a:p>
            <a:r>
              <a:rPr lang="en-US" altLang="zh-CN" sz="1800" dirty="0" smtClean="0"/>
              <a:t>var name as string = ...;</a:t>
            </a:r>
          </a:p>
          <a:p>
            <a:r>
              <a:rPr lang="en-US" altLang="zh-CN" sz="1800" dirty="0" smtClean="0"/>
              <a:t>var write.file as string = ...; </a:t>
            </a:r>
          </a:p>
          <a:p>
            <a:r>
              <a:rPr lang="en-US" altLang="zh-CN" sz="1800" dirty="0" smtClean="0"/>
              <a:t>var pages as integer = ...;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You can input any number of the arguments in the commandline, and each argument should in format: variable:=value, if the value have a white space, then a quot character is required.</a:t>
            </a:r>
          </a:p>
          <a:p>
            <a:r>
              <a:rPr lang="en-US" altLang="zh-CN" sz="1800" dirty="0" smtClean="0"/>
              <a:t>Reference these commandline argument in R# script just using the variable declaration statement, and read from a parameter list ... Variable.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645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180</Words>
  <Application>Microsoft Office PowerPoint</Application>
  <PresentationFormat>全屏显示(4:3)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Stack Environment</vt:lpstr>
      <vt:lpstr>Relationship between the StackFrames</vt:lpstr>
      <vt:lpstr>Script run from commandline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18</cp:revision>
  <dcterms:created xsi:type="dcterms:W3CDTF">2017-06-19T03:54:37Z</dcterms:created>
  <dcterms:modified xsi:type="dcterms:W3CDTF">2017-06-19T04:23:39Z</dcterms:modified>
</cp:coreProperties>
</file>