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08204B-72CE-430B-A78F-55967F9FDD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1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5EE35-44B9-4ECB-B8A2-D8027E7DC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rgbClr val="00B0F0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CE0-B705-431F-B3BD-C546BFAE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77913"/>
            <a:ext cx="7315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B13E-0FAB-4BE5-929C-DDD0133D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29AB-9265-4244-AC05-BF028DE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37D-36DE-47A7-B000-180CE9A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5BEF-492A-4325-A461-A86A4DF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E9D987-328E-456C-8556-D05CD9E4A808}"/>
              </a:ext>
            </a:extLst>
          </p:cNvPr>
          <p:cNvGrpSpPr/>
          <p:nvPr userDrawn="1"/>
        </p:nvGrpSpPr>
        <p:grpSpPr>
          <a:xfrm>
            <a:off x="1240216" y="1233225"/>
            <a:ext cx="2514133" cy="4220862"/>
            <a:chOff x="2867848" y="1016408"/>
            <a:chExt cx="2514133" cy="42208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6B765D-30F9-41A5-BF90-35025EDD6334}"/>
                </a:ext>
              </a:extLst>
            </p:cNvPr>
            <p:cNvSpPr/>
            <p:nvPr/>
          </p:nvSpPr>
          <p:spPr>
            <a:xfrm>
              <a:off x="2987027" y="1016408"/>
              <a:ext cx="2263076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898B40-0FCA-40E4-AAAF-935A593C5982}"/>
                </a:ext>
              </a:extLst>
            </p:cNvPr>
            <p:cNvSpPr/>
            <p:nvPr/>
          </p:nvSpPr>
          <p:spPr>
            <a:xfrm flipH="1">
              <a:off x="2987028" y="1016408"/>
              <a:ext cx="2263075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C71AA8-5867-48BF-9C1A-E897F648FEA4}"/>
                </a:ext>
              </a:extLst>
            </p:cNvPr>
            <p:cNvGrpSpPr/>
            <p:nvPr/>
          </p:nvGrpSpPr>
          <p:grpSpPr>
            <a:xfrm>
              <a:off x="2867848" y="1373186"/>
              <a:ext cx="2514133" cy="1188529"/>
              <a:chOff x="2867848" y="1373186"/>
              <a:chExt cx="2514133" cy="1188529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E4D60-B6ED-43C9-B1C6-DC2C8C90AA08}"/>
                  </a:ext>
                </a:extLst>
              </p:cNvPr>
              <p:cNvSpPr/>
              <p:nvPr/>
            </p:nvSpPr>
            <p:spPr>
              <a:xfrm>
                <a:off x="512529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9C416-6C0D-47FE-B21D-829DE977A24C}"/>
                  </a:ext>
                </a:extLst>
              </p:cNvPr>
              <p:cNvSpPr/>
              <p:nvPr/>
            </p:nvSpPr>
            <p:spPr>
              <a:xfrm>
                <a:off x="5025460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D776CB-7C61-4FD1-8D82-359BF79BFB35}"/>
                  </a:ext>
                </a:extLst>
              </p:cNvPr>
              <p:cNvSpPr/>
              <p:nvPr/>
            </p:nvSpPr>
            <p:spPr>
              <a:xfrm>
                <a:off x="4782440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64D4C0-E414-471C-86C5-07C1BCADEBFA}"/>
                  </a:ext>
                </a:extLst>
              </p:cNvPr>
              <p:cNvSpPr/>
              <p:nvPr/>
            </p:nvSpPr>
            <p:spPr>
              <a:xfrm flipH="1">
                <a:off x="286784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2748AA-7D50-41F4-A841-547C6E5C1902}"/>
                  </a:ext>
                </a:extLst>
              </p:cNvPr>
              <p:cNvSpPr/>
              <p:nvPr/>
            </p:nvSpPr>
            <p:spPr>
              <a:xfrm flipH="1">
                <a:off x="2998355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8ED835-4610-40FE-AF85-FFC1A28D8598}"/>
                  </a:ext>
                </a:extLst>
              </p:cNvPr>
              <p:cNvSpPr/>
              <p:nvPr/>
            </p:nvSpPr>
            <p:spPr>
              <a:xfrm flipH="1">
                <a:off x="3224749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9D021-ED77-4FF0-9BFE-A4041A33526E}"/>
                  </a:ext>
                </a:extLst>
              </p:cNvPr>
              <p:cNvSpPr/>
              <p:nvPr/>
            </p:nvSpPr>
            <p:spPr>
              <a:xfrm>
                <a:off x="2987027" y="1449386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9050F-3026-430F-8C8A-CAC9C39B57FF}"/>
                  </a:ext>
                </a:extLst>
              </p:cNvPr>
              <p:cNvSpPr/>
              <p:nvPr/>
            </p:nvSpPr>
            <p:spPr>
              <a:xfrm>
                <a:off x="3095625" y="1905171"/>
                <a:ext cx="2154477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1FD39D-061D-496E-BEDD-04781FD3B6C9}"/>
                  </a:ext>
                </a:extLst>
              </p:cNvPr>
              <p:cNvSpPr/>
              <p:nvPr/>
            </p:nvSpPr>
            <p:spPr>
              <a:xfrm>
                <a:off x="3398044" y="2381232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0EAE0F-2196-4D5B-9BD0-7098E9D886A6}"/>
                </a:ext>
              </a:extLst>
            </p:cNvPr>
            <p:cNvGrpSpPr/>
            <p:nvPr/>
          </p:nvGrpSpPr>
          <p:grpSpPr>
            <a:xfrm flipV="1">
              <a:off x="2924998" y="3758569"/>
              <a:ext cx="2425233" cy="1188529"/>
              <a:chOff x="2953573" y="3758569"/>
              <a:chExt cx="2425233" cy="1188529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AEFFC-FABA-4325-8A52-E6CEB80D6F2A}"/>
                  </a:ext>
                </a:extLst>
              </p:cNvPr>
              <p:cNvSpPr/>
              <p:nvPr/>
            </p:nvSpPr>
            <p:spPr>
              <a:xfrm>
                <a:off x="512212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094647-8FC2-45DE-B28D-B5544C6DA33A}"/>
                  </a:ext>
                </a:extLst>
              </p:cNvPr>
              <p:cNvSpPr/>
              <p:nvPr/>
            </p:nvSpPr>
            <p:spPr>
              <a:xfrm>
                <a:off x="498101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B927DB-2191-4F1C-A106-4EF948834F84}"/>
                  </a:ext>
                </a:extLst>
              </p:cNvPr>
              <p:cNvSpPr/>
              <p:nvPr/>
            </p:nvSpPr>
            <p:spPr>
              <a:xfrm>
                <a:off x="4782440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7C9C9-C88E-46A8-A784-DCB785F13FA0}"/>
                  </a:ext>
                </a:extLst>
              </p:cNvPr>
              <p:cNvSpPr/>
              <p:nvPr/>
            </p:nvSpPr>
            <p:spPr>
              <a:xfrm flipH="1">
                <a:off x="295357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455B6B-EFB1-44A2-89A6-F9DFC7D08737}"/>
                  </a:ext>
                </a:extLst>
              </p:cNvPr>
              <p:cNvSpPr/>
              <p:nvPr/>
            </p:nvSpPr>
            <p:spPr>
              <a:xfrm flipH="1">
                <a:off x="308408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229036-5FF8-4A03-945A-4C7B8AE153C5}"/>
                  </a:ext>
                </a:extLst>
              </p:cNvPr>
              <p:cNvSpPr/>
              <p:nvPr/>
            </p:nvSpPr>
            <p:spPr>
              <a:xfrm flipH="1">
                <a:off x="3300949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7B3E3-FBB9-4F54-A9F1-98C58F5554D2}"/>
                  </a:ext>
                </a:extLst>
              </p:cNvPr>
              <p:cNvSpPr/>
              <p:nvPr/>
            </p:nvSpPr>
            <p:spPr>
              <a:xfrm>
                <a:off x="2987027" y="3834769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815116-603D-40E5-A0D6-52D383F2F79A}"/>
                  </a:ext>
                </a:extLst>
              </p:cNvPr>
              <p:cNvSpPr/>
              <p:nvPr/>
            </p:nvSpPr>
            <p:spPr>
              <a:xfrm>
                <a:off x="3095626" y="4290555"/>
                <a:ext cx="2058248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73EB-AF61-44D2-842D-CCED665E28CE}"/>
                  </a:ext>
                </a:extLst>
              </p:cNvPr>
              <p:cNvSpPr/>
              <p:nvPr/>
            </p:nvSpPr>
            <p:spPr>
              <a:xfrm>
                <a:off x="3398044" y="4766615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FE2DAD9-1A6F-41D8-A893-84B06A2EC2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4CA-8A0A-40FA-BB56-B7B5805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11AA5-463C-457B-A663-48B15631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E063-DCBB-470E-9174-DD779849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6CA-CC18-4500-B95B-D7ADA5F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DAF4-070D-4849-B2DD-D4FEDDB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AE25-3318-4814-9C8D-97A2849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D4C0-F64B-44C5-A011-19EA723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C7BB-CCCF-45DA-822E-D46149C5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2C39-122B-49B4-B7C0-83295F4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BFFE-29D8-4368-B5AD-8FD2D7F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2C3-A947-4420-87FB-34EEB02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C59C8-9A4C-4E61-AC1C-01F8F7F8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532F-1BBA-42BA-9D7A-B51B1E2F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561C-20B3-4AD2-921C-78B74A72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984B-2108-4D1E-AA3A-E4BB55F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5258-298F-461F-863C-FBAF4A6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45E2A-8F20-4CA0-AA4B-618F85C95F0E}"/>
              </a:ext>
            </a:extLst>
          </p:cNvPr>
          <p:cNvSpPr/>
          <p:nvPr userDrawn="1"/>
        </p:nvSpPr>
        <p:spPr>
          <a:xfrm>
            <a:off x="-5500" y="237541"/>
            <a:ext cx="9687140" cy="618604"/>
          </a:xfrm>
          <a:prstGeom prst="rect">
            <a:avLst/>
          </a:prstGeom>
          <a:blipFill dpi="0" rotWithShape="1">
            <a:blip r:embed="rId2"/>
            <a:srcRect/>
            <a:stretch>
              <a:fillRect l="-312" t="-595729" r="-26176" b="-7657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F1D8-558A-45EB-BA6C-D8C86BFB6496}"/>
              </a:ext>
            </a:extLst>
          </p:cNvPr>
          <p:cNvSpPr/>
          <p:nvPr userDrawn="1"/>
        </p:nvSpPr>
        <p:spPr>
          <a:xfrm>
            <a:off x="0" y="237541"/>
            <a:ext cx="9687140" cy="62725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301331"/>
            <a:ext cx="8628933" cy="4996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007476"/>
            <a:ext cx="11839646" cy="5197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37D89-CAEF-464D-8F9F-0CAE5DC7C2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521" y="518690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AB7595-E9B6-4A13-8F44-04365103E5AC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7DA99D2-6310-42BC-9CA3-784CF55CBC97}"/>
              </a:ext>
            </a:extLst>
          </p:cNvPr>
          <p:cNvSpPr txBox="1"/>
          <p:nvPr userDrawn="1"/>
        </p:nvSpPr>
        <p:spPr>
          <a:xfrm>
            <a:off x="275063" y="392345"/>
            <a:ext cx="7530200" cy="612000"/>
          </a:xfrm>
          <a:prstGeom prst="rect">
            <a:avLst/>
          </a:prstGeom>
          <a:gradFill>
            <a:gsLst>
              <a:gs pos="5000">
                <a:schemeClr val="bg1">
                  <a:lumMod val="95000"/>
                </a:schemeClr>
              </a:gs>
              <a:gs pos="84000">
                <a:schemeClr val="bg1"/>
              </a:gs>
            </a:gsLst>
            <a:lin ang="0" scaled="0"/>
          </a:gradFill>
          <a:ln w="12700" cap="sq">
            <a:noFill/>
            <a:miter/>
          </a:ln>
          <a:effectLst>
            <a:outerShdw blurRad="266700" dist="190500" sx="102000" sy="102000" algn="ctr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509"/>
            <a:ext cx="6877833" cy="499671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240077"/>
            <a:ext cx="11839646" cy="4964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37D89-CAEF-464D-8F9F-0CAE5DC7C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521" y="5186903"/>
            <a:ext cx="878183" cy="1534572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DD2B74F-91CC-47AD-99FF-1CC69C674F34}"/>
              </a:ext>
            </a:extLst>
          </p:cNvPr>
          <p:cNvSpPr txBox="1"/>
          <p:nvPr userDrawn="1"/>
        </p:nvSpPr>
        <p:spPr>
          <a:xfrm>
            <a:off x="444400" y="0"/>
            <a:ext cx="216000" cy="698810"/>
          </a:xfrm>
          <a:prstGeom prst="rect">
            <a:avLst/>
          </a:prstGeom>
          <a:solidFill>
            <a:schemeClr val="accent1"/>
          </a:solidFill>
          <a:ln w="254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7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57DF-647F-41EB-B911-DAB8D38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2772-1381-45BA-B1BB-576E16A3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036D-33F8-48A4-B2E1-E0052B6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E10-0A0D-452C-8CE8-885C73B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D049-636D-45DD-9BA1-B24ECF3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D18C-E0AD-451E-B5F6-14705F5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99BE-2B30-4BFA-AA24-9A285DA0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813E-596E-4445-908A-09C91DC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136-1339-4323-A228-9872196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6E6-1BC9-425F-A922-8F86134E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08C7-8A22-434A-985B-D1266EE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449-AA19-4A5C-8A6C-613FBDD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E85D-84A8-45AF-819E-2395436E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09A5-8C4A-45F1-A132-D9E978ED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CE99-DAC7-45AE-A2AD-E081C92C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EE21-34FD-4836-83E1-A3320DDB4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69FA-91D9-42DB-A917-3733D10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AA29-B4AA-46A4-AE04-F8BAC76C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0B00-ABD5-49D0-8644-EF7CFD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FBF-EBD6-419E-8941-A4C363B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5227-2F3F-4B0F-81EF-F34F4512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8CF19-D2A1-4B9F-AE17-CC2EB82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746C-C8DF-4C81-A82E-C13610A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47AA-FFD4-4EAF-ABE8-8D75EE4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1BF-24A1-49D6-8884-D6D5578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665C-A7F4-46CE-A417-7CCCDB8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14E-111B-4CF1-9465-652547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F3C-5562-4C17-8154-B5ED4C8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6FE-E210-45E2-B178-B0CBDF1E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CBF9-21B2-4E8D-A9D4-F56B774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7988-48FF-449A-A69F-509AC41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7AFB-855F-497E-9CFE-F654A3C2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73C5-200D-4FF9-8329-A68DCBC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47EB-BAA8-46C5-8E2C-35F5E647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19AD-1B8C-4BCA-9135-6E1A42C6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2E6-F1C9-4549-B6A1-420711E466AF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540-D455-4BBF-AA8A-380B26C1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E2D0-70CF-4B65-A216-6268D9BC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75AE35-F6ED-45FC-BE1D-3154792F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88E9DC-0249-4063-B09D-F01A9611B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939A8-1C0A-4BA8-AA53-77886BB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5F35B-0D7B-4874-A631-5E9E656E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43915-1326-45CC-91BE-4CA99FD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FC189-2790-42BB-BF96-09FA51B4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xie guigang</cp:lastModifiedBy>
  <cp:revision>22</cp:revision>
  <dcterms:created xsi:type="dcterms:W3CDTF">2020-09-01T05:27:03Z</dcterms:created>
  <dcterms:modified xsi:type="dcterms:W3CDTF">2024-11-05T11:45:51Z</dcterms:modified>
</cp:coreProperties>
</file>