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01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144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5E2A-8F20-4CA0-AA4B-618F85C95F0E}"/>
              </a:ext>
            </a:extLst>
          </p:cNvPr>
          <p:cNvSpPr/>
          <p:nvPr userDrawn="1"/>
        </p:nvSpPr>
        <p:spPr>
          <a:xfrm>
            <a:off x="-5500" y="237541"/>
            <a:ext cx="9687140" cy="618604"/>
          </a:xfrm>
          <a:prstGeom prst="rect">
            <a:avLst/>
          </a:prstGeom>
          <a:blipFill dpi="0" rotWithShape="1">
            <a:blip r:embed="rId2"/>
            <a:srcRect/>
            <a:stretch>
              <a:fillRect l="-312" t="-595729" r="-26176" b="-7657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F1D8-558A-45EB-BA6C-D8C86BFB6496}"/>
              </a:ext>
            </a:extLst>
          </p:cNvPr>
          <p:cNvSpPr/>
          <p:nvPr userDrawn="1"/>
        </p:nvSpPr>
        <p:spPr>
          <a:xfrm>
            <a:off x="0" y="237541"/>
            <a:ext cx="9687140" cy="62725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301331"/>
            <a:ext cx="8628933" cy="4996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007476"/>
            <a:ext cx="11839646" cy="51975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20-10-2024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17</cp:revision>
  <dcterms:created xsi:type="dcterms:W3CDTF">2020-09-01T05:27:03Z</dcterms:created>
  <dcterms:modified xsi:type="dcterms:W3CDTF">2024-10-20T15:24:45Z</dcterms:modified>
</cp:coreProperties>
</file>