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14</cp:revision>
  <dcterms:created xsi:type="dcterms:W3CDTF">2020-09-01T05:27:03Z</dcterms:created>
  <dcterms:modified xsi:type="dcterms:W3CDTF">2024-10-20T15:15:20Z</dcterms:modified>
</cp:coreProperties>
</file>