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cmodeller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cmodeller.org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5E2A-8F20-4CA0-AA4B-618F85C95F0E}"/>
              </a:ext>
            </a:extLst>
          </p:cNvPr>
          <p:cNvSpPr/>
          <p:nvPr userDrawn="1"/>
        </p:nvSpPr>
        <p:spPr>
          <a:xfrm>
            <a:off x="-5500" y="237541"/>
            <a:ext cx="9687140" cy="618604"/>
          </a:xfrm>
          <a:prstGeom prst="rect">
            <a:avLst/>
          </a:prstGeom>
          <a:blipFill dpi="0" rotWithShape="1">
            <a:blip r:embed="rId2"/>
            <a:srcRect/>
            <a:stretch>
              <a:fillRect l="-312" t="-595729" r="-26176" b="-7657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F1D8-558A-45EB-BA6C-D8C86BFB6496}"/>
              </a:ext>
            </a:extLst>
          </p:cNvPr>
          <p:cNvSpPr/>
          <p:nvPr userDrawn="1"/>
        </p:nvSpPr>
        <p:spPr>
          <a:xfrm>
            <a:off x="0" y="237541"/>
            <a:ext cx="9687140" cy="62725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301331"/>
            <a:ext cx="8628933" cy="4996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007476"/>
            <a:ext cx="11839646" cy="51975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890" y="4862768"/>
            <a:ext cx="878183" cy="1534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C7218-CEAE-4F0F-B682-74618490F3A9}"/>
              </a:ext>
            </a:extLst>
          </p:cNvPr>
          <p:cNvSpPr txBox="1"/>
          <p:nvPr userDrawn="1"/>
        </p:nvSpPr>
        <p:spPr>
          <a:xfrm>
            <a:off x="9982200" y="6396012"/>
            <a:ext cx="21933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https://gcmodeller.org/</a:t>
            </a:r>
            <a:endParaRPr lang="en-US" altLang="zh-CN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AB7595-E9B6-4A13-8F44-04365103E5AC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7DA99D2-6310-42BC-9CA3-784CF55CBC97}"/>
              </a:ext>
            </a:extLst>
          </p:cNvPr>
          <p:cNvSpPr txBox="1"/>
          <p:nvPr userDrawn="1"/>
        </p:nvSpPr>
        <p:spPr>
          <a:xfrm>
            <a:off x="275063" y="392345"/>
            <a:ext cx="7530200" cy="612000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84000">
                <a:schemeClr val="bg1"/>
              </a:gs>
            </a:gsLst>
            <a:lin ang="0" scaled="0"/>
          </a:gradFill>
          <a:ln w="12700" cap="sq">
            <a:noFill/>
            <a:miter/>
          </a:ln>
          <a:effectLst>
            <a:outerShdw blurRad="266700" dist="190500" sx="102000" sy="102000" algn="ctr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09"/>
            <a:ext cx="6877833" cy="499671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240077"/>
            <a:ext cx="11839646" cy="4964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DD2B74F-91CC-47AD-99FF-1CC69C674F34}"/>
              </a:ext>
            </a:extLst>
          </p:cNvPr>
          <p:cNvSpPr txBox="1"/>
          <p:nvPr userDrawn="1"/>
        </p:nvSpPr>
        <p:spPr>
          <a:xfrm>
            <a:off x="444400" y="0"/>
            <a:ext cx="216000" cy="698810"/>
          </a:xfrm>
          <a:prstGeom prst="rect">
            <a:avLst/>
          </a:prstGeom>
          <a:solidFill>
            <a:schemeClr val="accent1"/>
          </a:soli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0B2CE-D7BA-440D-829A-8FC7BC8F1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890" y="4862768"/>
            <a:ext cx="878183" cy="1534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F83903-5724-4585-8520-026EA0E70700}"/>
              </a:ext>
            </a:extLst>
          </p:cNvPr>
          <p:cNvSpPr txBox="1"/>
          <p:nvPr userDrawn="1"/>
        </p:nvSpPr>
        <p:spPr>
          <a:xfrm>
            <a:off x="9982200" y="6396012"/>
            <a:ext cx="21933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https://gcmodeller.org/</a:t>
            </a:r>
            <a:endParaRPr lang="en-US" altLang="zh-CN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939A8-1C0A-4BA8-AA53-77886BB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5F35B-0D7B-4874-A631-5E9E656E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43915-1326-45CC-91BE-4CA99FD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FC189-2790-42BB-BF96-09FA51B4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24</cp:revision>
  <dcterms:created xsi:type="dcterms:W3CDTF">2020-09-01T05:27:03Z</dcterms:created>
  <dcterms:modified xsi:type="dcterms:W3CDTF">2024-11-08T11:29:43Z</dcterms:modified>
</cp:coreProperties>
</file>