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C0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9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56" y="2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gcmodeller.org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cmodeller.org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408204B-72CE-430B-A78F-55967F9FDDD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 t="-31828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15EE35-44B9-4ECB-B8A2-D8027E7DCCB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80000"/>
                </a:schemeClr>
              </a:gs>
              <a:gs pos="100000">
                <a:srgbClr val="00B0F0">
                  <a:alpha val="9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EF2CE0-B705-431F-B3BD-C546BFAE5D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077913"/>
            <a:ext cx="7315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1B13E-0FAB-4BE5-929C-DDD0133D99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3602038"/>
            <a:ext cx="73152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F29AB-9265-4244-AC05-BF028DE76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6F137D-36DE-47A7-B000-180CE9A84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65BEF-492A-4325-A461-A86A4DF5D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CE9D987-328E-456C-8556-D05CD9E4A808}"/>
              </a:ext>
            </a:extLst>
          </p:cNvPr>
          <p:cNvGrpSpPr/>
          <p:nvPr userDrawn="1"/>
        </p:nvGrpSpPr>
        <p:grpSpPr>
          <a:xfrm>
            <a:off x="1240216" y="1233225"/>
            <a:ext cx="2514133" cy="4220862"/>
            <a:chOff x="2867848" y="1016408"/>
            <a:chExt cx="2514133" cy="4220862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46B765D-30F9-41A5-BF90-35025EDD6334}"/>
                </a:ext>
              </a:extLst>
            </p:cNvPr>
            <p:cNvSpPr/>
            <p:nvPr/>
          </p:nvSpPr>
          <p:spPr>
            <a:xfrm>
              <a:off x="2987027" y="1016408"/>
              <a:ext cx="2263076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898B40-0FCA-40E4-AAAF-935A593C5982}"/>
                </a:ext>
              </a:extLst>
            </p:cNvPr>
            <p:cNvSpPr/>
            <p:nvPr/>
          </p:nvSpPr>
          <p:spPr>
            <a:xfrm flipH="1">
              <a:off x="2987028" y="1016408"/>
              <a:ext cx="2263075" cy="4220862"/>
            </a:xfrm>
            <a:custGeom>
              <a:avLst/>
              <a:gdLst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303020 w 1303020"/>
                <a:gd name="connsiteY0" fmla="*/ 0 h 2415540"/>
                <a:gd name="connsiteX1" fmla="*/ 662940 w 1303020"/>
                <a:gd name="connsiteY1" fmla="*/ 1188720 h 2415540"/>
                <a:gd name="connsiteX2" fmla="*/ 0 w 1303020"/>
                <a:gd name="connsiteY2" fmla="*/ 2415540 h 24155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58570"/>
                <a:gd name="connsiteY0" fmla="*/ 0 h 2390140"/>
                <a:gd name="connsiteX1" fmla="*/ 662940 w 1258570"/>
                <a:gd name="connsiteY1" fmla="*/ 1163320 h 2390140"/>
                <a:gd name="connsiteX2" fmla="*/ 0 w 1258570"/>
                <a:gd name="connsiteY2" fmla="*/ 2390140 h 2390140"/>
                <a:gd name="connsiteX0" fmla="*/ 1258570 w 1275954"/>
                <a:gd name="connsiteY0" fmla="*/ 0 h 2390140"/>
                <a:gd name="connsiteX1" fmla="*/ 662940 w 1275954"/>
                <a:gd name="connsiteY1" fmla="*/ 1163320 h 2390140"/>
                <a:gd name="connsiteX2" fmla="*/ 0 w 1275954"/>
                <a:gd name="connsiteY2" fmla="*/ 2390140 h 2390140"/>
                <a:gd name="connsiteX0" fmla="*/ 1258570 w 1261683"/>
                <a:gd name="connsiteY0" fmla="*/ 0 h 2390140"/>
                <a:gd name="connsiteX1" fmla="*/ 662940 w 1261683"/>
                <a:gd name="connsiteY1" fmla="*/ 1163320 h 2390140"/>
                <a:gd name="connsiteX2" fmla="*/ 0 w 1261683"/>
                <a:gd name="connsiteY2" fmla="*/ 2390140 h 2390140"/>
                <a:gd name="connsiteX0" fmla="*/ 1258570 w 1261704"/>
                <a:gd name="connsiteY0" fmla="*/ 0 h 2390140"/>
                <a:gd name="connsiteX1" fmla="*/ 662940 w 1261704"/>
                <a:gd name="connsiteY1" fmla="*/ 1163320 h 2390140"/>
                <a:gd name="connsiteX2" fmla="*/ 0 w 1261704"/>
                <a:gd name="connsiteY2" fmla="*/ 2390140 h 2390140"/>
                <a:gd name="connsiteX0" fmla="*/ 1258570 w 1261930"/>
                <a:gd name="connsiteY0" fmla="*/ 0 h 2390140"/>
                <a:gd name="connsiteX1" fmla="*/ 662940 w 1261930"/>
                <a:gd name="connsiteY1" fmla="*/ 1163320 h 2390140"/>
                <a:gd name="connsiteX2" fmla="*/ 0 w 1261930"/>
                <a:gd name="connsiteY2" fmla="*/ 2390140 h 2390140"/>
                <a:gd name="connsiteX0" fmla="*/ 1258570 w 1262004"/>
                <a:gd name="connsiteY0" fmla="*/ 0 h 2390140"/>
                <a:gd name="connsiteX1" fmla="*/ 662940 w 1262004"/>
                <a:gd name="connsiteY1" fmla="*/ 1163320 h 2390140"/>
                <a:gd name="connsiteX2" fmla="*/ 0 w 1262004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58570 w 1262766"/>
                <a:gd name="connsiteY0" fmla="*/ 0 h 2390140"/>
                <a:gd name="connsiteX1" fmla="*/ 662940 w 1262766"/>
                <a:gd name="connsiteY1" fmla="*/ 1163320 h 2390140"/>
                <a:gd name="connsiteX2" fmla="*/ 0 w 1262766"/>
                <a:gd name="connsiteY2" fmla="*/ 2390140 h 2390140"/>
                <a:gd name="connsiteX0" fmla="*/ 1264920 w 1268040"/>
                <a:gd name="connsiteY0" fmla="*/ 0 h 2367915"/>
                <a:gd name="connsiteX1" fmla="*/ 669290 w 1268040"/>
                <a:gd name="connsiteY1" fmla="*/ 1163320 h 2367915"/>
                <a:gd name="connsiteX2" fmla="*/ 0 w 1268040"/>
                <a:gd name="connsiteY2" fmla="*/ 2367915 h 2367915"/>
                <a:gd name="connsiteX0" fmla="*/ 1264951 w 1268071"/>
                <a:gd name="connsiteY0" fmla="*/ 0 h 2367915"/>
                <a:gd name="connsiteX1" fmla="*/ 669321 w 1268071"/>
                <a:gd name="connsiteY1" fmla="*/ 1163320 h 2367915"/>
                <a:gd name="connsiteX2" fmla="*/ 31 w 1268071"/>
                <a:gd name="connsiteY2" fmla="*/ 2367915 h 2367915"/>
                <a:gd name="connsiteX0" fmla="*/ 1264965 w 1269086"/>
                <a:gd name="connsiteY0" fmla="*/ 0 h 2367915"/>
                <a:gd name="connsiteX1" fmla="*/ 669335 w 1269086"/>
                <a:gd name="connsiteY1" fmla="*/ 1163320 h 2367915"/>
                <a:gd name="connsiteX2" fmla="*/ 45 w 1269086"/>
                <a:gd name="connsiteY2" fmla="*/ 2367915 h 2367915"/>
                <a:gd name="connsiteX0" fmla="*/ 1264970 w 1269592"/>
                <a:gd name="connsiteY0" fmla="*/ 0 h 2367915"/>
                <a:gd name="connsiteX1" fmla="*/ 669340 w 1269592"/>
                <a:gd name="connsiteY1" fmla="*/ 1163320 h 2367915"/>
                <a:gd name="connsiteX2" fmla="*/ 50 w 1269592"/>
                <a:gd name="connsiteY2" fmla="*/ 2367915 h 23679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592" h="2367915">
                  <a:moveTo>
                    <a:pt x="1264970" y="0"/>
                  </a:moveTo>
                  <a:cubicBezTo>
                    <a:pt x="1308785" y="577215"/>
                    <a:pt x="1035863" y="906693"/>
                    <a:pt x="669340" y="1163320"/>
                  </a:cubicBezTo>
                  <a:cubicBezTo>
                    <a:pt x="287070" y="1430973"/>
                    <a:pt x="-4395" y="1930400"/>
                    <a:pt x="50" y="2367915"/>
                  </a:cubicBezTo>
                </a:path>
              </a:pathLst>
            </a:custGeom>
            <a:noFill/>
            <a:ln w="69850">
              <a:solidFill>
                <a:schemeClr val="bg1"/>
              </a:solidFill>
              <a:headEnd type="oval"/>
              <a:tailEnd type="oval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7DC71AA8-5867-48BF-9C1A-E897F648FEA4}"/>
                </a:ext>
              </a:extLst>
            </p:cNvPr>
            <p:cNvGrpSpPr/>
            <p:nvPr/>
          </p:nvGrpSpPr>
          <p:grpSpPr>
            <a:xfrm>
              <a:off x="2867848" y="1373186"/>
              <a:ext cx="2514133" cy="1188529"/>
              <a:chOff x="2867848" y="1373186"/>
              <a:chExt cx="2514133" cy="1188529"/>
            </a:xfrm>
            <a:solidFill>
              <a:schemeClr val="bg1"/>
            </a:solidFill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ACE4D60-B6ED-43C9-B1C6-DC2C8C90AA08}"/>
                  </a:ext>
                </a:extLst>
              </p:cNvPr>
              <p:cNvSpPr/>
              <p:nvPr/>
            </p:nvSpPr>
            <p:spPr>
              <a:xfrm>
                <a:off x="512529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F049C416-6C0D-47FE-B21D-829DE977A24C}"/>
                  </a:ext>
                </a:extLst>
              </p:cNvPr>
              <p:cNvSpPr/>
              <p:nvPr/>
            </p:nvSpPr>
            <p:spPr>
              <a:xfrm>
                <a:off x="5025460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BD776CB-7C61-4FD1-8D82-359BF79BFB35}"/>
                  </a:ext>
                </a:extLst>
              </p:cNvPr>
              <p:cNvSpPr/>
              <p:nvPr/>
            </p:nvSpPr>
            <p:spPr>
              <a:xfrm>
                <a:off x="4782440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064D4C0-E414-471C-86C5-07C1BCADEBFA}"/>
                  </a:ext>
                </a:extLst>
              </p:cNvPr>
              <p:cNvSpPr/>
              <p:nvPr/>
            </p:nvSpPr>
            <p:spPr>
              <a:xfrm flipH="1">
                <a:off x="2867848" y="1373186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A72748AA-7D50-41F4-A841-547C6E5C1902}"/>
                  </a:ext>
                </a:extLst>
              </p:cNvPr>
              <p:cNvSpPr/>
              <p:nvPr/>
            </p:nvSpPr>
            <p:spPr>
              <a:xfrm flipH="1">
                <a:off x="2998355" y="1828971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F8ED835-4610-40FE-AF85-FFC1A28D8598}"/>
                  </a:ext>
                </a:extLst>
              </p:cNvPr>
              <p:cNvSpPr/>
              <p:nvPr/>
            </p:nvSpPr>
            <p:spPr>
              <a:xfrm flipH="1">
                <a:off x="3224749" y="2305032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BD9D021-ED77-4FF0-9BFE-A4041A33526E}"/>
                  </a:ext>
                </a:extLst>
              </p:cNvPr>
              <p:cNvSpPr/>
              <p:nvPr/>
            </p:nvSpPr>
            <p:spPr>
              <a:xfrm>
                <a:off x="2987027" y="1449386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AD99050F-3026-430F-8C8A-CAC9C39B57FF}"/>
                  </a:ext>
                </a:extLst>
              </p:cNvPr>
              <p:cNvSpPr/>
              <p:nvPr/>
            </p:nvSpPr>
            <p:spPr>
              <a:xfrm>
                <a:off x="3095625" y="1905171"/>
                <a:ext cx="2154477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2B1FD39D-061D-496E-BEDD-04781FD3B6C9}"/>
                  </a:ext>
                </a:extLst>
              </p:cNvPr>
              <p:cNvSpPr/>
              <p:nvPr/>
            </p:nvSpPr>
            <p:spPr>
              <a:xfrm>
                <a:off x="3398044" y="2381232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70EAE0F-2196-4D5B-9BD0-7098E9D886A6}"/>
                </a:ext>
              </a:extLst>
            </p:cNvPr>
            <p:cNvGrpSpPr/>
            <p:nvPr/>
          </p:nvGrpSpPr>
          <p:grpSpPr>
            <a:xfrm flipV="1">
              <a:off x="2924998" y="3758569"/>
              <a:ext cx="2425233" cy="1188529"/>
              <a:chOff x="2953573" y="3758569"/>
              <a:chExt cx="2425233" cy="1188529"/>
            </a:xfrm>
            <a:solidFill>
              <a:schemeClr val="bg1"/>
            </a:solidFill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550AEFFC-FABA-4325-8A52-E6CEB80D6F2A}"/>
                  </a:ext>
                </a:extLst>
              </p:cNvPr>
              <p:cNvSpPr/>
              <p:nvPr/>
            </p:nvSpPr>
            <p:spPr>
              <a:xfrm>
                <a:off x="512212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E1094647-8FC2-45DE-B28D-B5544C6DA33A}"/>
                  </a:ext>
                </a:extLst>
              </p:cNvPr>
              <p:cNvSpPr/>
              <p:nvPr/>
            </p:nvSpPr>
            <p:spPr>
              <a:xfrm>
                <a:off x="498101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3B927DB-2191-4F1C-A106-4EF948834F84}"/>
                  </a:ext>
                </a:extLst>
              </p:cNvPr>
              <p:cNvSpPr/>
              <p:nvPr/>
            </p:nvSpPr>
            <p:spPr>
              <a:xfrm>
                <a:off x="4782440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2377C9C9-C88E-46A8-A784-DCB785F13FA0}"/>
                  </a:ext>
                </a:extLst>
              </p:cNvPr>
              <p:cNvSpPr/>
              <p:nvPr/>
            </p:nvSpPr>
            <p:spPr>
              <a:xfrm flipH="1">
                <a:off x="2953573" y="3758569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14455B6B-EFB1-44A2-89A6-F9DFC7D08737}"/>
                  </a:ext>
                </a:extLst>
              </p:cNvPr>
              <p:cNvSpPr/>
              <p:nvPr/>
            </p:nvSpPr>
            <p:spPr>
              <a:xfrm flipH="1">
                <a:off x="3084080" y="4214354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0B229036-5FF8-4A03-945A-4C7B8AE153C5}"/>
                  </a:ext>
                </a:extLst>
              </p:cNvPr>
              <p:cNvSpPr/>
              <p:nvPr/>
            </p:nvSpPr>
            <p:spPr>
              <a:xfrm flipH="1">
                <a:off x="3300949" y="4690415"/>
                <a:ext cx="256683" cy="256683"/>
              </a:xfrm>
              <a:prstGeom prst="ellipse">
                <a:avLst/>
              </a:prstGeom>
              <a:grpFill/>
              <a:ln w="28575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A07B3E3-FBB9-4F54-A9F1-98C58F5554D2}"/>
                  </a:ext>
                </a:extLst>
              </p:cNvPr>
              <p:cNvSpPr/>
              <p:nvPr/>
            </p:nvSpPr>
            <p:spPr>
              <a:xfrm>
                <a:off x="2987027" y="3834769"/>
                <a:ext cx="2263075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D815116-603D-40E5-A0D6-52D383F2F79A}"/>
                  </a:ext>
                </a:extLst>
              </p:cNvPr>
              <p:cNvSpPr/>
              <p:nvPr/>
            </p:nvSpPr>
            <p:spPr>
              <a:xfrm>
                <a:off x="3095626" y="4290555"/>
                <a:ext cx="2058248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1E773EB-AF61-44D2-842D-CCED665E28CE}"/>
                  </a:ext>
                </a:extLst>
              </p:cNvPr>
              <p:cNvSpPr/>
              <p:nvPr/>
            </p:nvSpPr>
            <p:spPr>
              <a:xfrm>
                <a:off x="3398044" y="4766615"/>
                <a:ext cx="1531144" cy="10428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pic>
        <p:nvPicPr>
          <p:cNvPr id="32" name="Picture 31">
            <a:extLst>
              <a:ext uri="{FF2B5EF4-FFF2-40B4-BE49-F238E27FC236}">
                <a16:creationId xmlns:a16="http://schemas.microsoft.com/office/drawing/2014/main" id="{2FE2DAD9-1A6F-41D8-A893-84B06A2EC20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2726" y="5035573"/>
            <a:ext cx="878183" cy="1534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1109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C34CA-8A0A-40FA-BB56-B7B58053F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B11AA5-463C-457B-A663-48B15631CF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B5E063-DCBB-470E-9174-DD779849D8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33A6CA-CC18-4500-B95B-D7ADA5F4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AFDAF4-070D-4849-B2DD-D4FEDDBD9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5CAE25-3318-4814-9C8D-97A28498C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1003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D4C0-F64B-44C5-A011-19EA72339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B5C7BB-CCCF-45DA-822E-D46149C54E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42C39-122B-49B4-B7C0-83295F41C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2BFFE-29D8-4368-B5AD-8FD2D7FF0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5F2C3-A947-4420-87FB-34EEB0256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971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CC59C8-9A4C-4E61-AC1C-01F8F7F89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C7532F-1BBA-42BA-9D7A-B51B1E2FE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0561C-20B3-4AD2-921C-78B74A727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1A984B-2108-4D1E-AA3A-E4BB55F6A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F5258-298F-461F-863C-FBAF4A6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55486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E345E2A-8F20-4CA0-AA4B-618F85C95F0E}"/>
              </a:ext>
            </a:extLst>
          </p:cNvPr>
          <p:cNvSpPr/>
          <p:nvPr userDrawn="1"/>
        </p:nvSpPr>
        <p:spPr>
          <a:xfrm>
            <a:off x="-5500" y="237541"/>
            <a:ext cx="9687140" cy="618604"/>
          </a:xfrm>
          <a:prstGeom prst="rect">
            <a:avLst/>
          </a:prstGeom>
          <a:blipFill dpi="0" rotWithShape="1">
            <a:blip r:embed="rId2"/>
            <a:srcRect/>
            <a:stretch>
              <a:fillRect l="-312" t="-595729" r="-26176" b="-765723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8FF1D8-558A-45EB-BA6C-D8C86BFB6496}"/>
              </a:ext>
            </a:extLst>
          </p:cNvPr>
          <p:cNvSpPr/>
          <p:nvPr userDrawn="1"/>
        </p:nvSpPr>
        <p:spPr>
          <a:xfrm>
            <a:off x="0" y="237541"/>
            <a:ext cx="9687140" cy="627253"/>
          </a:xfrm>
          <a:prstGeom prst="rect">
            <a:avLst/>
          </a:prstGeom>
          <a:solidFill>
            <a:schemeClr val="accent1">
              <a:alpha val="72000"/>
            </a:schemeClr>
          </a:solidFill>
          <a:ln>
            <a:noFill/>
          </a:ln>
          <a:effectLst>
            <a:outerShdw blurRad="355600" sx="102000" sy="102000" algn="ctr" rotWithShape="0">
              <a:prstClr val="black">
                <a:alpha val="26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058" y="301331"/>
            <a:ext cx="8628933" cy="499671"/>
          </a:xfrm>
        </p:spPr>
        <p:txBody>
          <a:bodyPr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007476"/>
            <a:ext cx="11839646" cy="519754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A37D89-CAEF-464D-8F9F-0CAE5DC7C2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890" y="4862768"/>
            <a:ext cx="878183" cy="153457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F8C7218-CEAE-4F0F-B682-74618490F3A9}"/>
              </a:ext>
            </a:extLst>
          </p:cNvPr>
          <p:cNvSpPr txBox="1"/>
          <p:nvPr userDrawn="1"/>
        </p:nvSpPr>
        <p:spPr>
          <a:xfrm>
            <a:off x="9982200" y="6396012"/>
            <a:ext cx="21933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https://gcmodeller.org/</a:t>
            </a:r>
            <a:endParaRPr lang="en-US" altLang="zh-CN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5326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标题 1">
            <a:extLst>
              <a:ext uri="{FF2B5EF4-FFF2-40B4-BE49-F238E27FC236}">
                <a16:creationId xmlns:a16="http://schemas.microsoft.com/office/drawing/2014/main" id="{83AB7595-E9B6-4A13-8F44-04365103E5AC}"/>
              </a:ext>
            </a:extLst>
          </p:cNvPr>
          <p:cNvSpPr txBox="1"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20000"/>
              <a:lumOff val="80000"/>
              <a:alpha val="21000"/>
            </a:schemeClr>
          </a:solidFill>
          <a:ln w="190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D7DA99D2-6310-42BC-9CA3-784CF55CBC97}"/>
              </a:ext>
            </a:extLst>
          </p:cNvPr>
          <p:cNvSpPr txBox="1"/>
          <p:nvPr userDrawn="1"/>
        </p:nvSpPr>
        <p:spPr>
          <a:xfrm>
            <a:off x="275063" y="392345"/>
            <a:ext cx="7530200" cy="612000"/>
          </a:xfrm>
          <a:prstGeom prst="rect">
            <a:avLst/>
          </a:prstGeom>
          <a:gradFill>
            <a:gsLst>
              <a:gs pos="5000">
                <a:schemeClr val="bg1">
                  <a:lumMod val="95000"/>
                </a:schemeClr>
              </a:gs>
              <a:gs pos="84000">
                <a:schemeClr val="bg1"/>
              </a:gs>
            </a:gsLst>
            <a:lin ang="0" scaled="0"/>
          </a:gradFill>
          <a:ln w="12700" cap="sq">
            <a:noFill/>
            <a:miter/>
          </a:ln>
          <a:effectLst>
            <a:outerShdw blurRad="266700" dist="190500" sx="102000" sy="102000" algn="ctr" rotWithShape="0">
              <a:prstClr val="black">
                <a:alpha val="4000"/>
              </a:prst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8F08EF-4233-4DC7-A6CF-E7D21D76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8509"/>
            <a:ext cx="6877833" cy="499671"/>
          </a:xfrm>
        </p:spPr>
        <p:txBody>
          <a:bodyPr>
            <a:noAutofit/>
          </a:bodyPr>
          <a:lstStyle>
            <a:lvl1pPr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EF37-EAAA-4C8F-9800-84BE11EE9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058" y="1240077"/>
            <a:ext cx="11839646" cy="49649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40AAD-62F7-452A-B54E-3484BA69A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8D28E-9BDD-4BC3-97C9-472DC9562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5C666-179D-4F94-831A-9FD2EEAAD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标题 1">
            <a:extLst>
              <a:ext uri="{FF2B5EF4-FFF2-40B4-BE49-F238E27FC236}">
                <a16:creationId xmlns:a16="http://schemas.microsoft.com/office/drawing/2014/main" id="{1DD2B74F-91CC-47AD-99FF-1CC69C674F34}"/>
              </a:ext>
            </a:extLst>
          </p:cNvPr>
          <p:cNvSpPr txBox="1"/>
          <p:nvPr userDrawn="1"/>
        </p:nvSpPr>
        <p:spPr>
          <a:xfrm>
            <a:off x="444400" y="0"/>
            <a:ext cx="216000" cy="698810"/>
          </a:xfrm>
          <a:prstGeom prst="rect">
            <a:avLst/>
          </a:prstGeom>
          <a:solidFill>
            <a:schemeClr val="accent1"/>
          </a:solidFill>
          <a:ln w="254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DD0B2CE-D7BA-440D-829A-8FC7BC8F1A7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78890" y="4862768"/>
            <a:ext cx="878183" cy="153457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DF83903-5724-4585-8520-026EA0E70700}"/>
              </a:ext>
            </a:extLst>
          </p:cNvPr>
          <p:cNvSpPr txBox="1"/>
          <p:nvPr userDrawn="1"/>
        </p:nvSpPr>
        <p:spPr>
          <a:xfrm>
            <a:off x="9982200" y="6396012"/>
            <a:ext cx="2193380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altLang="zh-CN" sz="1600" dirty="0">
                <a:solidFill>
                  <a:srgbClr val="00206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https://gcmodeller.org/</a:t>
            </a:r>
            <a:endParaRPr lang="en-US" altLang="zh-CN" sz="1600" dirty="0">
              <a:solidFill>
                <a:srgbClr val="00206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88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257DF-647F-41EB-B911-DAB8D38C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52772-1381-45BA-B1BB-576E16A3C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2036D-33F8-48A4-B2E1-E0052B622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2DE10-0A0D-452C-8CE8-885C73B41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FED049-636D-45DD-9BA1-B24ECF36D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0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6D18C-E0AD-451E-B5F6-14705F5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F99BE-2B30-4BFA-AA24-9A285DA081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D7813E-596E-4445-908A-09C91DC4E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6136-1339-4323-A228-987219612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4436E6-1BC9-425F-A922-8F86134EC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708C7-8A22-434A-985B-D1266EEC0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940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F7449-AA19-4A5C-8A6C-613FBDD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BE85D-84A8-45AF-819E-2395436EB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109A5-8C4A-45F1-A132-D9E978EDF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5DCE99-DAC7-45AE-A2AD-E081C92C3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96EE21-34FD-4836-83E1-A3320DDB41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00669FA-91D9-42DB-A917-3733D10C5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7DAA29-B4AA-46A4-AE04-F8BAC76C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1C0B00-ABD5-49D0-8644-EF7CFDACA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10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2BFBF-EBD6-419E-8941-A4C363B9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75227-2F3F-4B0F-81EF-F34F45129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48CF19-D2A1-4B9F-AE17-CC2EB820E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8E746C-C8DF-4C81-A82E-C13610AA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116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7B47AA-FFD4-4EAF-ABE8-8D75EE494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AAC1BF-24A1-49D6-8884-D6D55783F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8665C-A7F4-46CE-A417-7CCCDB8A3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4114E-111B-4CF1-9465-652547357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2FF3C-5562-4C17-8154-B5ED4C8E4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B6A6FE-E210-45E2-B178-B0CBDF1E7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91CBF9-21B2-4E8D-A9D4-F56B77464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67988-48FF-449A-A69F-509AC417C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FE7AFB-855F-497E-9CFE-F654A3C2D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582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>
              <a:lumMod val="8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9173C5-200D-4FF9-8329-A68DCBCA1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9447EB-BAA8-46C5-8E2C-35F5E6473E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319AD-1B8C-4BCA-9135-6E1A42C615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862E6-F1C9-4549-B6A1-420711E466AF}" type="datetimeFigureOut">
              <a:rPr lang="en-IN" smtClean="0"/>
              <a:t>07-07-2025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C8540-D455-4BBF-AA8A-380B26C10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D2E2D0-70CF-4B65-A216-6268D9BC8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550E-0A0E-4425-8233-2DEE23C0E16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681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675AE35-F6ED-45FC-BE1D-3154792FA8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GCModeller</a:t>
            </a:r>
            <a:r>
              <a:rPr lang="zh-CN" altLang="en-US" dirty="0"/>
              <a:t>虚拟细胞计算系统介绍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A88E9DC-0249-4063-B09D-F01A9611BD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biocad@innovation.ac.cn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9186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BE939A8-1C0A-4BA8-AA53-77886BB5A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25F35B-0D7B-4874-A631-5E9E656E7C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29092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843915-1326-45CC-91BE-4CA99FDE7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4FC189-2790-42BB-BF96-09FA51B4B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164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Impact</vt:lpstr>
      <vt:lpstr>Office Theme</vt:lpstr>
      <vt:lpstr>GCModeller虚拟细胞计算系统介绍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Ponpriyanga Karthik</dc:creator>
  <cp:lastModifiedBy>xie guigang</cp:lastModifiedBy>
  <cp:revision>26</cp:revision>
  <dcterms:created xsi:type="dcterms:W3CDTF">2020-09-01T05:27:03Z</dcterms:created>
  <dcterms:modified xsi:type="dcterms:W3CDTF">2025-07-07T12:45:09Z</dcterms:modified>
</cp:coreProperties>
</file>