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34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9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7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70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15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C4E0-B0ED-4E60-A8CC-FC9F219C41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63B3-F995-49B3-A49D-9DA5AC814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2700" y="0"/>
            <a:ext cx="12192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3112655" y="195118"/>
            <a:ext cx="4174837" cy="1269358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947651" y="2835102"/>
            <a:ext cx="963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Создание </a:t>
            </a:r>
            <a:r>
              <a:rPr lang="en-US" sz="5400" b="1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tg</a:t>
            </a:r>
            <a:r>
              <a:rPr lang="en-US" sz="54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-</a:t>
            </a:r>
            <a:r>
              <a:rPr lang="ru-RU" sz="54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бота</a:t>
            </a:r>
            <a:endParaRPr lang="ru-RU" sz="5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60" y="-566943"/>
            <a:ext cx="8091440" cy="7424943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149631" y="5392053"/>
            <a:ext cx="484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Выполнял</a:t>
            </a:r>
            <a:r>
              <a:rPr lang="en-US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ru-RU" sz="24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Шевченко М. Р. 1ИСИП-923</a:t>
            </a:r>
            <a:endParaRPr lang="ru-RU" sz="24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1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13"/>
          <p:cNvSpPr/>
          <p:nvPr/>
        </p:nvSpPr>
        <p:spPr>
          <a:xfrm>
            <a:off x="-915400" y="375206"/>
            <a:ext cx="7033189" cy="6995000"/>
          </a:xfrm>
          <a:prstGeom prst="ellipse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s://i.pinimg.com/originals/07/60/b5/0760b563bcd4e326252909b8d11fef9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40" y="1209675"/>
            <a:ext cx="535686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3493" y="1833234"/>
            <a:ext cx="5211243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Телеграм боты имеют различные </a:t>
            </a:r>
            <a:r>
              <a:rPr lang="ru-RU" sz="2000" dirty="0" smtClean="0"/>
              <a:t>возможности</a:t>
            </a:r>
            <a:r>
              <a:rPr lang="ru-RU" sz="2000" dirty="0"/>
              <a:t>, включая: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Рассылка уведомлений и новостей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Поиск информации и ответы на вопросы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Интеграция с внешними сервисами и сайтами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Создание опросов и голосований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Управление задачами и списка дел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Интерактивные игры и развлечения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Обработка платежей и заказов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Проведение конкурсов и акций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Помощь в обучении и обучающие курсы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Поддержка клиентов и общение с пользователями.</a:t>
            </a:r>
          </a:p>
        </p:txBody>
      </p:sp>
      <p:sp>
        <p:nvSpPr>
          <p:cNvPr id="18" name="Пятиугольник 17"/>
          <p:cNvSpPr/>
          <p:nvPr/>
        </p:nvSpPr>
        <p:spPr>
          <a:xfrm rot="10800000">
            <a:off x="6096000" y="320481"/>
            <a:ext cx="6096000" cy="640098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4504" y="437360"/>
            <a:ext cx="6074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Возможности </a:t>
            </a:r>
            <a:r>
              <a:rPr lang="en-US" sz="2800" dirty="0" err="1" smtClean="0">
                <a:solidFill>
                  <a:schemeClr val="bg1"/>
                </a:solidFill>
              </a:rPr>
              <a:t>tg</a:t>
            </a:r>
            <a:r>
              <a:rPr lang="en-US" sz="2800" dirty="0" smtClean="0">
                <a:solidFill>
                  <a:schemeClr val="bg1"/>
                </a:solidFill>
              </a:rPr>
              <a:t>-</a:t>
            </a:r>
            <a:r>
              <a:rPr lang="ru-RU" sz="2800" dirty="0" smtClean="0">
                <a:solidFill>
                  <a:schemeClr val="bg1"/>
                </a:solidFill>
              </a:rPr>
              <a:t>ботов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6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82685 L 6.25E-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41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36 0.00069 L 1.11022E-1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68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38 -0.03102 L -4.58333E-6 -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84" y="9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9713 L -0.00287 0.045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63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664 0.01875 L -1.25E-6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  <p:bldP spid="18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/>
        </p:nvSpPr>
        <p:spPr>
          <a:xfrm>
            <a:off x="0" y="0"/>
            <a:ext cx="4847492" cy="640098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 smtClean="0">
                <a:latin typeface="Book Antiqua"/>
              </a:rPr>
              <a:t>Есть ли у </a:t>
            </a:r>
            <a:r>
              <a:rPr lang="en-US" sz="2400" dirty="0" err="1" smtClean="0">
                <a:latin typeface="Book Antiqua"/>
              </a:rPr>
              <a:t>tg</a:t>
            </a:r>
            <a:r>
              <a:rPr lang="en-US" sz="2400" dirty="0" smtClean="0">
                <a:latin typeface="Book Antiqua"/>
              </a:rPr>
              <a:t>-</a:t>
            </a:r>
            <a:r>
              <a:rPr lang="ru-RU" sz="2400" dirty="0" smtClean="0">
                <a:latin typeface="Book Antiqua"/>
              </a:rPr>
              <a:t>ботов будущее</a:t>
            </a:r>
            <a:r>
              <a:rPr lang="en-US" sz="2400" dirty="0" smtClean="0">
                <a:latin typeface="Book Antiqua"/>
              </a:rPr>
              <a:t>?</a:t>
            </a:r>
            <a:endParaRPr lang="ru-RU" sz="2400" dirty="0">
              <a:latin typeface="Book Antiqua" panose="02040602050305030304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5158811" y="-137000"/>
            <a:ext cx="7033189" cy="6995000"/>
          </a:xfrm>
          <a:prstGeom prst="ellipse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44162" y="1448713"/>
            <a:ext cx="5462485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Да, у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-ботов есть будущее. С развитием технологий и искусственного интеллекта,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-боты могут стать еще более умными, интуитивно понимать потребности пользователей и предлагать им более персонализированный контент. Они могут стать не только помощниками в решении задач, но и источником развлечений, информации и общения. Кроме того,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-боты могут быть использованы в различных областях, таких как бизнес, медицина, образование и другие, что открывает новые возможности для развития этой технологии.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cdn.kwork.com/pics/t3/44/24682858-64a76d4987f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3" y="3106616"/>
            <a:ext cx="4941278" cy="32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79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68 -0.01435 L 0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664 0.01875 L -1.25E-6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lee.ru/sites/default/files/blog/old/20/images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914"/>
            <a:ext cx="11228832" cy="63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ятиугольник 18"/>
          <p:cNvSpPr/>
          <p:nvPr/>
        </p:nvSpPr>
        <p:spPr>
          <a:xfrm>
            <a:off x="0" y="0"/>
            <a:ext cx="6096000" cy="640098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 smtClean="0">
                <a:latin typeface="Book Antiqua"/>
              </a:rPr>
              <a:t>Немного статистики</a:t>
            </a:r>
            <a:endParaRPr lang="ru-RU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68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68 -0.01435 L 0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idero.ru/books/1_0_0_0_0_0_0_podpischikov_v_telegram/image/5c90da5be30aaa3024825b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609"/>
            <a:ext cx="10816767" cy="62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ятиугольник 4"/>
          <p:cNvSpPr/>
          <p:nvPr/>
        </p:nvSpPr>
        <p:spPr>
          <a:xfrm>
            <a:off x="0" y="0"/>
            <a:ext cx="6096000" cy="640098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 smtClean="0">
                <a:latin typeface="Book Antiqua"/>
              </a:rPr>
              <a:t>И ещё немного статистики</a:t>
            </a:r>
            <a:endParaRPr lang="ru-RU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8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68 -0.01435 L 0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/>
        </p:nvSpPr>
        <p:spPr>
          <a:xfrm>
            <a:off x="0" y="0"/>
            <a:ext cx="5504688" cy="640098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 smtClean="0">
                <a:latin typeface="Book Antiqua" panose="02040602050305030304" pitchFamily="18" charset="0"/>
              </a:rPr>
              <a:t>Немного о самом </a:t>
            </a:r>
            <a:r>
              <a:rPr lang="en-US" sz="2400" dirty="0" smtClean="0">
                <a:latin typeface="Book Antiqua" panose="02040602050305030304" pitchFamily="18" charset="0"/>
              </a:rPr>
              <a:t>Telegram</a:t>
            </a:r>
            <a:endParaRPr lang="ru-RU" sz="2400" dirty="0">
              <a:latin typeface="Book Antiqua" panose="0204060205030503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503863-EB3D-2575-7B94-5DEC79C459B1}"/>
              </a:ext>
            </a:extLst>
          </p:cNvPr>
          <p:cNvSpPr/>
          <p:nvPr/>
        </p:nvSpPr>
        <p:spPr>
          <a:xfrm>
            <a:off x="0" y="1079010"/>
            <a:ext cx="8880230" cy="5559534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i="0" dirty="0" smtClean="0">
                <a:effectLst/>
                <a:latin typeface="Book Antiqua" panose="02040602050305030304" pitchFamily="18" charset="0"/>
              </a:rPr>
              <a:t>Telegram</a:t>
            </a:r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 — это мессенджер, который позволяет обмениваться сообщениями, файлами, фотографиями и видео с другими пользователями. Он был создан Павлом Дуровым и братом его жены Николаем Дуровым в 2013 году.</a:t>
            </a:r>
          </a:p>
          <a:p>
            <a:r>
              <a:rPr lang="ru-RU" sz="2000" b="1" i="0" dirty="0" smtClean="0">
                <a:effectLst/>
                <a:latin typeface="Book Antiqua" panose="02040602050305030304" pitchFamily="18" charset="0"/>
              </a:rPr>
              <a:t>Основные функции Telegram:</a:t>
            </a:r>
            <a:endParaRPr lang="ru-RU" sz="2000" b="0" i="0" dirty="0" smtClean="0">
              <a:effectLst/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Мгновенные сообщения.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Возможность создания каналов и групп для общения с большим количеством людей.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Видео- и голосовые звонки.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Отправка файлов любого формата.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Шифрование сообщений.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Интеграция с другими сервисами.</a:t>
            </a:r>
          </a:p>
          <a:p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Telegram доступен на многих языках и платформах. Он пользуется популярностью во многих странах мира благодаря своей скорости, безопасности и удобству использования.</a:t>
            </a:r>
          </a:p>
          <a:p>
            <a:r>
              <a:rPr lang="ru-RU" sz="2000" b="0" i="0" dirty="0" smtClean="0">
                <a:effectLst/>
                <a:latin typeface="Book Antiqua" panose="02040602050305030304" pitchFamily="18" charset="0"/>
              </a:rPr>
              <a:t>В России Telegram заблокирован с апреля 2018 года по решению суда. Однако пользователи могут использовать VPN-сервисы для обхода блокировки.</a:t>
            </a:r>
            <a:endParaRPr lang="ru-RU" sz="2000" b="0" i="0" dirty="0">
              <a:effectLst/>
              <a:latin typeface="Book Antiqua" panose="02040602050305030304" pitchFamily="18" charset="0"/>
            </a:endParaRPr>
          </a:p>
        </p:txBody>
      </p:sp>
      <p:pic>
        <p:nvPicPr>
          <p:cNvPr id="4098" name="Picture 2" descr="https://web-reputation.ru/wp-content/uploads/2021/05/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12" y="1"/>
            <a:ext cx="3218688" cy="32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atic.tildacdn.com/tild3038-3261-4830-a564-353638666435/wgplCSr8DL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182" y="3858777"/>
            <a:ext cx="2726947" cy="24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2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68 -0.01435 L 0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/>
        </p:nvSpPr>
        <p:spPr>
          <a:xfrm>
            <a:off x="0" y="0"/>
            <a:ext cx="7168896" cy="640098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 smtClean="0">
                <a:latin typeface="Book Antiqua" panose="02040602050305030304" pitchFamily="18" charset="0"/>
              </a:rPr>
              <a:t>Немного о самом </a:t>
            </a:r>
            <a:r>
              <a:rPr lang="en-US" sz="2400" dirty="0" smtClean="0">
                <a:latin typeface="Book Antiqua" panose="02040602050305030304" pitchFamily="18" charset="0"/>
              </a:rPr>
              <a:t>Telegram</a:t>
            </a:r>
            <a:r>
              <a:rPr lang="ru-RU" sz="2400" dirty="0" smtClean="0">
                <a:latin typeface="Book Antiqua" panose="02040602050305030304" pitchFamily="18" charset="0"/>
              </a:rPr>
              <a:t> (Отец </a:t>
            </a:r>
            <a:r>
              <a:rPr lang="en-US" sz="2400" dirty="0" smtClean="0">
                <a:latin typeface="Book Antiqua" panose="02040602050305030304" pitchFamily="18" charset="0"/>
              </a:rPr>
              <a:t>Telegram</a:t>
            </a:r>
            <a:r>
              <a:rPr lang="ru-RU" sz="2400" dirty="0" smtClean="0">
                <a:latin typeface="Book Antiqua" panose="02040602050305030304" pitchFamily="18" charset="0"/>
              </a:rPr>
              <a:t>)</a:t>
            </a:r>
            <a:endParaRPr lang="ru-RU" sz="2400" dirty="0">
              <a:latin typeface="Book Antiqua" panose="0204060205030503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503863-EB3D-2575-7B94-5DEC79C459B1}"/>
              </a:ext>
            </a:extLst>
          </p:cNvPr>
          <p:cNvSpPr/>
          <p:nvPr/>
        </p:nvSpPr>
        <p:spPr>
          <a:xfrm>
            <a:off x="0" y="1079010"/>
            <a:ext cx="8880230" cy="5559534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0" i="0" dirty="0">
              <a:effectLst/>
              <a:latin typeface="Book Antiqua" panose="0204060205030503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079010"/>
            <a:ext cx="888023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Павел Валерьевич Дуров — известный российский предприниматель, программист и долларовый миллиардер. Он родился 10 октября 1984 года в Ленинграде.</a:t>
            </a:r>
          </a:p>
          <a:p>
            <a:endParaRPr lang="ru-RU" sz="2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В 2006 году Павел Дуров вместе с братом Николаем создал социальную сеть «</a:t>
            </a:r>
            <a:r>
              <a:rPr lang="ru-RU" sz="2000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ВКонтакте</a:t>
            </a:r>
            <a:r>
              <a:rPr lang="ru-RU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», которая быстро стала популярной в России. В 2014 году Дуров продал свою долю во «</a:t>
            </a:r>
            <a:r>
              <a:rPr lang="ru-RU" sz="2000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ВКонтакте</a:t>
            </a:r>
            <a:r>
              <a:rPr lang="ru-RU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» и сосредоточился на развитии мессенджера Telegram.</a:t>
            </a:r>
          </a:p>
          <a:p>
            <a:endParaRPr lang="ru-RU" sz="2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Павел Дуров известен своими инновационными идеями и проектами. Он активно выступает за свободу слова и конфиденциальность пользователей в интернете. Также он является сторонником минимизации государственного вмешательства в жизнь граждан.</a:t>
            </a:r>
          </a:p>
          <a:p>
            <a:endParaRPr lang="ru-RU" sz="2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Дуров живёт в Дубае, где продолжает развивать свои проекты. Он также активно занимается благотворительностью и поддерживает различные инициативы, направленные на развитие образования и науки.</a:t>
            </a:r>
          </a:p>
          <a:p>
            <a:endParaRPr lang="ru-RU" dirty="0"/>
          </a:p>
        </p:txBody>
      </p:sp>
      <p:pic>
        <p:nvPicPr>
          <p:cNvPr id="5126" name="Picture 6" descr="https://investvlg.ru/800/600/http/mtdata.ru/u14/photoE753/20706136499-0/orig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563" y="1079010"/>
            <a:ext cx="3082437" cy="20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static.tildacdn.com/tild3666-3162-4631-b331-383631326362/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563" y="3879776"/>
            <a:ext cx="2928296" cy="23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68 -0.01435 L 0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302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Cascadia Mono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Матвей</dc:creator>
  <cp:lastModifiedBy>Матвей</cp:lastModifiedBy>
  <cp:revision>4</cp:revision>
  <dcterms:created xsi:type="dcterms:W3CDTF">2024-04-21T14:55:49Z</dcterms:created>
  <dcterms:modified xsi:type="dcterms:W3CDTF">2024-04-21T15:21:22Z</dcterms:modified>
</cp:coreProperties>
</file>