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59"/>
  </p:notesMasterIdLst>
  <p:sldIdLst>
    <p:sldId id="257" r:id="rId3"/>
    <p:sldId id="258" r:id="rId4"/>
    <p:sldId id="259" r:id="rId5"/>
    <p:sldId id="329" r:id="rId6"/>
    <p:sldId id="261" r:id="rId7"/>
    <p:sldId id="263" r:id="rId8"/>
    <p:sldId id="264" r:id="rId9"/>
    <p:sldId id="265" r:id="rId10"/>
    <p:sldId id="266" r:id="rId11"/>
    <p:sldId id="267" r:id="rId12"/>
    <p:sldId id="268" r:id="rId13"/>
    <p:sldId id="274" r:id="rId14"/>
    <p:sldId id="277" r:id="rId15"/>
    <p:sldId id="278" r:id="rId16"/>
    <p:sldId id="279" r:id="rId17"/>
    <p:sldId id="280" r:id="rId18"/>
    <p:sldId id="273" r:id="rId19"/>
    <p:sldId id="276" r:id="rId20"/>
    <p:sldId id="281" r:id="rId21"/>
    <p:sldId id="282" r:id="rId22"/>
    <p:sldId id="334" r:id="rId23"/>
    <p:sldId id="333" r:id="rId24"/>
    <p:sldId id="331" r:id="rId25"/>
    <p:sldId id="285" r:id="rId26"/>
    <p:sldId id="332" r:id="rId27"/>
    <p:sldId id="287" r:id="rId28"/>
    <p:sldId id="290" r:id="rId29"/>
    <p:sldId id="291" r:id="rId30"/>
    <p:sldId id="292" r:id="rId31"/>
    <p:sldId id="294" r:id="rId32"/>
    <p:sldId id="295" r:id="rId33"/>
    <p:sldId id="296" r:id="rId34"/>
    <p:sldId id="297" r:id="rId35"/>
    <p:sldId id="298" r:id="rId36"/>
    <p:sldId id="322" r:id="rId37"/>
    <p:sldId id="323" r:id="rId38"/>
    <p:sldId id="326" r:id="rId39"/>
    <p:sldId id="303" r:id="rId40"/>
    <p:sldId id="324" r:id="rId41"/>
    <p:sldId id="325" r:id="rId42"/>
    <p:sldId id="304" r:id="rId43"/>
    <p:sldId id="307" r:id="rId44"/>
    <p:sldId id="308" r:id="rId45"/>
    <p:sldId id="309" r:id="rId46"/>
    <p:sldId id="310" r:id="rId47"/>
    <p:sldId id="311" r:id="rId48"/>
    <p:sldId id="312" r:id="rId49"/>
    <p:sldId id="314" r:id="rId50"/>
    <p:sldId id="316" r:id="rId51"/>
    <p:sldId id="330" r:id="rId52"/>
    <p:sldId id="318" r:id="rId53"/>
    <p:sldId id="319" r:id="rId54"/>
    <p:sldId id="320" r:id="rId55"/>
    <p:sldId id="328" r:id="rId56"/>
    <p:sldId id="327" r:id="rId57"/>
    <p:sldId id="321"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5DE"/>
    <a:srgbClr val="44516F"/>
    <a:srgbClr val="00CC00"/>
    <a:srgbClr val="E49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59" autoAdjust="0"/>
    <p:restoredTop sz="86377" autoAdjust="0"/>
  </p:normalViewPr>
  <p:slideViewPr>
    <p:cSldViewPr>
      <p:cViewPr>
        <p:scale>
          <a:sx n="189" d="100"/>
          <a:sy n="189" d="100"/>
        </p:scale>
        <p:origin x="144" y="-952"/>
      </p:cViewPr>
      <p:guideLst>
        <p:guide orient="horz" pos="2700"/>
        <p:guide pos="5184"/>
      </p:guideLst>
    </p:cSldViewPr>
  </p:slideViewPr>
  <p:outlineViewPr>
    <p:cViewPr>
      <p:scale>
        <a:sx n="33" d="100"/>
        <a:sy n="33" d="100"/>
      </p:scale>
      <p:origin x="0" y="-33248"/>
    </p:cViewPr>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8/27/18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a:t>
            </a:fld>
            <a:endParaRPr lang="en-US"/>
          </a:p>
        </p:txBody>
      </p:sp>
    </p:spTree>
    <p:extLst>
      <p:ext uri="{BB962C8B-B14F-4D97-AF65-F5344CB8AC3E}">
        <p14:creationId xmlns:p14="http://schemas.microsoft.com/office/powerpoint/2010/main" val="342986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35</a:t>
            </a:fld>
            <a:endParaRPr lang="en-US"/>
          </a:p>
        </p:txBody>
      </p:sp>
    </p:spTree>
    <p:extLst>
      <p:ext uri="{BB962C8B-B14F-4D97-AF65-F5344CB8AC3E}">
        <p14:creationId xmlns:p14="http://schemas.microsoft.com/office/powerpoint/2010/main" val="1967422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36</a:t>
            </a:fld>
            <a:endParaRPr lang="en-US"/>
          </a:p>
        </p:txBody>
      </p:sp>
    </p:spTree>
    <p:extLst>
      <p:ext uri="{BB962C8B-B14F-4D97-AF65-F5344CB8AC3E}">
        <p14:creationId xmlns:p14="http://schemas.microsoft.com/office/powerpoint/2010/main" val="909218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37</a:t>
            </a:fld>
            <a:endParaRPr lang="en-US"/>
          </a:p>
        </p:txBody>
      </p:sp>
    </p:spTree>
    <p:extLst>
      <p:ext uri="{BB962C8B-B14F-4D97-AF65-F5344CB8AC3E}">
        <p14:creationId xmlns:p14="http://schemas.microsoft.com/office/powerpoint/2010/main" val="1957881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47</a:t>
            </a:fld>
            <a:endParaRPr lang="en-US"/>
          </a:p>
        </p:txBody>
      </p:sp>
    </p:spTree>
    <p:extLst>
      <p:ext uri="{BB962C8B-B14F-4D97-AF65-F5344CB8AC3E}">
        <p14:creationId xmlns:p14="http://schemas.microsoft.com/office/powerpoint/2010/main" val="3495615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48</a:t>
            </a:fld>
            <a:endParaRPr lang="en-US"/>
          </a:p>
        </p:txBody>
      </p:sp>
    </p:spTree>
    <p:extLst>
      <p:ext uri="{BB962C8B-B14F-4D97-AF65-F5344CB8AC3E}">
        <p14:creationId xmlns:p14="http://schemas.microsoft.com/office/powerpoint/2010/main" val="2308468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52</a:t>
            </a:fld>
            <a:endParaRPr lang="en-US"/>
          </a:p>
        </p:txBody>
      </p:sp>
    </p:spTree>
    <p:extLst>
      <p:ext uri="{BB962C8B-B14F-4D97-AF65-F5344CB8AC3E}">
        <p14:creationId xmlns:p14="http://schemas.microsoft.com/office/powerpoint/2010/main" val="255266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BDC78-7E38-40A1-BA4E-B0A1F110EDAD}" type="slidenum">
              <a:rPr lang="en-US" smtClean="0"/>
              <a:t>22</a:t>
            </a:fld>
            <a:endParaRPr lang="en-US" dirty="0"/>
          </a:p>
        </p:txBody>
      </p:sp>
    </p:spTree>
    <p:extLst>
      <p:ext uri="{BB962C8B-B14F-4D97-AF65-F5344CB8AC3E}">
        <p14:creationId xmlns:p14="http://schemas.microsoft.com/office/powerpoint/2010/main" val="129873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24</a:t>
            </a:fld>
            <a:endParaRPr lang="en-US"/>
          </a:p>
        </p:txBody>
      </p:sp>
    </p:spTree>
    <p:extLst>
      <p:ext uri="{BB962C8B-B14F-4D97-AF65-F5344CB8AC3E}">
        <p14:creationId xmlns:p14="http://schemas.microsoft.com/office/powerpoint/2010/main" val="3760019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25</a:t>
            </a:fld>
            <a:endParaRPr lang="en-US"/>
          </a:p>
        </p:txBody>
      </p:sp>
    </p:spTree>
    <p:extLst>
      <p:ext uri="{BB962C8B-B14F-4D97-AF65-F5344CB8AC3E}">
        <p14:creationId xmlns:p14="http://schemas.microsoft.com/office/powerpoint/2010/main" val="157322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27</a:t>
            </a:fld>
            <a:endParaRPr lang="en-US"/>
          </a:p>
        </p:txBody>
      </p:sp>
    </p:spTree>
    <p:extLst>
      <p:ext uri="{BB962C8B-B14F-4D97-AF65-F5344CB8AC3E}">
        <p14:creationId xmlns:p14="http://schemas.microsoft.com/office/powerpoint/2010/main" val="92407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28</a:t>
            </a:fld>
            <a:endParaRPr lang="en-US"/>
          </a:p>
        </p:txBody>
      </p:sp>
    </p:spTree>
    <p:extLst>
      <p:ext uri="{BB962C8B-B14F-4D97-AF65-F5344CB8AC3E}">
        <p14:creationId xmlns:p14="http://schemas.microsoft.com/office/powerpoint/2010/main" val="1582448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29</a:t>
            </a:fld>
            <a:endParaRPr lang="en-US"/>
          </a:p>
        </p:txBody>
      </p:sp>
    </p:spTree>
    <p:extLst>
      <p:ext uri="{BB962C8B-B14F-4D97-AF65-F5344CB8AC3E}">
        <p14:creationId xmlns:p14="http://schemas.microsoft.com/office/powerpoint/2010/main" val="3684925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31</a:t>
            </a:fld>
            <a:endParaRPr lang="en-US"/>
          </a:p>
        </p:txBody>
      </p:sp>
    </p:spTree>
    <p:extLst>
      <p:ext uri="{BB962C8B-B14F-4D97-AF65-F5344CB8AC3E}">
        <p14:creationId xmlns:p14="http://schemas.microsoft.com/office/powerpoint/2010/main" val="40888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34</a:t>
            </a:fld>
            <a:endParaRPr lang="en-US"/>
          </a:p>
        </p:txBody>
      </p:sp>
    </p:spTree>
    <p:extLst>
      <p:ext uri="{BB962C8B-B14F-4D97-AF65-F5344CB8AC3E}">
        <p14:creationId xmlns:p14="http://schemas.microsoft.com/office/powerpoint/2010/main" val="1113109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8/27/18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8/27/18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8/27/18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Rockwell" charset="0"/>
                <a:ea typeface="ＭＳ Ｐゴシック" charset="0"/>
                <a:cs typeface="ＭＳ Ｐゴシック" charset="0"/>
              </a:defRPr>
            </a:lvl1pPr>
            <a:lvl2pPr marL="742950" indent="-285750" eaLnBrk="0" hangingPunct="0">
              <a:defRPr sz="2400">
                <a:solidFill>
                  <a:schemeClr val="tx1"/>
                </a:solidFill>
                <a:latin typeface="Rockwell" charset="0"/>
                <a:ea typeface="ＭＳ Ｐゴシック" charset="0"/>
              </a:defRPr>
            </a:lvl2pPr>
            <a:lvl3pPr marL="1143000" indent="-228600" eaLnBrk="0" hangingPunct="0">
              <a:defRPr sz="2400">
                <a:solidFill>
                  <a:schemeClr val="tx1"/>
                </a:solidFill>
                <a:latin typeface="Rockwell" charset="0"/>
                <a:ea typeface="ＭＳ Ｐゴシック" charset="0"/>
              </a:defRPr>
            </a:lvl3pPr>
            <a:lvl4pPr marL="1600200" indent="-228600" eaLnBrk="0" hangingPunct="0">
              <a:defRPr sz="2400">
                <a:solidFill>
                  <a:schemeClr val="tx1"/>
                </a:solidFill>
                <a:latin typeface="Rockwell" charset="0"/>
                <a:ea typeface="ＭＳ Ｐゴシック" charset="0"/>
              </a:defRPr>
            </a:lvl4pPr>
            <a:lvl5pPr marL="2057400" indent="-228600" eaLnBrk="0" hangingPunct="0">
              <a:defRPr sz="2400">
                <a:solidFill>
                  <a:schemeClr val="tx1"/>
                </a:solidFill>
                <a:latin typeface="Rockwell" charset="0"/>
                <a:ea typeface="ＭＳ Ｐゴシック" charset="0"/>
              </a:defRPr>
            </a:lvl5pPr>
            <a:lvl6pPr marL="2514600" indent="-228600" eaLnBrk="0" fontAlgn="base" hangingPunct="0">
              <a:spcBef>
                <a:spcPct val="0"/>
              </a:spcBef>
              <a:spcAft>
                <a:spcPct val="0"/>
              </a:spcAft>
              <a:defRPr sz="2400">
                <a:solidFill>
                  <a:schemeClr val="tx1"/>
                </a:solidFill>
                <a:latin typeface="Rockwell" charset="0"/>
                <a:ea typeface="ＭＳ Ｐゴシック" charset="0"/>
              </a:defRPr>
            </a:lvl6pPr>
            <a:lvl7pPr marL="2971800" indent="-228600" eaLnBrk="0" fontAlgn="base" hangingPunct="0">
              <a:spcBef>
                <a:spcPct val="0"/>
              </a:spcBef>
              <a:spcAft>
                <a:spcPct val="0"/>
              </a:spcAft>
              <a:defRPr sz="2400">
                <a:solidFill>
                  <a:schemeClr val="tx1"/>
                </a:solidFill>
                <a:latin typeface="Rockwell" charset="0"/>
                <a:ea typeface="ＭＳ Ｐゴシック" charset="0"/>
              </a:defRPr>
            </a:lvl7pPr>
            <a:lvl8pPr marL="3429000" indent="-228600" eaLnBrk="0" fontAlgn="base" hangingPunct="0">
              <a:spcBef>
                <a:spcPct val="0"/>
              </a:spcBef>
              <a:spcAft>
                <a:spcPct val="0"/>
              </a:spcAft>
              <a:defRPr sz="2400">
                <a:solidFill>
                  <a:schemeClr val="tx1"/>
                </a:solidFill>
                <a:latin typeface="Rockwell" charset="0"/>
                <a:ea typeface="ＭＳ Ｐゴシック" charset="0"/>
              </a:defRPr>
            </a:lvl8pPr>
            <a:lvl9pPr marL="3886200" indent="-228600" eaLnBrk="0" fontAlgn="base" hangingPunct="0">
              <a:spcBef>
                <a:spcPct val="0"/>
              </a:spcBef>
              <a:spcAft>
                <a:spcPct val="0"/>
              </a:spcAft>
              <a:defRPr sz="2400">
                <a:solidFill>
                  <a:schemeClr val="tx1"/>
                </a:solidFill>
                <a:latin typeface="Rockwell" charset="0"/>
                <a:ea typeface="ＭＳ Ｐゴシック" charset="0"/>
              </a:defRPr>
            </a:lvl9pPr>
          </a:lstStyle>
          <a:p>
            <a:pPr algn="r" eaLnBrk="1" hangingPunct="1">
              <a:defRPr/>
            </a:pPr>
            <a:r>
              <a:rPr lang="en-US" sz="1400" dirty="0">
                <a:solidFill>
                  <a:schemeClr val="bg1"/>
                </a:solidFill>
                <a:latin typeface="Century Gothic" charset="0"/>
                <a:cs typeface="Century Gothic" charset="0"/>
              </a:rPr>
              <a:t>Slide Deck Title</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_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sp>
        <p:nvSpPr>
          <p:cNvPr id="14" name="Content Placeholder 2"/>
          <p:cNvSpPr>
            <a:spLocks noGrp="1"/>
          </p:cNvSpPr>
          <p:nvPr>
            <p:ph sz="quarter" idx="11"/>
          </p:nvPr>
        </p:nvSpPr>
        <p:spPr>
          <a:xfrm>
            <a:off x="4943856" y="4336888"/>
            <a:ext cx="3864864" cy="577088"/>
          </a:xfrm>
        </p:spPr>
        <p:txBody>
          <a:bodyPr>
            <a:normAutofit/>
          </a:bodyPr>
          <a:lstStyle>
            <a:lvl1pPr marL="0" indent="0" algn="r">
              <a:buNone/>
              <a:defRPr sz="2200">
                <a:solidFill>
                  <a:schemeClr val="accent1"/>
                </a:solidFill>
                <a:latin typeface="Century Gothic" panose="020B0502020202020204" pitchFamily="34" charset="0"/>
              </a:defRPr>
            </a:lvl1pPr>
          </a:lstStyle>
          <a:p>
            <a:pPr lvl="0"/>
            <a:r>
              <a:rPr lang="en-US"/>
              <a:t>Click to edit Master text styles</a:t>
            </a:r>
          </a:p>
        </p:txBody>
      </p:sp>
      <p:pic>
        <p:nvPicPr>
          <p:cNvPr id="6" name="Shape 15" descr="skitched-3-4.jpg"/>
          <p:cNvPicPr preferRelativeResize="0"/>
          <p:nvPr userDrawn="1"/>
        </p:nvPicPr>
        <p:blipFill rotWithShape="1">
          <a:blip r:embed="rId2">
            <a:alphaModFix/>
          </a:blip>
          <a:srcRect/>
          <a:stretch/>
        </p:blipFill>
        <p:spPr>
          <a:xfrm>
            <a:off x="6172200" y="1929316"/>
            <a:ext cx="3132137" cy="1727200"/>
          </a:xfrm>
          <a:prstGeom prst="rect">
            <a:avLst/>
          </a:prstGeom>
          <a:noFill/>
          <a:ln>
            <a:noFill/>
          </a:ln>
        </p:spPr>
      </p:pic>
      <p:sp>
        <p:nvSpPr>
          <p:cNvPr id="7" name="Rectangle 6"/>
          <p:cNvSpPr/>
          <p:nvPr userDrawn="1"/>
        </p:nvSpPr>
        <p:spPr>
          <a:xfrm>
            <a:off x="6560185"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6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4D122405-2E08-4242-8FD0-A2A778523DA5}" type="slidenum">
              <a:rPr lang="en-US" smtClean="0"/>
              <a:pPr>
                <a:defRPr/>
              </a:pPr>
              <a:t>‹#›</a:t>
            </a:fld>
            <a:endParaRPr lang="en-US"/>
          </a:p>
        </p:txBody>
      </p:sp>
    </p:spTree>
    <p:extLst>
      <p:ext uri="{BB962C8B-B14F-4D97-AF65-F5344CB8AC3E}">
        <p14:creationId xmlns:p14="http://schemas.microsoft.com/office/powerpoint/2010/main" val="73202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8884267-D271-3C43-A608-FB4A870ECEE6}" type="slidenum">
              <a:rPr lang="en-US" smtClean="0"/>
              <a:pPr>
                <a:defRPr/>
              </a:pPr>
              <a:t>‹#›</a:t>
            </a:fld>
            <a:endParaRPr lang="en-US"/>
          </a:p>
        </p:txBody>
      </p:sp>
    </p:spTree>
    <p:extLst>
      <p:ext uri="{BB962C8B-B14F-4D97-AF65-F5344CB8AC3E}">
        <p14:creationId xmlns:p14="http://schemas.microsoft.com/office/powerpoint/2010/main" val="206536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8/27/18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 id="2147483693" r:id="rId9"/>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8/27/18</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Representations: </a:t>
            </a:r>
            <a:r>
              <a:rPr lang="en-US" sz="3800" dirty="0"/>
              <a:t>Files, Pages, Records</a:t>
            </a:r>
          </a:p>
        </p:txBody>
      </p:sp>
      <p:sp>
        <p:nvSpPr>
          <p:cNvPr id="3" name="Content Placeholder 2"/>
          <p:cNvSpPr>
            <a:spLocks noGrp="1"/>
          </p:cNvSpPr>
          <p:nvPr>
            <p:ph sz="quarter" idx="10"/>
          </p:nvPr>
        </p:nvSpPr>
        <p:spPr/>
        <p:txBody>
          <a:bodyPr/>
          <a:lstStyle/>
          <a:p>
            <a:r>
              <a:rPr lang="en-US" dirty="0"/>
              <a:t>Prof. Joseph </a:t>
            </a:r>
            <a:r>
              <a:rPr lang="en-US" dirty="0" err="1"/>
              <a:t>Hellerstein</a:t>
            </a:r>
            <a:endParaRPr lang="en-US" dirty="0"/>
          </a:p>
        </p:txBody>
      </p:sp>
    </p:spTree>
    <p:extLst>
      <p:ext uri="{BB962C8B-B14F-4D97-AF65-F5344CB8AC3E}">
        <p14:creationId xmlns:p14="http://schemas.microsoft.com/office/powerpoint/2010/main" val="99476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Heap File Implemented as List</a:t>
            </a:r>
            <a:endParaRPr lang="en-US" dirty="0"/>
          </a:p>
        </p:txBody>
      </p:sp>
      <p:sp>
        <p:nvSpPr>
          <p:cNvPr id="6" name="Content Placeholder 5"/>
          <p:cNvSpPr>
            <a:spLocks noGrp="1"/>
          </p:cNvSpPr>
          <p:nvPr>
            <p:ph idx="1"/>
          </p:nvPr>
        </p:nvSpPr>
        <p:spPr>
          <a:xfrm>
            <a:off x="457200" y="1092963"/>
            <a:ext cx="8229600" cy="3394472"/>
          </a:xfrm>
        </p:spPr>
        <p:txBody>
          <a:bodyPr>
            <a:normAutofit/>
          </a:bodyPr>
          <a:lstStyle/>
          <a:p>
            <a:r>
              <a:rPr lang="en-US" sz="2000" dirty="0">
                <a:ea typeface="Helvetica Neue" charset="0"/>
                <a:cs typeface="Helvetica Neue" charset="0"/>
              </a:rPr>
              <a:t>Header page ID and Heap file name stored elsewhere</a:t>
            </a:r>
          </a:p>
          <a:p>
            <a:pPr lvl="1"/>
            <a:r>
              <a:rPr lang="en-US" sz="2000" dirty="0">
                <a:ea typeface="Helvetica Neue" charset="0"/>
                <a:cs typeface="Helvetica Neue" charset="0"/>
              </a:rPr>
              <a:t>Database catalog</a:t>
            </a:r>
          </a:p>
          <a:p>
            <a:r>
              <a:rPr lang="en-US" sz="2000" dirty="0">
                <a:ea typeface="Helvetica Neue" charset="0"/>
                <a:cs typeface="Helvetica Neue" charset="0"/>
              </a:rPr>
              <a:t>Each page contains 2 “pointers” plus </a:t>
            </a:r>
            <a:r>
              <a:rPr lang="en-US" sz="2000" b="1" dirty="0">
                <a:ea typeface="Helvetica Neue" charset="0"/>
                <a:cs typeface="Helvetica Neue" charset="0"/>
              </a:rPr>
              <a:t>free space </a:t>
            </a:r>
            <a:r>
              <a:rPr lang="en-US" sz="2000" dirty="0">
                <a:ea typeface="Helvetica Neue" charset="0"/>
                <a:cs typeface="Helvetica Neue" charset="0"/>
              </a:rPr>
              <a:t>and </a:t>
            </a:r>
            <a:r>
              <a:rPr lang="en-US" sz="2000" b="1" dirty="0">
                <a:ea typeface="Helvetica Neue" charset="0"/>
                <a:cs typeface="Helvetica Neue" charset="0"/>
              </a:rPr>
              <a:t>data</a:t>
            </a:r>
          </a:p>
          <a:p>
            <a:r>
              <a:rPr lang="en-US" sz="2000" dirty="0">
                <a:ea typeface="Helvetica Neue" charset="0"/>
                <a:cs typeface="Helvetica Neue" charset="0"/>
              </a:rPr>
              <a:t>What is wrong with this?</a:t>
            </a:r>
          </a:p>
          <a:p>
            <a:pPr lvl="1"/>
            <a:r>
              <a:rPr lang="en-US" sz="2000" dirty="0">
                <a:ea typeface="Helvetica Neue" charset="0"/>
                <a:cs typeface="Helvetica Neue" charset="0"/>
              </a:rPr>
              <a:t>How do I find a page with enough space for a 20 byte records</a:t>
            </a:r>
          </a:p>
        </p:txBody>
      </p:sp>
      <p:grpSp>
        <p:nvGrpSpPr>
          <p:cNvPr id="5" name="Group 4" descr="A header page contains two pointers. The first point goes to a doubly linked list of full data pages. The second goes to a doubly linked list of pages with free space" title="Heap File as List"/>
          <p:cNvGrpSpPr/>
          <p:nvPr/>
        </p:nvGrpSpPr>
        <p:grpSpPr>
          <a:xfrm>
            <a:off x="1371600" y="3181350"/>
            <a:ext cx="4591050" cy="1555266"/>
            <a:chOff x="1657350" y="1081398"/>
            <a:chExt cx="5690809" cy="2055018"/>
          </a:xfrm>
        </p:grpSpPr>
        <p:sp>
          <p:nvSpPr>
            <p:cNvPr id="40" name="Rectangle 6"/>
            <p:cNvSpPr>
              <a:spLocks noChangeArrowheads="1"/>
            </p:cNvSpPr>
            <p:nvPr/>
          </p:nvSpPr>
          <p:spPr bwMode="auto">
            <a:xfrm>
              <a:off x="2686050" y="1256420"/>
              <a:ext cx="904875" cy="619125"/>
            </a:xfrm>
            <a:prstGeom prst="rect">
              <a:avLst/>
            </a:prstGeom>
            <a:solidFill>
              <a:srgbClr val="0070C0"/>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nchorCtr="1"/>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r>
                <a:rPr lang="en-US" altLang="en-US" sz="1350" kern="0" dirty="0">
                  <a:solidFill>
                    <a:prstClr val="white"/>
                  </a:solidFill>
                  <a:latin typeface="Helvetica Neue" charset="0"/>
                  <a:ea typeface="Helvetica Neue" charset="0"/>
                  <a:cs typeface="Helvetica Neue" charset="0"/>
                </a:rPr>
                <a:t>Data</a:t>
              </a:r>
            </a:p>
            <a:p>
              <a:pPr defTabSz="685800">
                <a:spcBef>
                  <a:spcPct val="0"/>
                </a:spcBef>
                <a:buNone/>
                <a:defRPr/>
              </a:pPr>
              <a:r>
                <a:rPr lang="en-US" altLang="en-US" sz="1350" kern="0" dirty="0">
                  <a:solidFill>
                    <a:prstClr val="white"/>
                  </a:solidFill>
                  <a:latin typeface="Helvetica Neue" charset="0"/>
                  <a:ea typeface="Helvetica Neue" charset="0"/>
                  <a:cs typeface="Helvetica Neue" charset="0"/>
                </a:rPr>
                <a:t>Page</a:t>
              </a:r>
            </a:p>
          </p:txBody>
        </p:sp>
        <p:sp>
          <p:nvSpPr>
            <p:cNvPr id="41" name="Rectangle 7"/>
            <p:cNvSpPr>
              <a:spLocks noChangeArrowheads="1"/>
            </p:cNvSpPr>
            <p:nvPr/>
          </p:nvSpPr>
          <p:spPr bwMode="auto">
            <a:xfrm>
              <a:off x="3771900" y="1256420"/>
              <a:ext cx="904875" cy="619125"/>
            </a:xfrm>
            <a:prstGeom prst="rect">
              <a:avLst/>
            </a:prstGeom>
            <a:solidFill>
              <a:srgbClr val="0070C0"/>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nchorCtr="1"/>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r>
                <a:rPr lang="en-US" altLang="en-US" sz="1350" kern="0" dirty="0">
                  <a:solidFill>
                    <a:prstClr val="white"/>
                  </a:solidFill>
                  <a:latin typeface="Helvetica Neue" charset="0"/>
                  <a:ea typeface="Helvetica Neue" charset="0"/>
                  <a:cs typeface="Helvetica Neue" charset="0"/>
                </a:rPr>
                <a:t>Data</a:t>
              </a:r>
            </a:p>
            <a:p>
              <a:pPr defTabSz="685800">
                <a:spcBef>
                  <a:spcPct val="0"/>
                </a:spcBef>
                <a:buNone/>
                <a:defRPr/>
              </a:pPr>
              <a:r>
                <a:rPr lang="en-US" altLang="en-US" sz="1350" kern="0" dirty="0">
                  <a:solidFill>
                    <a:prstClr val="white"/>
                  </a:solidFill>
                  <a:latin typeface="Helvetica Neue" charset="0"/>
                  <a:ea typeface="Helvetica Neue" charset="0"/>
                  <a:cs typeface="Helvetica Neue" charset="0"/>
                </a:rPr>
                <a:t>Page</a:t>
              </a:r>
            </a:p>
          </p:txBody>
        </p:sp>
        <p:sp>
          <p:nvSpPr>
            <p:cNvPr id="42" name="Rectangle 8"/>
            <p:cNvSpPr>
              <a:spLocks noChangeArrowheads="1"/>
            </p:cNvSpPr>
            <p:nvPr/>
          </p:nvSpPr>
          <p:spPr bwMode="auto">
            <a:xfrm>
              <a:off x="5200650" y="1256420"/>
              <a:ext cx="904875" cy="619125"/>
            </a:xfrm>
            <a:prstGeom prst="rect">
              <a:avLst/>
            </a:prstGeom>
            <a:solidFill>
              <a:srgbClr val="0070C0"/>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nchorCtr="1"/>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r>
                <a:rPr lang="en-US" altLang="en-US" sz="1350" kern="0" dirty="0">
                  <a:solidFill>
                    <a:prstClr val="white"/>
                  </a:solidFill>
                  <a:latin typeface="Helvetica Neue" charset="0"/>
                  <a:ea typeface="Helvetica Neue" charset="0"/>
                  <a:cs typeface="Helvetica Neue" charset="0"/>
                </a:rPr>
                <a:t>Data</a:t>
              </a:r>
            </a:p>
            <a:p>
              <a:pPr defTabSz="685800">
                <a:spcBef>
                  <a:spcPct val="0"/>
                </a:spcBef>
                <a:buNone/>
                <a:defRPr/>
              </a:pPr>
              <a:r>
                <a:rPr lang="en-US" altLang="en-US" sz="1350" kern="0" dirty="0">
                  <a:solidFill>
                    <a:prstClr val="white"/>
                  </a:solidFill>
                  <a:latin typeface="Helvetica Neue" charset="0"/>
                  <a:ea typeface="Helvetica Neue" charset="0"/>
                  <a:cs typeface="Helvetica Neue" charset="0"/>
                </a:rPr>
                <a:t>Page</a:t>
              </a:r>
            </a:p>
          </p:txBody>
        </p:sp>
        <p:sp>
          <p:nvSpPr>
            <p:cNvPr id="43" name="Rectangle 9"/>
            <p:cNvSpPr>
              <a:spLocks noChangeArrowheads="1"/>
            </p:cNvSpPr>
            <p:nvPr/>
          </p:nvSpPr>
          <p:spPr bwMode="auto">
            <a:xfrm>
              <a:off x="2686050" y="2342270"/>
              <a:ext cx="904875" cy="619125"/>
            </a:xfrm>
            <a:prstGeom prst="rect">
              <a:avLst/>
            </a:prstGeom>
            <a:solidFill>
              <a:srgbClr val="74B5DE"/>
            </a:solidFill>
            <a:ln w="38100" cap="flat" cmpd="sng" algn="ctr">
              <a:solidFill>
                <a:sysClr val="window" lastClr="FFFFFF"/>
              </a:solidFill>
              <a:prstDash val="solid"/>
              <a:headEnd/>
              <a:tailEnd/>
            </a:ln>
            <a:effectLst>
              <a:outerShdw blurRad="40000" dist="20000" dir="5400000" rotWithShape="0">
                <a:srgbClr val="000000">
                  <a:alpha val="38000"/>
                </a:srgbClr>
              </a:outerShdw>
            </a:effectLst>
            <a:extLst/>
          </p:spPr>
          <p:txBody>
            <a:bodyPr wrap="none" anchor="ctr" anchorCtr="1"/>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r>
                <a:rPr lang="en-US" altLang="en-US" sz="1350" kern="0" dirty="0">
                  <a:latin typeface="Helvetica Neue" charset="0"/>
                  <a:ea typeface="Helvetica Neue" charset="0"/>
                  <a:cs typeface="Helvetica Neue" charset="0"/>
                </a:rPr>
                <a:t>Data</a:t>
              </a:r>
            </a:p>
            <a:p>
              <a:pPr defTabSz="685800">
                <a:spcBef>
                  <a:spcPct val="0"/>
                </a:spcBef>
                <a:buNone/>
                <a:defRPr/>
              </a:pPr>
              <a:r>
                <a:rPr lang="en-US" altLang="en-US" sz="1350" kern="0" dirty="0">
                  <a:latin typeface="Helvetica Neue" charset="0"/>
                  <a:ea typeface="Helvetica Neue" charset="0"/>
                  <a:cs typeface="Helvetica Neue" charset="0"/>
                </a:rPr>
                <a:t>Page</a:t>
              </a:r>
            </a:p>
          </p:txBody>
        </p:sp>
        <p:sp>
          <p:nvSpPr>
            <p:cNvPr id="44" name="Rectangle 10"/>
            <p:cNvSpPr>
              <a:spLocks noChangeArrowheads="1"/>
            </p:cNvSpPr>
            <p:nvPr/>
          </p:nvSpPr>
          <p:spPr bwMode="auto">
            <a:xfrm>
              <a:off x="3771900" y="2342270"/>
              <a:ext cx="904875" cy="619125"/>
            </a:xfrm>
            <a:prstGeom prst="rect">
              <a:avLst/>
            </a:prstGeom>
            <a:solidFill>
              <a:srgbClr val="74B5DE"/>
            </a:solidFill>
            <a:ln w="38100" cap="flat" cmpd="sng" algn="ctr">
              <a:solidFill>
                <a:sysClr val="window" lastClr="FFFFFF"/>
              </a:solidFill>
              <a:prstDash val="solid"/>
              <a:headEnd/>
              <a:tailEnd/>
            </a:ln>
            <a:effectLst>
              <a:outerShdw blurRad="40000" dist="20000" dir="5400000" rotWithShape="0">
                <a:srgbClr val="000000">
                  <a:alpha val="38000"/>
                </a:srgbClr>
              </a:outerShdw>
            </a:effectLst>
            <a:extLst/>
          </p:spPr>
          <p:txBody>
            <a:bodyPr wrap="none" anchor="ctr" anchorCtr="1"/>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r>
                <a:rPr lang="en-US" altLang="en-US" sz="1350" kern="0" dirty="0">
                  <a:latin typeface="Helvetica Neue" charset="0"/>
                  <a:ea typeface="Helvetica Neue" charset="0"/>
                  <a:cs typeface="Helvetica Neue" charset="0"/>
                </a:rPr>
                <a:t>Data</a:t>
              </a:r>
            </a:p>
            <a:p>
              <a:pPr defTabSz="685800">
                <a:spcBef>
                  <a:spcPct val="0"/>
                </a:spcBef>
                <a:buNone/>
                <a:defRPr/>
              </a:pPr>
              <a:r>
                <a:rPr lang="en-US" altLang="en-US" sz="1350" kern="0" dirty="0">
                  <a:latin typeface="Helvetica Neue" charset="0"/>
                  <a:ea typeface="Helvetica Neue" charset="0"/>
                  <a:cs typeface="Helvetica Neue" charset="0"/>
                </a:rPr>
                <a:t>Page</a:t>
              </a:r>
            </a:p>
          </p:txBody>
        </p:sp>
        <p:sp>
          <p:nvSpPr>
            <p:cNvPr id="45" name="Rectangle 11"/>
            <p:cNvSpPr>
              <a:spLocks noChangeArrowheads="1"/>
            </p:cNvSpPr>
            <p:nvPr/>
          </p:nvSpPr>
          <p:spPr bwMode="auto">
            <a:xfrm>
              <a:off x="5200650" y="2342270"/>
              <a:ext cx="904875" cy="619125"/>
            </a:xfrm>
            <a:prstGeom prst="rect">
              <a:avLst/>
            </a:prstGeom>
            <a:solidFill>
              <a:srgbClr val="74B5DE"/>
            </a:solidFill>
            <a:ln w="38100" cap="flat" cmpd="sng" algn="ctr">
              <a:solidFill>
                <a:sysClr val="window" lastClr="FFFFFF"/>
              </a:solidFill>
              <a:prstDash val="solid"/>
              <a:headEnd/>
              <a:tailEnd/>
            </a:ln>
            <a:effectLst>
              <a:outerShdw blurRad="40000" dist="20000" dir="5400000" rotWithShape="0">
                <a:srgbClr val="000000">
                  <a:alpha val="38000"/>
                </a:srgbClr>
              </a:outerShdw>
            </a:effectLst>
            <a:extLst/>
          </p:spPr>
          <p:txBody>
            <a:bodyPr wrap="none" anchor="ctr" anchorCtr="1"/>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r>
                <a:rPr lang="en-US" altLang="en-US" sz="1350" kern="0" dirty="0">
                  <a:latin typeface="Helvetica Neue" charset="0"/>
                  <a:ea typeface="Helvetica Neue" charset="0"/>
                  <a:cs typeface="Helvetica Neue" charset="0"/>
                </a:rPr>
                <a:t>Data</a:t>
              </a:r>
            </a:p>
            <a:p>
              <a:pPr defTabSz="685800">
                <a:spcBef>
                  <a:spcPct val="0"/>
                </a:spcBef>
                <a:buNone/>
                <a:defRPr/>
              </a:pPr>
              <a:r>
                <a:rPr lang="en-US" altLang="en-US" sz="1350" kern="0" dirty="0">
                  <a:latin typeface="Helvetica Neue" charset="0"/>
                  <a:ea typeface="Helvetica Neue" charset="0"/>
                  <a:cs typeface="Helvetica Neue" charset="0"/>
                </a:rPr>
                <a:t>Page</a:t>
              </a:r>
            </a:p>
          </p:txBody>
        </p:sp>
        <p:sp>
          <p:nvSpPr>
            <p:cNvPr id="46" name="Rectangle 12"/>
            <p:cNvSpPr>
              <a:spLocks noChangeArrowheads="1"/>
            </p:cNvSpPr>
            <p:nvPr/>
          </p:nvSpPr>
          <p:spPr bwMode="auto">
            <a:xfrm>
              <a:off x="1657350" y="1827920"/>
              <a:ext cx="904875" cy="619125"/>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47" name="Rectangle 13"/>
            <p:cNvSpPr>
              <a:spLocks noChangeArrowheads="1"/>
            </p:cNvSpPr>
            <p:nvPr/>
          </p:nvSpPr>
          <p:spPr bwMode="auto">
            <a:xfrm>
              <a:off x="1753762" y="1863638"/>
              <a:ext cx="703718" cy="48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a:spcBef>
                  <a:spcPct val="0"/>
                </a:spcBef>
                <a:buNone/>
              </a:pPr>
              <a:r>
                <a:rPr lang="en-US" altLang="en-US" sz="1350" dirty="0">
                  <a:solidFill>
                    <a:prstClr val="white"/>
                  </a:solidFill>
                  <a:latin typeface="Helvetica Neue" charset="0"/>
                  <a:ea typeface="Helvetica Neue" charset="0"/>
                  <a:cs typeface="Helvetica Neue" charset="0"/>
                </a:rPr>
                <a:t>Header</a:t>
              </a:r>
            </a:p>
            <a:p>
              <a:pPr algn="ctr">
                <a:spcBef>
                  <a:spcPct val="0"/>
                </a:spcBef>
                <a:buNone/>
              </a:pPr>
              <a:r>
                <a:rPr lang="en-US" altLang="en-US" sz="1350" dirty="0">
                  <a:solidFill>
                    <a:prstClr val="white"/>
                  </a:solidFill>
                  <a:latin typeface="Helvetica Neue" charset="0"/>
                  <a:ea typeface="Helvetica Neue" charset="0"/>
                  <a:cs typeface="Helvetica Neue" charset="0"/>
                </a:rPr>
                <a:t>Page</a:t>
              </a:r>
            </a:p>
          </p:txBody>
        </p:sp>
        <p:sp>
          <p:nvSpPr>
            <p:cNvPr id="48" name="Arc 20"/>
            <p:cNvSpPr>
              <a:spLocks/>
            </p:cNvSpPr>
            <p:nvPr/>
          </p:nvSpPr>
          <p:spPr bwMode="auto">
            <a:xfrm>
              <a:off x="2225279" y="1538597"/>
              <a:ext cx="457200" cy="28575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lnTo>
                    <a:pt x="0" y="21600"/>
                  </a:lnTo>
                  <a:close/>
                </a:path>
              </a:pathLst>
            </a:custGeom>
            <a:noFill/>
            <a:ln w="12700" cap="rnd">
              <a:solidFill>
                <a:srgbClr val="CF0E3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sp>
          <p:nvSpPr>
            <p:cNvPr id="49" name="Arc 21"/>
            <p:cNvSpPr>
              <a:spLocks/>
            </p:cNvSpPr>
            <p:nvPr/>
          </p:nvSpPr>
          <p:spPr bwMode="auto">
            <a:xfrm rot="7560000">
              <a:off x="2623543" y="1822562"/>
              <a:ext cx="457200" cy="28694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894" y="0"/>
                    <a:pt x="21550" y="9615"/>
                    <a:pt x="21599" y="21510"/>
                  </a:cubicBezTo>
                </a:path>
                <a:path w="21600" h="21600" stroke="0" extrusionOk="0">
                  <a:moveTo>
                    <a:pt x="-1" y="0"/>
                  </a:moveTo>
                  <a:cubicBezTo>
                    <a:pt x="11894" y="0"/>
                    <a:pt x="21550" y="9615"/>
                    <a:pt x="21599" y="21510"/>
                  </a:cubicBezTo>
                  <a:lnTo>
                    <a:pt x="0" y="21600"/>
                  </a:lnTo>
                  <a:lnTo>
                    <a:pt x="-1" y="0"/>
                  </a:lnTo>
                  <a:close/>
                </a:path>
              </a:pathLst>
            </a:custGeom>
            <a:noFill/>
            <a:ln w="12700" cap="rnd">
              <a:solidFill>
                <a:srgbClr val="2980B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50" name="Arc 22"/>
            <p:cNvSpPr>
              <a:spLocks/>
            </p:cNvSpPr>
            <p:nvPr/>
          </p:nvSpPr>
          <p:spPr bwMode="auto">
            <a:xfrm>
              <a:off x="3368279" y="1081398"/>
              <a:ext cx="628650" cy="170260"/>
            </a:xfrm>
            <a:custGeom>
              <a:avLst/>
              <a:gdLst>
                <a:gd name="T0" fmla="*/ 0 w 43199"/>
                <a:gd name="T1" fmla="*/ 2147483646 h 24143"/>
                <a:gd name="T2" fmla="*/ 2147483646 w 43199"/>
                <a:gd name="T3" fmla="*/ 2147483646 h 24143"/>
                <a:gd name="T4" fmla="*/ 2147483646 w 43199"/>
                <a:gd name="T5" fmla="*/ 2147483646 h 24143"/>
                <a:gd name="T6" fmla="*/ 0 60000 65536"/>
                <a:gd name="T7" fmla="*/ 0 60000 65536"/>
                <a:gd name="T8" fmla="*/ 0 60000 65536"/>
                <a:gd name="T9" fmla="*/ 0 w 43199"/>
                <a:gd name="T10" fmla="*/ 0 h 24143"/>
                <a:gd name="T11" fmla="*/ 43199 w 43199"/>
                <a:gd name="T12" fmla="*/ 24143 h 24143"/>
              </a:gdLst>
              <a:ahLst/>
              <a:cxnLst>
                <a:cxn ang="T6">
                  <a:pos x="T0" y="T1"/>
                </a:cxn>
                <a:cxn ang="T7">
                  <a:pos x="T2" y="T3"/>
                </a:cxn>
                <a:cxn ang="T8">
                  <a:pos x="T4" y="T5"/>
                </a:cxn>
              </a:cxnLst>
              <a:rect l="T9" t="T10" r="T11" b="T12"/>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CF0E3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sp>
          <p:nvSpPr>
            <p:cNvPr id="51" name="Arc 23"/>
            <p:cNvSpPr>
              <a:spLocks/>
            </p:cNvSpPr>
            <p:nvPr/>
          </p:nvSpPr>
          <p:spPr bwMode="auto">
            <a:xfrm>
              <a:off x="3425429" y="1879116"/>
              <a:ext cx="628650" cy="171450"/>
            </a:xfrm>
            <a:custGeom>
              <a:avLst/>
              <a:gdLst>
                <a:gd name="T0" fmla="*/ 2147483646 w 43200"/>
                <a:gd name="T1" fmla="*/ 2147483646 h 24465"/>
                <a:gd name="T2" fmla="*/ 2147483646 w 43200"/>
                <a:gd name="T3" fmla="*/ 0 h 24465"/>
                <a:gd name="T4" fmla="*/ 2147483646 w 43200"/>
                <a:gd name="T5" fmla="*/ 2147483646 h 24465"/>
                <a:gd name="T6" fmla="*/ 0 60000 65536"/>
                <a:gd name="T7" fmla="*/ 0 60000 65536"/>
                <a:gd name="T8" fmla="*/ 0 60000 65536"/>
                <a:gd name="T9" fmla="*/ 0 w 43200"/>
                <a:gd name="T10" fmla="*/ 0 h 24465"/>
                <a:gd name="T11" fmla="*/ 43200 w 43200"/>
                <a:gd name="T12" fmla="*/ 24465 h 24465"/>
              </a:gdLst>
              <a:ahLst/>
              <a:cxnLst>
                <a:cxn ang="T6">
                  <a:pos x="T0" y="T1"/>
                </a:cxn>
                <a:cxn ang="T7">
                  <a:pos x="T2" y="T3"/>
                </a:cxn>
                <a:cxn ang="T8">
                  <a:pos x="T4" y="T5"/>
                </a:cxn>
              </a:cxnLst>
              <a:rect l="T9" t="T10" r="T11" b="T12"/>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rgbClr val="2980B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52" name="Arc 24"/>
            <p:cNvSpPr>
              <a:spLocks/>
            </p:cNvSpPr>
            <p:nvPr/>
          </p:nvSpPr>
          <p:spPr bwMode="auto">
            <a:xfrm>
              <a:off x="4225529" y="1081398"/>
              <a:ext cx="628650" cy="170260"/>
            </a:xfrm>
            <a:custGeom>
              <a:avLst/>
              <a:gdLst>
                <a:gd name="T0" fmla="*/ 0 w 43199"/>
                <a:gd name="T1" fmla="*/ 2147483646 h 24143"/>
                <a:gd name="T2" fmla="*/ 2147483646 w 43199"/>
                <a:gd name="T3" fmla="*/ 2147483646 h 24143"/>
                <a:gd name="T4" fmla="*/ 2147483646 w 43199"/>
                <a:gd name="T5" fmla="*/ 2147483646 h 24143"/>
                <a:gd name="T6" fmla="*/ 0 60000 65536"/>
                <a:gd name="T7" fmla="*/ 0 60000 65536"/>
                <a:gd name="T8" fmla="*/ 0 60000 65536"/>
                <a:gd name="T9" fmla="*/ 0 w 43199"/>
                <a:gd name="T10" fmla="*/ 0 h 24143"/>
                <a:gd name="T11" fmla="*/ 43199 w 43199"/>
                <a:gd name="T12" fmla="*/ 24143 h 24143"/>
              </a:gdLst>
              <a:ahLst/>
              <a:cxnLst>
                <a:cxn ang="T6">
                  <a:pos x="T0" y="T1"/>
                </a:cxn>
                <a:cxn ang="T7">
                  <a:pos x="T2" y="T3"/>
                </a:cxn>
                <a:cxn ang="T8">
                  <a:pos x="T4" y="T5"/>
                </a:cxn>
              </a:cxnLst>
              <a:rect l="T9" t="T10" r="T11" b="T12"/>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CF0E3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sp>
          <p:nvSpPr>
            <p:cNvPr id="53" name="Arc 25"/>
            <p:cNvSpPr>
              <a:spLocks/>
            </p:cNvSpPr>
            <p:nvPr/>
          </p:nvSpPr>
          <p:spPr bwMode="auto">
            <a:xfrm>
              <a:off x="4282679" y="1879116"/>
              <a:ext cx="628650" cy="171450"/>
            </a:xfrm>
            <a:custGeom>
              <a:avLst/>
              <a:gdLst>
                <a:gd name="T0" fmla="*/ 2147483646 w 43200"/>
                <a:gd name="T1" fmla="*/ 2147483646 h 24465"/>
                <a:gd name="T2" fmla="*/ 2147483646 w 43200"/>
                <a:gd name="T3" fmla="*/ 0 h 24465"/>
                <a:gd name="T4" fmla="*/ 2147483646 w 43200"/>
                <a:gd name="T5" fmla="*/ 2147483646 h 24465"/>
                <a:gd name="T6" fmla="*/ 0 60000 65536"/>
                <a:gd name="T7" fmla="*/ 0 60000 65536"/>
                <a:gd name="T8" fmla="*/ 0 60000 65536"/>
                <a:gd name="T9" fmla="*/ 0 w 43200"/>
                <a:gd name="T10" fmla="*/ 0 h 24465"/>
                <a:gd name="T11" fmla="*/ 43200 w 43200"/>
                <a:gd name="T12" fmla="*/ 24465 h 24465"/>
              </a:gdLst>
              <a:ahLst/>
              <a:cxnLst>
                <a:cxn ang="T6">
                  <a:pos x="T0" y="T1"/>
                </a:cxn>
                <a:cxn ang="T7">
                  <a:pos x="T2" y="T3"/>
                </a:cxn>
                <a:cxn ang="T8">
                  <a:pos x="T4" y="T5"/>
                </a:cxn>
              </a:cxnLst>
              <a:rect l="T9" t="T10" r="T11" b="T12"/>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rgbClr val="2980B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54" name="Arc 26"/>
            <p:cNvSpPr>
              <a:spLocks/>
            </p:cNvSpPr>
            <p:nvPr/>
          </p:nvSpPr>
          <p:spPr bwMode="auto">
            <a:xfrm>
              <a:off x="5082779" y="1081398"/>
              <a:ext cx="628650" cy="170260"/>
            </a:xfrm>
            <a:custGeom>
              <a:avLst/>
              <a:gdLst>
                <a:gd name="T0" fmla="*/ 0 w 43199"/>
                <a:gd name="T1" fmla="*/ 2147483646 h 24143"/>
                <a:gd name="T2" fmla="*/ 2147483646 w 43199"/>
                <a:gd name="T3" fmla="*/ 2147483646 h 24143"/>
                <a:gd name="T4" fmla="*/ 2147483646 w 43199"/>
                <a:gd name="T5" fmla="*/ 2147483646 h 24143"/>
                <a:gd name="T6" fmla="*/ 0 60000 65536"/>
                <a:gd name="T7" fmla="*/ 0 60000 65536"/>
                <a:gd name="T8" fmla="*/ 0 60000 65536"/>
                <a:gd name="T9" fmla="*/ 0 w 43199"/>
                <a:gd name="T10" fmla="*/ 0 h 24143"/>
                <a:gd name="T11" fmla="*/ 43199 w 43199"/>
                <a:gd name="T12" fmla="*/ 24143 h 24143"/>
              </a:gdLst>
              <a:ahLst/>
              <a:cxnLst>
                <a:cxn ang="T6">
                  <a:pos x="T0" y="T1"/>
                </a:cxn>
                <a:cxn ang="T7">
                  <a:pos x="T2" y="T3"/>
                </a:cxn>
                <a:cxn ang="T8">
                  <a:pos x="T4" y="T5"/>
                </a:cxn>
              </a:cxnLst>
              <a:rect l="T9" t="T10" r="T11" b="T12"/>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CF0E3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sp>
          <p:nvSpPr>
            <p:cNvPr id="55" name="Arc 27"/>
            <p:cNvSpPr>
              <a:spLocks/>
            </p:cNvSpPr>
            <p:nvPr/>
          </p:nvSpPr>
          <p:spPr bwMode="auto">
            <a:xfrm>
              <a:off x="5139929" y="1879116"/>
              <a:ext cx="628650" cy="171450"/>
            </a:xfrm>
            <a:custGeom>
              <a:avLst/>
              <a:gdLst>
                <a:gd name="T0" fmla="*/ 2147483646 w 43200"/>
                <a:gd name="T1" fmla="*/ 2147483646 h 24465"/>
                <a:gd name="T2" fmla="*/ 2147483646 w 43200"/>
                <a:gd name="T3" fmla="*/ 0 h 24465"/>
                <a:gd name="T4" fmla="*/ 2147483646 w 43200"/>
                <a:gd name="T5" fmla="*/ 2147483646 h 24465"/>
                <a:gd name="T6" fmla="*/ 0 60000 65536"/>
                <a:gd name="T7" fmla="*/ 0 60000 65536"/>
                <a:gd name="T8" fmla="*/ 0 60000 65536"/>
                <a:gd name="T9" fmla="*/ 0 w 43200"/>
                <a:gd name="T10" fmla="*/ 0 h 24465"/>
                <a:gd name="T11" fmla="*/ 43200 w 43200"/>
                <a:gd name="T12" fmla="*/ 24465 h 24465"/>
              </a:gdLst>
              <a:ahLst/>
              <a:cxnLst>
                <a:cxn ang="T6">
                  <a:pos x="T0" y="T1"/>
                </a:cxn>
                <a:cxn ang="T7">
                  <a:pos x="T2" y="T3"/>
                </a:cxn>
                <a:cxn ang="T8">
                  <a:pos x="T4" y="T5"/>
                </a:cxn>
              </a:cxnLst>
              <a:rect l="T9" t="T10" r="T11" b="T12"/>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rgbClr val="2980B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56" name="Arc 28"/>
            <p:cNvSpPr>
              <a:spLocks/>
            </p:cNvSpPr>
            <p:nvPr/>
          </p:nvSpPr>
          <p:spPr bwMode="auto">
            <a:xfrm>
              <a:off x="3368279" y="2167248"/>
              <a:ext cx="628650" cy="170260"/>
            </a:xfrm>
            <a:custGeom>
              <a:avLst/>
              <a:gdLst>
                <a:gd name="T0" fmla="*/ 0 w 43199"/>
                <a:gd name="T1" fmla="*/ 2147483646 h 24143"/>
                <a:gd name="T2" fmla="*/ 2147483646 w 43199"/>
                <a:gd name="T3" fmla="*/ 2147483646 h 24143"/>
                <a:gd name="T4" fmla="*/ 2147483646 w 43199"/>
                <a:gd name="T5" fmla="*/ 2147483646 h 24143"/>
                <a:gd name="T6" fmla="*/ 0 60000 65536"/>
                <a:gd name="T7" fmla="*/ 0 60000 65536"/>
                <a:gd name="T8" fmla="*/ 0 60000 65536"/>
                <a:gd name="T9" fmla="*/ 0 w 43199"/>
                <a:gd name="T10" fmla="*/ 0 h 24143"/>
                <a:gd name="T11" fmla="*/ 43199 w 43199"/>
                <a:gd name="T12" fmla="*/ 24143 h 24143"/>
              </a:gdLst>
              <a:ahLst/>
              <a:cxnLst>
                <a:cxn ang="T6">
                  <a:pos x="T0" y="T1"/>
                </a:cxn>
                <a:cxn ang="T7">
                  <a:pos x="T2" y="T3"/>
                </a:cxn>
                <a:cxn ang="T8">
                  <a:pos x="T4" y="T5"/>
                </a:cxn>
              </a:cxnLst>
              <a:rect l="T9" t="T10" r="T11" b="T12"/>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063DE8"/>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sp>
          <p:nvSpPr>
            <p:cNvPr id="57" name="Arc 29"/>
            <p:cNvSpPr>
              <a:spLocks/>
            </p:cNvSpPr>
            <p:nvPr/>
          </p:nvSpPr>
          <p:spPr bwMode="auto">
            <a:xfrm>
              <a:off x="3425429" y="2964966"/>
              <a:ext cx="628650" cy="171450"/>
            </a:xfrm>
            <a:custGeom>
              <a:avLst/>
              <a:gdLst>
                <a:gd name="T0" fmla="*/ 2147483646 w 43200"/>
                <a:gd name="T1" fmla="*/ 2147483646 h 24465"/>
                <a:gd name="T2" fmla="*/ 2147483646 w 43200"/>
                <a:gd name="T3" fmla="*/ 0 h 24465"/>
                <a:gd name="T4" fmla="*/ 2147483646 w 43200"/>
                <a:gd name="T5" fmla="*/ 2147483646 h 24465"/>
                <a:gd name="T6" fmla="*/ 0 60000 65536"/>
                <a:gd name="T7" fmla="*/ 0 60000 65536"/>
                <a:gd name="T8" fmla="*/ 0 60000 65536"/>
                <a:gd name="T9" fmla="*/ 0 w 43200"/>
                <a:gd name="T10" fmla="*/ 0 h 24465"/>
                <a:gd name="T11" fmla="*/ 43200 w 43200"/>
                <a:gd name="T12" fmla="*/ 24465 h 24465"/>
              </a:gdLst>
              <a:ahLst/>
              <a:cxnLst>
                <a:cxn ang="T6">
                  <a:pos x="T0" y="T1"/>
                </a:cxn>
                <a:cxn ang="T7">
                  <a:pos x="T2" y="T3"/>
                </a:cxn>
                <a:cxn ang="T8">
                  <a:pos x="T4" y="T5"/>
                </a:cxn>
              </a:cxnLst>
              <a:rect l="T9" t="T10" r="T11" b="T12"/>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rgbClr val="B760F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sp>
          <p:nvSpPr>
            <p:cNvPr id="58" name="Arc 30"/>
            <p:cNvSpPr>
              <a:spLocks/>
            </p:cNvSpPr>
            <p:nvPr/>
          </p:nvSpPr>
          <p:spPr bwMode="auto">
            <a:xfrm>
              <a:off x="4225529" y="2167248"/>
              <a:ext cx="628650" cy="170260"/>
            </a:xfrm>
            <a:custGeom>
              <a:avLst/>
              <a:gdLst>
                <a:gd name="T0" fmla="*/ 0 w 43199"/>
                <a:gd name="T1" fmla="*/ 2147483646 h 24143"/>
                <a:gd name="T2" fmla="*/ 2147483646 w 43199"/>
                <a:gd name="T3" fmla="*/ 2147483646 h 24143"/>
                <a:gd name="T4" fmla="*/ 2147483646 w 43199"/>
                <a:gd name="T5" fmla="*/ 2147483646 h 24143"/>
                <a:gd name="T6" fmla="*/ 0 60000 65536"/>
                <a:gd name="T7" fmla="*/ 0 60000 65536"/>
                <a:gd name="T8" fmla="*/ 0 60000 65536"/>
                <a:gd name="T9" fmla="*/ 0 w 43199"/>
                <a:gd name="T10" fmla="*/ 0 h 24143"/>
                <a:gd name="T11" fmla="*/ 43199 w 43199"/>
                <a:gd name="T12" fmla="*/ 24143 h 24143"/>
              </a:gdLst>
              <a:ahLst/>
              <a:cxnLst>
                <a:cxn ang="T6">
                  <a:pos x="T0" y="T1"/>
                </a:cxn>
                <a:cxn ang="T7">
                  <a:pos x="T2" y="T3"/>
                </a:cxn>
                <a:cxn ang="T8">
                  <a:pos x="T4" y="T5"/>
                </a:cxn>
              </a:cxnLst>
              <a:rect l="T9" t="T10" r="T11" b="T12"/>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063DE8"/>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sp>
          <p:nvSpPr>
            <p:cNvPr id="59" name="Arc 31"/>
            <p:cNvSpPr>
              <a:spLocks/>
            </p:cNvSpPr>
            <p:nvPr/>
          </p:nvSpPr>
          <p:spPr bwMode="auto">
            <a:xfrm>
              <a:off x="4282679" y="2964966"/>
              <a:ext cx="628650" cy="171450"/>
            </a:xfrm>
            <a:custGeom>
              <a:avLst/>
              <a:gdLst>
                <a:gd name="T0" fmla="*/ 2147483646 w 43200"/>
                <a:gd name="T1" fmla="*/ 2147483646 h 24465"/>
                <a:gd name="T2" fmla="*/ 2147483646 w 43200"/>
                <a:gd name="T3" fmla="*/ 0 h 24465"/>
                <a:gd name="T4" fmla="*/ 2147483646 w 43200"/>
                <a:gd name="T5" fmla="*/ 2147483646 h 24465"/>
                <a:gd name="T6" fmla="*/ 0 60000 65536"/>
                <a:gd name="T7" fmla="*/ 0 60000 65536"/>
                <a:gd name="T8" fmla="*/ 0 60000 65536"/>
                <a:gd name="T9" fmla="*/ 0 w 43200"/>
                <a:gd name="T10" fmla="*/ 0 h 24465"/>
                <a:gd name="T11" fmla="*/ 43200 w 43200"/>
                <a:gd name="T12" fmla="*/ 24465 h 24465"/>
              </a:gdLst>
              <a:ahLst/>
              <a:cxnLst>
                <a:cxn ang="T6">
                  <a:pos x="T0" y="T1"/>
                </a:cxn>
                <a:cxn ang="T7">
                  <a:pos x="T2" y="T3"/>
                </a:cxn>
                <a:cxn ang="T8">
                  <a:pos x="T4" y="T5"/>
                </a:cxn>
              </a:cxnLst>
              <a:rect l="T9" t="T10" r="T11" b="T12"/>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rgbClr val="B760F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sp>
          <p:nvSpPr>
            <p:cNvPr id="60" name="Arc 32"/>
            <p:cNvSpPr>
              <a:spLocks/>
            </p:cNvSpPr>
            <p:nvPr/>
          </p:nvSpPr>
          <p:spPr bwMode="auto">
            <a:xfrm>
              <a:off x="5025629" y="2167248"/>
              <a:ext cx="628650" cy="170260"/>
            </a:xfrm>
            <a:custGeom>
              <a:avLst/>
              <a:gdLst>
                <a:gd name="T0" fmla="*/ 0 w 43199"/>
                <a:gd name="T1" fmla="*/ 2147483646 h 24143"/>
                <a:gd name="T2" fmla="*/ 2147483646 w 43199"/>
                <a:gd name="T3" fmla="*/ 2147483646 h 24143"/>
                <a:gd name="T4" fmla="*/ 2147483646 w 43199"/>
                <a:gd name="T5" fmla="*/ 2147483646 h 24143"/>
                <a:gd name="T6" fmla="*/ 0 60000 65536"/>
                <a:gd name="T7" fmla="*/ 0 60000 65536"/>
                <a:gd name="T8" fmla="*/ 0 60000 65536"/>
                <a:gd name="T9" fmla="*/ 0 w 43199"/>
                <a:gd name="T10" fmla="*/ 0 h 24143"/>
                <a:gd name="T11" fmla="*/ 43199 w 43199"/>
                <a:gd name="T12" fmla="*/ 24143 h 24143"/>
              </a:gdLst>
              <a:ahLst/>
              <a:cxnLst>
                <a:cxn ang="T6">
                  <a:pos x="T0" y="T1"/>
                </a:cxn>
                <a:cxn ang="T7">
                  <a:pos x="T2" y="T3"/>
                </a:cxn>
                <a:cxn ang="T8">
                  <a:pos x="T4" y="T5"/>
                </a:cxn>
              </a:cxnLst>
              <a:rect l="T9" t="T10" r="T11" b="T12"/>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063DE8"/>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sp>
          <p:nvSpPr>
            <p:cNvPr id="61" name="Arc 33"/>
            <p:cNvSpPr>
              <a:spLocks/>
            </p:cNvSpPr>
            <p:nvPr/>
          </p:nvSpPr>
          <p:spPr bwMode="auto">
            <a:xfrm>
              <a:off x="5082779" y="2964966"/>
              <a:ext cx="628650" cy="171450"/>
            </a:xfrm>
            <a:custGeom>
              <a:avLst/>
              <a:gdLst>
                <a:gd name="T0" fmla="*/ 2147483646 w 43200"/>
                <a:gd name="T1" fmla="*/ 2147483646 h 24465"/>
                <a:gd name="T2" fmla="*/ 2147483646 w 43200"/>
                <a:gd name="T3" fmla="*/ 0 h 24465"/>
                <a:gd name="T4" fmla="*/ 2147483646 w 43200"/>
                <a:gd name="T5" fmla="*/ 2147483646 h 24465"/>
                <a:gd name="T6" fmla="*/ 0 60000 65536"/>
                <a:gd name="T7" fmla="*/ 0 60000 65536"/>
                <a:gd name="T8" fmla="*/ 0 60000 65536"/>
                <a:gd name="T9" fmla="*/ 0 w 43200"/>
                <a:gd name="T10" fmla="*/ 0 h 24465"/>
                <a:gd name="T11" fmla="*/ 43200 w 43200"/>
                <a:gd name="T12" fmla="*/ 24465 h 24465"/>
              </a:gdLst>
              <a:ahLst/>
              <a:cxnLst>
                <a:cxn ang="T6">
                  <a:pos x="T0" y="T1"/>
                </a:cxn>
                <a:cxn ang="T7">
                  <a:pos x="T2" y="T3"/>
                </a:cxn>
                <a:cxn ang="T8">
                  <a:pos x="T4" y="T5"/>
                </a:cxn>
              </a:cxnLst>
              <a:rect l="T9" t="T10" r="T11" b="T12"/>
              <a:pathLst>
                <a:path w="43200" h="24465" fill="none"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path>
                <a:path w="43200" h="24465" stroke="0" extrusionOk="0">
                  <a:moveTo>
                    <a:pt x="43199" y="2695"/>
                  </a:moveTo>
                  <a:cubicBezTo>
                    <a:pt x="43199" y="2752"/>
                    <a:pt x="43200" y="2808"/>
                    <a:pt x="43200" y="2865"/>
                  </a:cubicBezTo>
                  <a:cubicBezTo>
                    <a:pt x="43200" y="14794"/>
                    <a:pt x="33529" y="24465"/>
                    <a:pt x="21600" y="24465"/>
                  </a:cubicBezTo>
                  <a:cubicBezTo>
                    <a:pt x="9670" y="24465"/>
                    <a:pt x="0" y="14794"/>
                    <a:pt x="0" y="2865"/>
                  </a:cubicBezTo>
                  <a:cubicBezTo>
                    <a:pt x="-1" y="1906"/>
                    <a:pt x="63" y="949"/>
                    <a:pt x="190" y="-1"/>
                  </a:cubicBezTo>
                  <a:lnTo>
                    <a:pt x="21600" y="2865"/>
                  </a:lnTo>
                  <a:lnTo>
                    <a:pt x="43199" y="2695"/>
                  </a:lnTo>
                  <a:close/>
                </a:path>
              </a:pathLst>
            </a:custGeom>
            <a:noFill/>
            <a:ln w="12700" cap="rnd">
              <a:solidFill>
                <a:srgbClr val="B760F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sp>
          <p:nvSpPr>
            <p:cNvPr id="62" name="Arc 34"/>
            <p:cNvSpPr>
              <a:spLocks/>
            </p:cNvSpPr>
            <p:nvPr/>
          </p:nvSpPr>
          <p:spPr bwMode="auto">
            <a:xfrm rot="3240000">
              <a:off x="2566393" y="2164271"/>
              <a:ext cx="457200" cy="28694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lnTo>
                    <a:pt x="0" y="21600"/>
                  </a:lnTo>
                  <a:close/>
                </a:path>
              </a:pathLst>
            </a:custGeom>
            <a:noFill/>
            <a:ln w="12700" cap="rnd">
              <a:solidFill>
                <a:srgbClr val="14405C"/>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63" name="Arc 35"/>
            <p:cNvSpPr>
              <a:spLocks/>
            </p:cNvSpPr>
            <p:nvPr/>
          </p:nvSpPr>
          <p:spPr bwMode="auto">
            <a:xfrm>
              <a:off x="2281238" y="2451807"/>
              <a:ext cx="457200" cy="285750"/>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rgbClr val="063DE8"/>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sp>
          <p:nvSpPr>
            <p:cNvPr id="64" name="Rectangle 36"/>
            <p:cNvSpPr>
              <a:spLocks noChangeArrowheads="1"/>
            </p:cNvSpPr>
            <p:nvPr/>
          </p:nvSpPr>
          <p:spPr bwMode="auto">
            <a:xfrm>
              <a:off x="6326982" y="2491097"/>
              <a:ext cx="1021177" cy="48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spcBef>
                  <a:spcPct val="0"/>
                </a:spcBef>
                <a:buNone/>
              </a:pPr>
              <a:r>
                <a:rPr lang="en-US" altLang="en-US" sz="1350">
                  <a:solidFill>
                    <a:srgbClr val="14405C"/>
                  </a:solidFill>
                  <a:latin typeface="Helvetica Neue" charset="0"/>
                  <a:ea typeface="Helvetica Neue" charset="0"/>
                  <a:cs typeface="Helvetica Neue" charset="0"/>
                </a:rPr>
                <a:t>Pages with</a:t>
              </a:r>
            </a:p>
            <a:p>
              <a:pPr>
                <a:spcBef>
                  <a:spcPct val="0"/>
                </a:spcBef>
                <a:buNone/>
              </a:pPr>
              <a:r>
                <a:rPr lang="en-US" altLang="en-US" sz="1350">
                  <a:solidFill>
                    <a:srgbClr val="14405C"/>
                  </a:solidFill>
                  <a:latin typeface="Helvetica Neue" charset="0"/>
                  <a:ea typeface="Helvetica Neue" charset="0"/>
                  <a:cs typeface="Helvetica Neue" charset="0"/>
                </a:rPr>
                <a:t>Free Space</a:t>
              </a:r>
            </a:p>
          </p:txBody>
        </p:sp>
        <p:sp>
          <p:nvSpPr>
            <p:cNvPr id="65" name="Rectangle 37"/>
            <p:cNvSpPr>
              <a:spLocks noChangeArrowheads="1"/>
            </p:cNvSpPr>
            <p:nvPr/>
          </p:nvSpPr>
          <p:spPr bwMode="auto">
            <a:xfrm>
              <a:off x="6324600" y="1406438"/>
              <a:ext cx="944168"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spcBef>
                  <a:spcPct val="0"/>
                </a:spcBef>
                <a:buNone/>
              </a:pPr>
              <a:r>
                <a:rPr lang="en-US" altLang="en-US" sz="1350">
                  <a:solidFill>
                    <a:srgbClr val="14405C"/>
                  </a:solidFill>
                  <a:latin typeface="Helvetica Neue" charset="0"/>
                  <a:ea typeface="Helvetica Neue" charset="0"/>
                  <a:cs typeface="Helvetica Neue" charset="0"/>
                </a:rPr>
                <a:t>Full Pages</a:t>
              </a:r>
            </a:p>
          </p:txBody>
        </p:sp>
        <p:sp>
          <p:nvSpPr>
            <p:cNvPr id="66" name="Arc 38"/>
            <p:cNvSpPr>
              <a:spLocks/>
            </p:cNvSpPr>
            <p:nvPr/>
          </p:nvSpPr>
          <p:spPr bwMode="auto">
            <a:xfrm>
              <a:off x="5940029" y="1081398"/>
              <a:ext cx="628650" cy="170260"/>
            </a:xfrm>
            <a:custGeom>
              <a:avLst/>
              <a:gdLst>
                <a:gd name="T0" fmla="*/ 0 w 43199"/>
                <a:gd name="T1" fmla="*/ 2147483646 h 24143"/>
                <a:gd name="T2" fmla="*/ 2147483646 w 43199"/>
                <a:gd name="T3" fmla="*/ 2147483646 h 24143"/>
                <a:gd name="T4" fmla="*/ 2147483646 w 43199"/>
                <a:gd name="T5" fmla="*/ 2147483646 h 24143"/>
                <a:gd name="T6" fmla="*/ 0 60000 65536"/>
                <a:gd name="T7" fmla="*/ 0 60000 65536"/>
                <a:gd name="T8" fmla="*/ 0 60000 65536"/>
                <a:gd name="T9" fmla="*/ 0 w 43199"/>
                <a:gd name="T10" fmla="*/ 0 h 24143"/>
                <a:gd name="T11" fmla="*/ 43199 w 43199"/>
                <a:gd name="T12" fmla="*/ 24143 h 24143"/>
              </a:gdLst>
              <a:ahLst/>
              <a:cxnLst>
                <a:cxn ang="T6">
                  <a:pos x="T0" y="T1"/>
                </a:cxn>
                <a:cxn ang="T7">
                  <a:pos x="T2" y="T3"/>
                </a:cxn>
                <a:cxn ang="T8">
                  <a:pos x="T4" y="T5"/>
                </a:cxn>
              </a:cxnLst>
              <a:rect l="T9" t="T10" r="T11" b="T12"/>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CF0E3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grpSp>
          <p:nvGrpSpPr>
            <p:cNvPr id="67" name="Group 39"/>
            <p:cNvGrpSpPr>
              <a:grpSpLocks/>
            </p:cNvGrpSpPr>
            <p:nvPr/>
          </p:nvGrpSpPr>
          <p:grpSpPr bwMode="auto">
            <a:xfrm>
              <a:off x="6453188" y="1251657"/>
              <a:ext cx="171450" cy="114300"/>
              <a:chOff x="4560" y="1296"/>
              <a:chExt cx="144" cy="96"/>
            </a:xfrm>
          </p:grpSpPr>
          <p:sp>
            <p:nvSpPr>
              <p:cNvPr id="68" name="Line 40"/>
              <p:cNvSpPr>
                <a:spLocks noChangeShapeType="1"/>
              </p:cNvSpPr>
              <p:nvPr/>
            </p:nvSpPr>
            <p:spPr bwMode="auto">
              <a:xfrm>
                <a:off x="4560" y="1296"/>
                <a:ext cx="144" cy="0"/>
              </a:xfrm>
              <a:prstGeom prst="line">
                <a:avLst/>
              </a:prstGeom>
              <a:noFill/>
              <a:ln w="12700">
                <a:solidFill>
                  <a:srgbClr val="14405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69" name="Line 41"/>
              <p:cNvSpPr>
                <a:spLocks noChangeShapeType="1"/>
              </p:cNvSpPr>
              <p:nvPr/>
            </p:nvSpPr>
            <p:spPr bwMode="auto">
              <a:xfrm>
                <a:off x="4584" y="1344"/>
                <a:ext cx="96" cy="0"/>
              </a:xfrm>
              <a:prstGeom prst="line">
                <a:avLst/>
              </a:prstGeom>
              <a:noFill/>
              <a:ln w="12700">
                <a:solidFill>
                  <a:srgbClr val="14405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70" name="Line 42"/>
              <p:cNvSpPr>
                <a:spLocks noChangeShapeType="1"/>
              </p:cNvSpPr>
              <p:nvPr/>
            </p:nvSpPr>
            <p:spPr bwMode="auto">
              <a:xfrm>
                <a:off x="4608" y="1392"/>
                <a:ext cx="48" cy="0"/>
              </a:xfrm>
              <a:prstGeom prst="line">
                <a:avLst/>
              </a:prstGeom>
              <a:noFill/>
              <a:ln w="12700">
                <a:solidFill>
                  <a:srgbClr val="14405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grpSp>
        <p:grpSp>
          <p:nvGrpSpPr>
            <p:cNvPr id="71" name="Group 43"/>
            <p:cNvGrpSpPr>
              <a:grpSpLocks/>
            </p:cNvGrpSpPr>
            <p:nvPr/>
          </p:nvGrpSpPr>
          <p:grpSpPr bwMode="auto">
            <a:xfrm>
              <a:off x="6396038" y="2337507"/>
              <a:ext cx="171450" cy="114300"/>
              <a:chOff x="4512" y="2208"/>
              <a:chExt cx="144" cy="96"/>
            </a:xfrm>
          </p:grpSpPr>
          <p:sp>
            <p:nvSpPr>
              <p:cNvPr id="72" name="Line 44"/>
              <p:cNvSpPr>
                <a:spLocks noChangeShapeType="1"/>
              </p:cNvSpPr>
              <p:nvPr/>
            </p:nvSpPr>
            <p:spPr bwMode="auto">
              <a:xfrm>
                <a:off x="4512" y="2208"/>
                <a:ext cx="144" cy="0"/>
              </a:xfrm>
              <a:prstGeom prst="line">
                <a:avLst/>
              </a:prstGeom>
              <a:noFill/>
              <a:ln w="12700">
                <a:solidFill>
                  <a:srgbClr val="14405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73" name="Line 45"/>
              <p:cNvSpPr>
                <a:spLocks noChangeShapeType="1"/>
              </p:cNvSpPr>
              <p:nvPr/>
            </p:nvSpPr>
            <p:spPr bwMode="auto">
              <a:xfrm>
                <a:off x="4536" y="2256"/>
                <a:ext cx="96" cy="0"/>
              </a:xfrm>
              <a:prstGeom prst="line">
                <a:avLst/>
              </a:prstGeom>
              <a:noFill/>
              <a:ln w="12700">
                <a:solidFill>
                  <a:srgbClr val="14405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74" name="Line 46"/>
              <p:cNvSpPr>
                <a:spLocks noChangeShapeType="1"/>
              </p:cNvSpPr>
              <p:nvPr/>
            </p:nvSpPr>
            <p:spPr bwMode="auto">
              <a:xfrm>
                <a:off x="4560" y="2304"/>
                <a:ext cx="48" cy="0"/>
              </a:xfrm>
              <a:prstGeom prst="line">
                <a:avLst/>
              </a:prstGeom>
              <a:noFill/>
              <a:ln w="12700">
                <a:solidFill>
                  <a:srgbClr val="14405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grpSp>
        <p:sp>
          <p:nvSpPr>
            <p:cNvPr id="75" name="Arc 47"/>
            <p:cNvSpPr>
              <a:spLocks/>
            </p:cNvSpPr>
            <p:nvPr/>
          </p:nvSpPr>
          <p:spPr bwMode="auto">
            <a:xfrm>
              <a:off x="5882879" y="2167248"/>
              <a:ext cx="628650" cy="170260"/>
            </a:xfrm>
            <a:custGeom>
              <a:avLst/>
              <a:gdLst>
                <a:gd name="T0" fmla="*/ 0 w 43199"/>
                <a:gd name="T1" fmla="*/ 2147483646 h 24143"/>
                <a:gd name="T2" fmla="*/ 2147483646 w 43199"/>
                <a:gd name="T3" fmla="*/ 2147483646 h 24143"/>
                <a:gd name="T4" fmla="*/ 2147483646 w 43199"/>
                <a:gd name="T5" fmla="*/ 2147483646 h 24143"/>
                <a:gd name="T6" fmla="*/ 0 60000 65536"/>
                <a:gd name="T7" fmla="*/ 0 60000 65536"/>
                <a:gd name="T8" fmla="*/ 0 60000 65536"/>
                <a:gd name="T9" fmla="*/ 0 w 43199"/>
                <a:gd name="T10" fmla="*/ 0 h 24143"/>
                <a:gd name="T11" fmla="*/ 43199 w 43199"/>
                <a:gd name="T12" fmla="*/ 24143 h 24143"/>
              </a:gdLst>
              <a:ahLst/>
              <a:cxnLst>
                <a:cxn ang="T6">
                  <a:pos x="T0" y="T1"/>
                </a:cxn>
                <a:cxn ang="T7">
                  <a:pos x="T2" y="T3"/>
                </a:cxn>
                <a:cxn ang="T8">
                  <a:pos x="T4" y="T5"/>
                </a:cxn>
              </a:cxnLst>
              <a:rect l="T9" t="T10" r="T11" b="T12"/>
              <a:pathLst>
                <a:path w="43199" h="24143" fill="none" extrusionOk="0">
                  <a:moveTo>
                    <a:pt x="-1" y="21430"/>
                  </a:moveTo>
                  <a:cubicBezTo>
                    <a:pt x="92" y="9567"/>
                    <a:pt x="9735" y="-1"/>
                    <a:pt x="21599" y="0"/>
                  </a:cubicBezTo>
                  <a:cubicBezTo>
                    <a:pt x="33528" y="0"/>
                    <a:pt x="43199" y="9670"/>
                    <a:pt x="43199" y="21600"/>
                  </a:cubicBezTo>
                  <a:cubicBezTo>
                    <a:pt x="43199" y="22449"/>
                    <a:pt x="43148" y="23299"/>
                    <a:pt x="43048" y="24142"/>
                  </a:cubicBezTo>
                </a:path>
                <a:path w="43199" h="24143" stroke="0" extrusionOk="0">
                  <a:moveTo>
                    <a:pt x="-1" y="21430"/>
                  </a:moveTo>
                  <a:cubicBezTo>
                    <a:pt x="92" y="9567"/>
                    <a:pt x="9735" y="-1"/>
                    <a:pt x="21599" y="0"/>
                  </a:cubicBezTo>
                  <a:cubicBezTo>
                    <a:pt x="33528" y="0"/>
                    <a:pt x="43199" y="9670"/>
                    <a:pt x="43199" y="21600"/>
                  </a:cubicBezTo>
                  <a:cubicBezTo>
                    <a:pt x="43199" y="22449"/>
                    <a:pt x="43148" y="23299"/>
                    <a:pt x="43048" y="24142"/>
                  </a:cubicBezTo>
                  <a:lnTo>
                    <a:pt x="21599" y="21600"/>
                  </a:lnTo>
                  <a:lnTo>
                    <a:pt x="-1" y="21430"/>
                  </a:lnTo>
                  <a:close/>
                </a:path>
              </a:pathLst>
            </a:custGeom>
            <a:noFill/>
            <a:ln w="12700" cap="rnd">
              <a:solidFill>
                <a:srgbClr val="063DE8"/>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sz="1350">
                <a:solidFill>
                  <a:srgbClr val="95A5A6"/>
                </a:solidFill>
                <a:latin typeface="Helvetica Neue" charset="0"/>
                <a:ea typeface="Helvetica Neue" charset="0"/>
                <a:cs typeface="Helvetica Neue" charset="0"/>
              </a:endParaRPr>
            </a:p>
          </p:txBody>
        </p:sp>
      </p:grpSp>
    </p:spTree>
    <p:extLst>
      <p:ext uri="{BB962C8B-B14F-4D97-AF65-F5344CB8AC3E}">
        <p14:creationId xmlns:p14="http://schemas.microsoft.com/office/powerpoint/2010/main" val="1268581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Better: Use a Page Directory</a:t>
            </a:r>
            <a:endParaRPr lang="en-US" dirty="0"/>
          </a:p>
        </p:txBody>
      </p:sp>
      <p:sp>
        <p:nvSpPr>
          <p:cNvPr id="4" name="Content Placeholder 3"/>
          <p:cNvSpPr>
            <a:spLocks noGrp="1"/>
          </p:cNvSpPr>
          <p:nvPr>
            <p:ph idx="1"/>
          </p:nvPr>
        </p:nvSpPr>
        <p:spPr>
          <a:xfrm>
            <a:off x="157439" y="1210270"/>
            <a:ext cx="5786132" cy="3394472"/>
          </a:xfrm>
        </p:spPr>
        <p:txBody>
          <a:bodyPr>
            <a:normAutofit/>
          </a:bodyPr>
          <a:lstStyle/>
          <a:p>
            <a:r>
              <a:rPr lang="en-US" sz="1700" dirty="0"/>
              <a:t>Directory entries include:</a:t>
            </a:r>
          </a:p>
          <a:p>
            <a:pPr lvl="1"/>
            <a:r>
              <a:rPr lang="en-US" sz="1500" dirty="0"/>
              <a:t> #free bytes on the referenced page</a:t>
            </a:r>
          </a:p>
          <a:p>
            <a:r>
              <a:rPr lang="en-US" sz="1700" dirty="0"/>
              <a:t>Header pages accessed often </a:t>
            </a:r>
            <a:r>
              <a:rPr lang="en-US" sz="1700" dirty="0">
                <a:sym typeface="Wingdings"/>
              </a:rPr>
              <a:t> likely in cache </a:t>
            </a:r>
          </a:p>
          <a:p>
            <a:r>
              <a:rPr lang="en-US" sz="1700" dirty="0"/>
              <a:t>Finding a page to fit a record required far fewer page loads than linked list </a:t>
            </a:r>
          </a:p>
          <a:p>
            <a:pPr lvl="1"/>
            <a:r>
              <a:rPr lang="en-US" sz="1500" dirty="0"/>
              <a:t>Why?</a:t>
            </a:r>
          </a:p>
          <a:p>
            <a:pPr lvl="2"/>
            <a:r>
              <a:rPr lang="en-US" sz="1300" dirty="0"/>
              <a:t>One header page load reveals free space of many pages</a:t>
            </a:r>
          </a:p>
          <a:p>
            <a:pPr fontAlgn="base">
              <a:spcBef>
                <a:spcPts val="1000"/>
              </a:spcBef>
            </a:pPr>
            <a:r>
              <a:rPr lang="en-US" sz="1600" dirty="0"/>
              <a:t>You can imagine optimizing the page directory further</a:t>
            </a:r>
          </a:p>
          <a:p>
            <a:pPr lvl="1" fontAlgn="base"/>
            <a:r>
              <a:rPr lang="en-US" sz="1500" dirty="0"/>
              <a:t>But diminishing returns?</a:t>
            </a:r>
          </a:p>
          <a:p>
            <a:endParaRPr lang="en-US" sz="2200" dirty="0"/>
          </a:p>
        </p:txBody>
      </p:sp>
      <p:grpSp>
        <p:nvGrpSpPr>
          <p:cNvPr id="5" name="Group 4" title="Page Directory"/>
          <p:cNvGrpSpPr/>
          <p:nvPr/>
        </p:nvGrpSpPr>
        <p:grpSpPr>
          <a:xfrm>
            <a:off x="5706762" y="913772"/>
            <a:ext cx="2996080" cy="2368234"/>
            <a:chOff x="2841554" y="992021"/>
            <a:chExt cx="2996080" cy="2368234"/>
          </a:xfrm>
        </p:grpSpPr>
        <p:grpSp>
          <p:nvGrpSpPr>
            <p:cNvPr id="40" name="Group 7"/>
            <p:cNvGrpSpPr>
              <a:grpSpLocks/>
            </p:cNvGrpSpPr>
            <p:nvPr/>
          </p:nvGrpSpPr>
          <p:grpSpPr bwMode="auto">
            <a:xfrm>
              <a:off x="3446859" y="1278399"/>
              <a:ext cx="733425" cy="514350"/>
              <a:chOff x="2068" y="912"/>
              <a:chExt cx="616" cy="432"/>
            </a:xfrm>
          </p:grpSpPr>
          <p:sp>
            <p:nvSpPr>
              <p:cNvPr id="41" name="Rectangle 8"/>
              <p:cNvSpPr>
                <a:spLocks noChangeArrowheads="1"/>
              </p:cNvSpPr>
              <p:nvPr/>
            </p:nvSpPr>
            <p:spPr bwMode="auto">
              <a:xfrm>
                <a:off x="2068" y="916"/>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42" name="Rectangle 9"/>
              <p:cNvSpPr>
                <a:spLocks noChangeArrowheads="1"/>
              </p:cNvSpPr>
              <p:nvPr/>
            </p:nvSpPr>
            <p:spPr bwMode="auto">
              <a:xfrm>
                <a:off x="2068" y="1024"/>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43" name="Rectangle 10"/>
              <p:cNvSpPr>
                <a:spLocks noChangeArrowheads="1"/>
              </p:cNvSpPr>
              <p:nvPr/>
            </p:nvSpPr>
            <p:spPr bwMode="auto">
              <a:xfrm>
                <a:off x="2068" y="1132"/>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44" name="Rectangle 11"/>
              <p:cNvSpPr>
                <a:spLocks noChangeArrowheads="1"/>
              </p:cNvSpPr>
              <p:nvPr/>
            </p:nvSpPr>
            <p:spPr bwMode="auto">
              <a:xfrm>
                <a:off x="2068" y="1240"/>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45" name="Line 12"/>
              <p:cNvSpPr>
                <a:spLocks noChangeShapeType="1"/>
              </p:cNvSpPr>
              <p:nvPr/>
            </p:nvSpPr>
            <p:spPr bwMode="auto">
              <a:xfrm>
                <a:off x="2259" y="912"/>
                <a:ext cx="0" cy="432"/>
              </a:xfrm>
              <a:prstGeom prst="line">
                <a:avLst/>
              </a:prstGeom>
              <a:solidFill>
                <a:srgbClr val="95A5A6"/>
              </a:solidFill>
              <a:ln w="38100" cap="flat" cmpd="sng" algn="ctr">
                <a:solidFill>
                  <a:sysClr val="window" lastClr="FFFFFF"/>
                </a:solidFill>
                <a:prstDash val="solid"/>
                <a:headEnd type="none" w="sm" len="sm"/>
                <a:tailEnd type="none" w="sm" len="sm"/>
              </a:ln>
              <a:effectLst>
                <a:outerShdw blurRad="40000" dist="20000" dir="5400000" rotWithShape="0">
                  <a:srgbClr val="000000">
                    <a:alpha val="38000"/>
                  </a:srgbClr>
                </a:outerShdw>
              </a:effectLst>
              <a:extLst/>
            </p:spPr>
            <p:txBody>
              <a:bodyPr wrap="none" anchor="ctr"/>
              <a:lstStyle/>
              <a:p>
                <a:pPr defTabSz="685800">
                  <a:defRPr/>
                </a:pPr>
                <a:endParaRPr lang="en-US" sz="1350" kern="0">
                  <a:solidFill>
                    <a:prstClr val="white"/>
                  </a:solidFill>
                  <a:latin typeface="Helvetica Neue" charset="0"/>
                  <a:ea typeface="Helvetica Neue" charset="0"/>
                  <a:cs typeface="Helvetica Neue" charset="0"/>
                </a:endParaRPr>
              </a:p>
            </p:txBody>
          </p:sp>
          <p:sp>
            <p:nvSpPr>
              <p:cNvPr id="46" name="Line 13"/>
              <p:cNvSpPr>
                <a:spLocks noChangeShapeType="1"/>
              </p:cNvSpPr>
              <p:nvPr/>
            </p:nvSpPr>
            <p:spPr bwMode="auto">
              <a:xfrm>
                <a:off x="2493" y="912"/>
                <a:ext cx="0" cy="432"/>
              </a:xfrm>
              <a:prstGeom prst="line">
                <a:avLst/>
              </a:prstGeom>
              <a:solidFill>
                <a:srgbClr val="95A5A6"/>
              </a:solidFill>
              <a:ln w="38100" cap="flat" cmpd="sng" algn="ctr">
                <a:solidFill>
                  <a:sysClr val="window" lastClr="FFFFFF"/>
                </a:solidFill>
                <a:prstDash val="solid"/>
                <a:headEnd type="none" w="sm" len="sm"/>
                <a:tailEnd type="none" w="sm" len="sm"/>
              </a:ln>
              <a:effectLst>
                <a:outerShdw blurRad="40000" dist="20000" dir="5400000" rotWithShape="0">
                  <a:srgbClr val="000000">
                    <a:alpha val="38000"/>
                  </a:srgbClr>
                </a:outerShdw>
              </a:effectLst>
              <a:extLst/>
            </p:spPr>
            <p:txBody>
              <a:bodyPr wrap="none" anchor="ctr"/>
              <a:lstStyle/>
              <a:p>
                <a:pPr defTabSz="685800">
                  <a:defRPr/>
                </a:pPr>
                <a:endParaRPr lang="en-US" sz="1350" kern="0">
                  <a:solidFill>
                    <a:prstClr val="white"/>
                  </a:solidFill>
                  <a:latin typeface="Helvetica Neue" charset="0"/>
                  <a:ea typeface="Helvetica Neue" charset="0"/>
                  <a:cs typeface="Helvetica Neue" charset="0"/>
                </a:endParaRPr>
              </a:p>
            </p:txBody>
          </p:sp>
        </p:grpSp>
        <p:grpSp>
          <p:nvGrpSpPr>
            <p:cNvPr id="47" name="Group 14"/>
            <p:cNvGrpSpPr>
              <a:grpSpLocks/>
            </p:cNvGrpSpPr>
            <p:nvPr/>
          </p:nvGrpSpPr>
          <p:grpSpPr bwMode="auto">
            <a:xfrm>
              <a:off x="3446859" y="1907049"/>
              <a:ext cx="733425" cy="514350"/>
              <a:chOff x="2068" y="1440"/>
              <a:chExt cx="616" cy="432"/>
            </a:xfrm>
          </p:grpSpPr>
          <p:sp>
            <p:nvSpPr>
              <p:cNvPr id="48" name="Rectangle 15"/>
              <p:cNvSpPr>
                <a:spLocks noChangeArrowheads="1"/>
              </p:cNvSpPr>
              <p:nvPr/>
            </p:nvSpPr>
            <p:spPr bwMode="auto">
              <a:xfrm>
                <a:off x="2068" y="1444"/>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49" name="Rectangle 16"/>
              <p:cNvSpPr>
                <a:spLocks noChangeArrowheads="1"/>
              </p:cNvSpPr>
              <p:nvPr/>
            </p:nvSpPr>
            <p:spPr bwMode="auto">
              <a:xfrm>
                <a:off x="2068" y="1552"/>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50" name="Rectangle 17"/>
              <p:cNvSpPr>
                <a:spLocks noChangeArrowheads="1"/>
              </p:cNvSpPr>
              <p:nvPr/>
            </p:nvSpPr>
            <p:spPr bwMode="auto">
              <a:xfrm>
                <a:off x="2068" y="1660"/>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51" name="Rectangle 18"/>
              <p:cNvSpPr>
                <a:spLocks noChangeArrowheads="1"/>
              </p:cNvSpPr>
              <p:nvPr/>
            </p:nvSpPr>
            <p:spPr bwMode="auto">
              <a:xfrm>
                <a:off x="2068" y="1768"/>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52" name="Line 19"/>
              <p:cNvSpPr>
                <a:spLocks noChangeShapeType="1"/>
              </p:cNvSpPr>
              <p:nvPr/>
            </p:nvSpPr>
            <p:spPr bwMode="auto">
              <a:xfrm>
                <a:off x="2259" y="1440"/>
                <a:ext cx="0" cy="432"/>
              </a:xfrm>
              <a:prstGeom prst="line">
                <a:avLst/>
              </a:prstGeom>
              <a:solidFill>
                <a:srgbClr val="95A5A6"/>
              </a:solidFill>
              <a:ln w="38100" cap="flat" cmpd="sng" algn="ctr">
                <a:solidFill>
                  <a:sysClr val="window" lastClr="FFFFFF"/>
                </a:solidFill>
                <a:prstDash val="solid"/>
                <a:headEnd type="none" w="sm" len="sm"/>
                <a:tailEnd type="none" w="sm" len="sm"/>
              </a:ln>
              <a:effectLst>
                <a:outerShdw blurRad="40000" dist="20000" dir="5400000" rotWithShape="0">
                  <a:srgbClr val="000000">
                    <a:alpha val="38000"/>
                  </a:srgbClr>
                </a:outerShdw>
              </a:effectLst>
              <a:extLst/>
            </p:spPr>
            <p:txBody>
              <a:bodyPr wrap="none" anchor="ctr"/>
              <a:lstStyle/>
              <a:p>
                <a:pPr defTabSz="685800">
                  <a:defRPr/>
                </a:pPr>
                <a:endParaRPr lang="en-US" sz="1350" kern="0">
                  <a:solidFill>
                    <a:prstClr val="white"/>
                  </a:solidFill>
                  <a:latin typeface="Helvetica Neue" charset="0"/>
                  <a:ea typeface="Helvetica Neue" charset="0"/>
                  <a:cs typeface="Helvetica Neue" charset="0"/>
                </a:endParaRPr>
              </a:p>
            </p:txBody>
          </p:sp>
          <p:sp>
            <p:nvSpPr>
              <p:cNvPr id="53" name="Line 20"/>
              <p:cNvSpPr>
                <a:spLocks noChangeShapeType="1"/>
              </p:cNvSpPr>
              <p:nvPr/>
            </p:nvSpPr>
            <p:spPr bwMode="auto">
              <a:xfrm>
                <a:off x="2493" y="1440"/>
                <a:ext cx="0" cy="432"/>
              </a:xfrm>
              <a:prstGeom prst="line">
                <a:avLst/>
              </a:prstGeom>
              <a:solidFill>
                <a:srgbClr val="95A5A6"/>
              </a:solidFill>
              <a:ln w="38100" cap="flat" cmpd="sng" algn="ctr">
                <a:solidFill>
                  <a:sysClr val="window" lastClr="FFFFFF"/>
                </a:solidFill>
                <a:prstDash val="solid"/>
                <a:headEnd type="none" w="sm" len="sm"/>
                <a:tailEnd type="none" w="sm" len="sm"/>
              </a:ln>
              <a:effectLst>
                <a:outerShdw blurRad="40000" dist="20000" dir="5400000" rotWithShape="0">
                  <a:srgbClr val="000000">
                    <a:alpha val="38000"/>
                  </a:srgbClr>
                </a:outerShdw>
              </a:effectLst>
              <a:extLst/>
            </p:spPr>
            <p:txBody>
              <a:bodyPr wrap="none" anchor="ctr"/>
              <a:lstStyle/>
              <a:p>
                <a:pPr defTabSz="685800">
                  <a:defRPr/>
                </a:pPr>
                <a:endParaRPr lang="en-US" sz="1350" kern="0">
                  <a:solidFill>
                    <a:prstClr val="white"/>
                  </a:solidFill>
                  <a:latin typeface="Helvetica Neue" charset="0"/>
                  <a:ea typeface="Helvetica Neue" charset="0"/>
                  <a:cs typeface="Helvetica Neue" charset="0"/>
                </a:endParaRPr>
              </a:p>
            </p:txBody>
          </p:sp>
        </p:grpSp>
        <p:grpSp>
          <p:nvGrpSpPr>
            <p:cNvPr id="54" name="Group 21"/>
            <p:cNvGrpSpPr>
              <a:grpSpLocks/>
            </p:cNvGrpSpPr>
            <p:nvPr/>
          </p:nvGrpSpPr>
          <p:grpSpPr bwMode="auto">
            <a:xfrm>
              <a:off x="3446859" y="2535699"/>
              <a:ext cx="733425" cy="514350"/>
              <a:chOff x="2068" y="1968"/>
              <a:chExt cx="616" cy="432"/>
            </a:xfrm>
          </p:grpSpPr>
          <p:sp>
            <p:nvSpPr>
              <p:cNvPr id="55" name="Rectangle 22"/>
              <p:cNvSpPr>
                <a:spLocks noChangeArrowheads="1"/>
              </p:cNvSpPr>
              <p:nvPr/>
            </p:nvSpPr>
            <p:spPr bwMode="auto">
              <a:xfrm>
                <a:off x="2068" y="1972"/>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56" name="Rectangle 23"/>
              <p:cNvSpPr>
                <a:spLocks noChangeArrowheads="1"/>
              </p:cNvSpPr>
              <p:nvPr/>
            </p:nvSpPr>
            <p:spPr bwMode="auto">
              <a:xfrm>
                <a:off x="2068" y="2080"/>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57" name="Rectangle 24"/>
              <p:cNvSpPr>
                <a:spLocks noChangeArrowheads="1"/>
              </p:cNvSpPr>
              <p:nvPr/>
            </p:nvSpPr>
            <p:spPr bwMode="auto">
              <a:xfrm>
                <a:off x="2068" y="2188"/>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58" name="Rectangle 25"/>
              <p:cNvSpPr>
                <a:spLocks noChangeArrowheads="1"/>
              </p:cNvSpPr>
              <p:nvPr/>
            </p:nvSpPr>
            <p:spPr bwMode="auto">
              <a:xfrm>
                <a:off x="2068" y="2296"/>
                <a:ext cx="616" cy="100"/>
              </a:xfrm>
              <a:prstGeom prst="rect">
                <a:avLst/>
              </a:prstGeom>
              <a:solidFill>
                <a:srgbClr val="95A5A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endParaRPr lang="en-US" altLang="en-US" sz="900" kern="0">
                  <a:solidFill>
                    <a:srgbClr val="000000"/>
                  </a:solidFill>
                  <a:latin typeface="Helvetica Neue" charset="0"/>
                  <a:ea typeface="Helvetica Neue" charset="0"/>
                  <a:cs typeface="Helvetica Neue" charset="0"/>
                </a:endParaRPr>
              </a:p>
            </p:txBody>
          </p:sp>
          <p:sp>
            <p:nvSpPr>
              <p:cNvPr id="59" name="Line 26"/>
              <p:cNvSpPr>
                <a:spLocks noChangeShapeType="1"/>
              </p:cNvSpPr>
              <p:nvPr/>
            </p:nvSpPr>
            <p:spPr bwMode="auto">
              <a:xfrm>
                <a:off x="2259" y="1968"/>
                <a:ext cx="0" cy="432"/>
              </a:xfrm>
              <a:prstGeom prst="line">
                <a:avLst/>
              </a:prstGeom>
              <a:solidFill>
                <a:srgbClr val="95A5A6"/>
              </a:solidFill>
              <a:ln w="38100" cap="flat" cmpd="sng" algn="ctr">
                <a:solidFill>
                  <a:sysClr val="window" lastClr="FFFFFF"/>
                </a:solidFill>
                <a:prstDash val="solid"/>
                <a:headEnd type="none" w="sm" len="sm"/>
                <a:tailEnd type="none" w="sm" len="sm"/>
              </a:ln>
              <a:effectLst>
                <a:outerShdw blurRad="40000" dist="20000" dir="5400000" rotWithShape="0">
                  <a:srgbClr val="000000">
                    <a:alpha val="38000"/>
                  </a:srgbClr>
                </a:outerShdw>
              </a:effectLst>
              <a:extLst/>
            </p:spPr>
            <p:txBody>
              <a:bodyPr wrap="none" anchor="ctr"/>
              <a:lstStyle/>
              <a:p>
                <a:pPr defTabSz="685800">
                  <a:defRPr/>
                </a:pPr>
                <a:endParaRPr lang="en-US" sz="1350" kern="0">
                  <a:solidFill>
                    <a:prstClr val="white"/>
                  </a:solidFill>
                  <a:latin typeface="Helvetica Neue" charset="0"/>
                  <a:ea typeface="Helvetica Neue" charset="0"/>
                  <a:cs typeface="Helvetica Neue" charset="0"/>
                </a:endParaRPr>
              </a:p>
            </p:txBody>
          </p:sp>
          <p:sp>
            <p:nvSpPr>
              <p:cNvPr id="60" name="Line 27"/>
              <p:cNvSpPr>
                <a:spLocks noChangeShapeType="1"/>
              </p:cNvSpPr>
              <p:nvPr/>
            </p:nvSpPr>
            <p:spPr bwMode="auto">
              <a:xfrm>
                <a:off x="2493" y="1968"/>
                <a:ext cx="0" cy="432"/>
              </a:xfrm>
              <a:prstGeom prst="line">
                <a:avLst/>
              </a:prstGeom>
              <a:solidFill>
                <a:srgbClr val="95A5A6"/>
              </a:solidFill>
              <a:ln w="38100" cap="flat" cmpd="sng" algn="ctr">
                <a:solidFill>
                  <a:sysClr val="window" lastClr="FFFFFF"/>
                </a:solidFill>
                <a:prstDash val="solid"/>
                <a:headEnd type="none" w="sm" len="sm"/>
                <a:tailEnd type="none" w="sm" len="sm"/>
              </a:ln>
              <a:effectLst>
                <a:outerShdw blurRad="40000" dist="20000" dir="5400000" rotWithShape="0">
                  <a:srgbClr val="000000">
                    <a:alpha val="38000"/>
                  </a:srgbClr>
                </a:outerShdw>
              </a:effectLst>
              <a:extLst/>
            </p:spPr>
            <p:txBody>
              <a:bodyPr wrap="none" anchor="ctr"/>
              <a:lstStyle/>
              <a:p>
                <a:pPr defTabSz="685800">
                  <a:defRPr/>
                </a:pPr>
                <a:endParaRPr lang="en-US" sz="1350" kern="0">
                  <a:solidFill>
                    <a:prstClr val="white"/>
                  </a:solidFill>
                  <a:latin typeface="Helvetica Neue" charset="0"/>
                  <a:ea typeface="Helvetica Neue" charset="0"/>
                  <a:cs typeface="Helvetica Neue" charset="0"/>
                </a:endParaRPr>
              </a:p>
            </p:txBody>
          </p:sp>
        </p:grpSp>
        <p:sp>
          <p:nvSpPr>
            <p:cNvPr id="61" name="Rectangle 28"/>
            <p:cNvSpPr>
              <a:spLocks noChangeArrowheads="1"/>
            </p:cNvSpPr>
            <p:nvPr/>
          </p:nvSpPr>
          <p:spPr bwMode="auto">
            <a:xfrm>
              <a:off x="5099447" y="1283162"/>
              <a:ext cx="733425" cy="504825"/>
            </a:xfrm>
            <a:prstGeom prst="rect">
              <a:avLst/>
            </a:prstGeom>
            <a:solidFill>
              <a:srgbClr val="74B5DE"/>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nchorCtr="1"/>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r>
                <a:rPr lang="en-US" altLang="en-US" sz="1350" kern="0" dirty="0">
                  <a:latin typeface="Helvetica Neue" charset="0"/>
                  <a:ea typeface="Helvetica Neue" charset="0"/>
                  <a:cs typeface="Helvetica Neue" charset="0"/>
                </a:rPr>
                <a:t>Data</a:t>
              </a:r>
            </a:p>
            <a:p>
              <a:pPr defTabSz="685800">
                <a:spcBef>
                  <a:spcPct val="0"/>
                </a:spcBef>
                <a:buNone/>
                <a:defRPr/>
              </a:pPr>
              <a:r>
                <a:rPr lang="en-US" altLang="en-US" sz="1350" kern="0" dirty="0">
                  <a:latin typeface="Helvetica Neue" charset="0"/>
                  <a:ea typeface="Helvetica Neue" charset="0"/>
                  <a:cs typeface="Helvetica Neue" charset="0"/>
                </a:rPr>
                <a:t>Page 1</a:t>
              </a:r>
            </a:p>
          </p:txBody>
        </p:sp>
        <p:sp>
          <p:nvSpPr>
            <p:cNvPr id="62" name="Rectangle 29"/>
            <p:cNvSpPr>
              <a:spLocks noChangeArrowheads="1"/>
            </p:cNvSpPr>
            <p:nvPr/>
          </p:nvSpPr>
          <p:spPr bwMode="auto">
            <a:xfrm>
              <a:off x="5104209" y="2014573"/>
              <a:ext cx="733425" cy="504825"/>
            </a:xfrm>
            <a:prstGeom prst="rect">
              <a:avLst/>
            </a:prstGeom>
            <a:solidFill>
              <a:srgbClr val="74B5DE"/>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nchorCtr="1"/>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r>
                <a:rPr lang="en-US" altLang="en-US" sz="1350" kern="0" dirty="0">
                  <a:latin typeface="Helvetica Neue" charset="0"/>
                  <a:ea typeface="Helvetica Neue" charset="0"/>
                  <a:cs typeface="Helvetica Neue" charset="0"/>
                </a:rPr>
                <a:t>Data</a:t>
              </a:r>
            </a:p>
            <a:p>
              <a:pPr defTabSz="685800">
                <a:spcBef>
                  <a:spcPct val="0"/>
                </a:spcBef>
                <a:buNone/>
                <a:defRPr/>
              </a:pPr>
              <a:r>
                <a:rPr lang="en-US" altLang="en-US" sz="1350" kern="0" dirty="0">
                  <a:latin typeface="Helvetica Neue" charset="0"/>
                  <a:ea typeface="Helvetica Neue" charset="0"/>
                  <a:cs typeface="Helvetica Neue" charset="0"/>
                </a:rPr>
                <a:t>Page 2</a:t>
              </a:r>
            </a:p>
          </p:txBody>
        </p:sp>
        <p:sp>
          <p:nvSpPr>
            <p:cNvPr id="63" name="Rectangle 30"/>
            <p:cNvSpPr>
              <a:spLocks noChangeArrowheads="1"/>
            </p:cNvSpPr>
            <p:nvPr/>
          </p:nvSpPr>
          <p:spPr bwMode="auto">
            <a:xfrm>
              <a:off x="5104209" y="2769062"/>
              <a:ext cx="733425" cy="504825"/>
            </a:xfrm>
            <a:prstGeom prst="rect">
              <a:avLst/>
            </a:prstGeom>
            <a:solidFill>
              <a:srgbClr val="74B5DE"/>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nchorCtr="1"/>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defTabSz="685800">
                <a:spcBef>
                  <a:spcPct val="0"/>
                </a:spcBef>
                <a:buNone/>
                <a:defRPr/>
              </a:pPr>
              <a:r>
                <a:rPr lang="en-US" altLang="en-US" sz="1350" kern="0" dirty="0">
                  <a:latin typeface="Helvetica Neue" charset="0"/>
                  <a:ea typeface="Helvetica Neue" charset="0"/>
                  <a:cs typeface="Helvetica Neue" charset="0"/>
                </a:rPr>
                <a:t>Data</a:t>
              </a:r>
            </a:p>
            <a:p>
              <a:pPr defTabSz="685800">
                <a:spcBef>
                  <a:spcPct val="0"/>
                </a:spcBef>
                <a:buNone/>
                <a:defRPr/>
              </a:pPr>
              <a:r>
                <a:rPr lang="en-US" altLang="en-US" sz="1350" kern="0" dirty="0">
                  <a:latin typeface="Helvetica Neue" charset="0"/>
                  <a:ea typeface="Helvetica Neue" charset="0"/>
                  <a:cs typeface="Helvetica Neue" charset="0"/>
                </a:rPr>
                <a:t>Page N</a:t>
              </a:r>
            </a:p>
          </p:txBody>
        </p:sp>
        <p:sp>
          <p:nvSpPr>
            <p:cNvPr id="64" name="Rectangle 34"/>
            <p:cNvSpPr>
              <a:spLocks noChangeArrowheads="1"/>
            </p:cNvSpPr>
            <p:nvPr/>
          </p:nvSpPr>
          <p:spPr bwMode="auto">
            <a:xfrm>
              <a:off x="2841554" y="992021"/>
              <a:ext cx="1203467"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spcBef>
                  <a:spcPct val="0"/>
                </a:spcBef>
                <a:buNone/>
              </a:pPr>
              <a:r>
                <a:rPr lang="en-US" altLang="en-US" sz="1350" b="1" dirty="0">
                  <a:solidFill>
                    <a:srgbClr val="800080"/>
                  </a:solidFill>
                  <a:latin typeface="Helvetica Neue" charset="0"/>
                  <a:ea typeface="Helvetica Neue" charset="0"/>
                  <a:cs typeface="Helvetica Neue" charset="0"/>
                </a:rPr>
                <a:t>Header Page</a:t>
              </a:r>
            </a:p>
          </p:txBody>
        </p:sp>
        <p:sp>
          <p:nvSpPr>
            <p:cNvPr id="65" name="Rectangle 35"/>
            <p:cNvSpPr>
              <a:spLocks noChangeArrowheads="1"/>
            </p:cNvSpPr>
            <p:nvPr/>
          </p:nvSpPr>
          <p:spPr bwMode="auto">
            <a:xfrm>
              <a:off x="3305771" y="3128940"/>
              <a:ext cx="936154"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spcBef>
                  <a:spcPct val="0"/>
                </a:spcBef>
                <a:buNone/>
              </a:pPr>
              <a:r>
                <a:rPr lang="en-US" altLang="en-US" sz="1050" b="1" dirty="0">
                  <a:solidFill>
                    <a:srgbClr val="800080"/>
                  </a:solidFill>
                  <a:latin typeface="Helvetica Neue" charset="0"/>
                  <a:ea typeface="Helvetica Neue" charset="0"/>
                  <a:cs typeface="Helvetica Neue" charset="0"/>
                </a:rPr>
                <a:t>DIRECTORY</a:t>
              </a:r>
            </a:p>
          </p:txBody>
        </p:sp>
        <p:grpSp>
          <p:nvGrpSpPr>
            <p:cNvPr id="66" name="Group 36"/>
            <p:cNvGrpSpPr>
              <a:grpSpLocks/>
            </p:cNvGrpSpPr>
            <p:nvPr/>
          </p:nvGrpSpPr>
          <p:grpSpPr bwMode="auto">
            <a:xfrm>
              <a:off x="3157538" y="1736790"/>
              <a:ext cx="285750" cy="227410"/>
              <a:chOff x="1825" y="1297"/>
              <a:chExt cx="240" cy="191"/>
            </a:xfrm>
          </p:grpSpPr>
          <p:sp>
            <p:nvSpPr>
              <p:cNvPr id="67" name="Arc 37"/>
              <p:cNvSpPr>
                <a:spLocks/>
              </p:cNvSpPr>
              <p:nvPr/>
            </p:nvSpPr>
            <p:spPr bwMode="auto">
              <a:xfrm>
                <a:off x="1825" y="1297"/>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lnTo>
                      <a:pt x="0" y="21600"/>
                    </a:lnTo>
                    <a:close/>
                  </a:path>
                </a:pathLst>
              </a:custGeom>
              <a:noFill/>
              <a:ln w="12700" cap="rnd">
                <a:solidFill>
                  <a:srgbClr val="15405B"/>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68" name="Arc 38"/>
              <p:cNvSpPr>
                <a:spLocks/>
              </p:cNvSpPr>
              <p:nvPr/>
            </p:nvSpPr>
            <p:spPr bwMode="auto">
              <a:xfrm>
                <a:off x="1825" y="1392"/>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rgbClr val="15405B"/>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grpSp>
        <p:grpSp>
          <p:nvGrpSpPr>
            <p:cNvPr id="69" name="Group 39"/>
            <p:cNvGrpSpPr>
              <a:grpSpLocks/>
            </p:cNvGrpSpPr>
            <p:nvPr/>
          </p:nvGrpSpPr>
          <p:grpSpPr bwMode="auto">
            <a:xfrm>
              <a:off x="3157538" y="2365440"/>
              <a:ext cx="285750" cy="227410"/>
              <a:chOff x="1825" y="1825"/>
              <a:chExt cx="240" cy="191"/>
            </a:xfrm>
          </p:grpSpPr>
          <p:sp>
            <p:nvSpPr>
              <p:cNvPr id="70" name="Arc 40"/>
              <p:cNvSpPr>
                <a:spLocks/>
              </p:cNvSpPr>
              <p:nvPr/>
            </p:nvSpPr>
            <p:spPr bwMode="auto">
              <a:xfrm>
                <a:off x="1825" y="1825"/>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lnTo>
                      <a:pt x="0" y="21600"/>
                    </a:lnTo>
                    <a:close/>
                  </a:path>
                </a:pathLst>
              </a:custGeom>
              <a:noFill/>
              <a:ln w="12700" cap="rnd">
                <a:solidFill>
                  <a:srgbClr val="15405B"/>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71" name="Arc 41"/>
              <p:cNvSpPr>
                <a:spLocks/>
              </p:cNvSpPr>
              <p:nvPr/>
            </p:nvSpPr>
            <p:spPr bwMode="auto">
              <a:xfrm>
                <a:off x="1825" y="1920"/>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rgbClr val="15405B"/>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grpSp>
        <p:sp>
          <p:nvSpPr>
            <p:cNvPr id="72" name="Arc 42"/>
            <p:cNvSpPr>
              <a:spLocks/>
            </p:cNvSpPr>
            <p:nvPr/>
          </p:nvSpPr>
          <p:spPr bwMode="auto">
            <a:xfrm flipV="1">
              <a:off x="3557588" y="1336740"/>
              <a:ext cx="1541859" cy="3428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7"/>
                    <a:pt x="9660" y="9"/>
                    <a:pt x="21583" y="0"/>
                  </a:cubicBezTo>
                </a:path>
                <a:path w="21600" h="21600" stroke="0" extrusionOk="0">
                  <a:moveTo>
                    <a:pt x="0" y="21600"/>
                  </a:moveTo>
                  <a:cubicBezTo>
                    <a:pt x="0" y="9677"/>
                    <a:pt x="9660" y="9"/>
                    <a:pt x="21583" y="0"/>
                  </a:cubicBezTo>
                  <a:lnTo>
                    <a:pt x="21600" y="21600"/>
                  </a:lnTo>
                  <a:lnTo>
                    <a:pt x="0" y="21600"/>
                  </a:lnTo>
                  <a:close/>
                </a:path>
              </a:pathLst>
            </a:custGeom>
            <a:noFill/>
            <a:ln w="12700" cap="rnd">
              <a:solidFill>
                <a:srgbClr val="2980B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73" name="Arc 43"/>
            <p:cNvSpPr>
              <a:spLocks/>
            </p:cNvSpPr>
            <p:nvPr/>
          </p:nvSpPr>
          <p:spPr bwMode="auto">
            <a:xfrm>
              <a:off x="3786188" y="1335549"/>
              <a:ext cx="1313259" cy="71913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rgbClr val="2980B9"/>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74" name="Arc 44"/>
            <p:cNvSpPr>
              <a:spLocks/>
            </p:cNvSpPr>
            <p:nvPr/>
          </p:nvSpPr>
          <p:spPr bwMode="auto">
            <a:xfrm>
              <a:off x="4071938" y="1335549"/>
              <a:ext cx="514350" cy="85725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rgbClr val="2980B9"/>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sp>
          <p:nvSpPr>
            <p:cNvPr id="75" name="Arc 45"/>
            <p:cNvSpPr>
              <a:spLocks/>
            </p:cNvSpPr>
            <p:nvPr/>
          </p:nvSpPr>
          <p:spPr bwMode="auto">
            <a:xfrm>
              <a:off x="4070747" y="2594040"/>
              <a:ext cx="1028700" cy="17145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rgbClr val="2980B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a:solidFill>
                  <a:srgbClr val="95A5A6"/>
                </a:solidFill>
                <a:latin typeface="Helvetica Neue" charset="0"/>
                <a:ea typeface="Helvetica Neue" charset="0"/>
                <a:cs typeface="Helvetica Neue" charset="0"/>
              </a:endParaRPr>
            </a:p>
          </p:txBody>
        </p:sp>
      </p:grpSp>
    </p:spTree>
    <p:extLst>
      <p:ext uri="{BB962C8B-B14F-4D97-AF65-F5344CB8AC3E}">
        <p14:creationId xmlns:p14="http://schemas.microsoft.com/office/powerpoint/2010/main" val="149047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4" name="Content Placeholder 3"/>
          <p:cNvSpPr>
            <a:spLocks noGrp="1"/>
          </p:cNvSpPr>
          <p:nvPr>
            <p:ph idx="1"/>
          </p:nvPr>
        </p:nvSpPr>
        <p:spPr/>
        <p:txBody>
          <a:bodyPr/>
          <a:lstStyle/>
          <a:p>
            <a:r>
              <a:rPr lang="en-US"/>
              <a:t>Table encoded as files which are collections of pages</a:t>
            </a:r>
            <a:endParaRPr lang="en-US" dirty="0"/>
          </a:p>
        </p:txBody>
      </p:sp>
      <p:graphicFrame>
        <p:nvGraphicFramePr>
          <p:cNvPr id="15" name="Table 14" descr="A relation is encoded into pages." title="Database"/>
          <p:cNvGraphicFramePr>
            <a:graphicFrameLocks noGrp="1"/>
          </p:cNvGraphicFramePr>
          <p:nvPr>
            <p:extLst>
              <p:ext uri="{D42A27DB-BD31-4B8C-83A1-F6EECF244321}">
                <p14:modId xmlns:p14="http://schemas.microsoft.com/office/powerpoint/2010/main" val="3267754252"/>
              </p:ext>
            </p:extLst>
          </p:nvPr>
        </p:nvGraphicFramePr>
        <p:xfrm>
          <a:off x="457200" y="3028244"/>
          <a:ext cx="2514600" cy="891540"/>
        </p:xfrm>
        <a:graphic>
          <a:graphicData uri="http://schemas.openxmlformats.org/drawingml/2006/table">
            <a:tbl>
              <a:tblPr firstRow="1" bandRow="1"/>
              <a:tblGrid>
                <a:gridCol w="50292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tblGrid>
              <a:tr h="125016">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err="1">
                          <a:solidFill>
                            <a:schemeClr val="tx1"/>
                          </a:solidFill>
                          <a:latin typeface="Helvetica Neue"/>
                        </a:rPr>
                        <a:t>SSNz</a:t>
                      </a:r>
                      <a:endParaRPr lang="en-US" sz="600" dirty="0">
                        <a:solidFill>
                          <a:schemeClr val="tx1"/>
                        </a:solidFill>
                        <a:latin typeface="Helvetica Neue"/>
                      </a:endParaRP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Last Name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First Name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Age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Salary</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extLst>
                  <a:ext uri="{0D108BD9-81ED-4DB2-BD59-A6C34878D82A}">
                    <a16:rowId xmlns:a16="http://schemas.microsoft.com/office/drawing/2014/main" val="10000"/>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123</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Adams</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Elmo</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31</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$400</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extLst>
                  <a:ext uri="{0D108BD9-81ED-4DB2-BD59-A6C34878D82A}">
                    <a16:rowId xmlns:a16="http://schemas.microsoft.com/office/drawing/2014/main" val="10001"/>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443</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Grouch</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Oscar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32</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$300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extLst>
                  <a:ext uri="{0D108BD9-81ED-4DB2-BD59-A6C34878D82A}">
                    <a16:rowId xmlns:a16="http://schemas.microsoft.com/office/drawing/2014/main" val="10002"/>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244</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Oz</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Bert</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55</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$140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extLst>
                  <a:ext uri="{0D108BD9-81ED-4DB2-BD59-A6C34878D82A}">
                    <a16:rowId xmlns:a16="http://schemas.microsoft.com/office/drawing/2014/main" val="10003"/>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134</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Sanders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Ernie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55</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$400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extLst>
                  <a:ext uri="{0D108BD9-81ED-4DB2-BD59-A6C34878D82A}">
                    <a16:rowId xmlns:a16="http://schemas.microsoft.com/office/drawing/2014/main" val="10004"/>
                  </a:ext>
                </a:extLst>
              </a:tr>
            </a:tbl>
          </a:graphicData>
        </a:graphic>
      </p:graphicFrame>
      <p:grpSp>
        <p:nvGrpSpPr>
          <p:cNvPr id="5" name="Group 4" descr=" The collection of pages live on a file" title="File"/>
          <p:cNvGrpSpPr/>
          <p:nvPr/>
        </p:nvGrpSpPr>
        <p:grpSpPr>
          <a:xfrm>
            <a:off x="3733800" y="2308623"/>
            <a:ext cx="2510341" cy="2286000"/>
            <a:chOff x="5065506" y="1428405"/>
            <a:chExt cx="2510341" cy="2286000"/>
          </a:xfrm>
        </p:grpSpPr>
        <p:sp>
          <p:nvSpPr>
            <p:cNvPr id="17" name="Rectangle 16"/>
            <p:cNvSpPr/>
            <p:nvPr/>
          </p:nvSpPr>
          <p:spPr bwMode="auto">
            <a:xfrm>
              <a:off x="5065506" y="1428405"/>
              <a:ext cx="2510341" cy="2286000"/>
            </a:xfrm>
            <a:prstGeom prst="rect">
              <a:avLst/>
            </a:prstGeom>
            <a:solidFill>
              <a:srgbClr val="95A5A6"/>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kern="0" dirty="0">
                <a:solidFill>
                  <a:prstClr val="white"/>
                </a:solidFill>
                <a:latin typeface="Helvetica Neue"/>
                <a:ea typeface=""/>
                <a:cs typeface=""/>
              </a:endParaRPr>
            </a:p>
          </p:txBody>
        </p:sp>
        <p:sp>
          <p:nvSpPr>
            <p:cNvPr id="18" name="Folded Corner 17"/>
            <p:cNvSpPr/>
            <p:nvPr/>
          </p:nvSpPr>
          <p:spPr bwMode="auto">
            <a:xfrm>
              <a:off x="5261741" y="1542705"/>
              <a:ext cx="999208"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kern="0" dirty="0">
                  <a:latin typeface="Helvetica Neue"/>
                  <a:ea typeface=""/>
                  <a:cs typeface=""/>
                </a:rPr>
                <a:t>Page 1</a:t>
              </a:r>
            </a:p>
          </p:txBody>
        </p:sp>
        <p:sp>
          <p:nvSpPr>
            <p:cNvPr id="19" name="Folded Corner 18"/>
            <p:cNvSpPr/>
            <p:nvPr/>
          </p:nvSpPr>
          <p:spPr bwMode="auto">
            <a:xfrm>
              <a:off x="6467354" y="1542705"/>
              <a:ext cx="926999"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kern="0" dirty="0">
                  <a:latin typeface="Helvetica Neue"/>
                  <a:ea typeface=""/>
                  <a:cs typeface=""/>
                </a:rPr>
                <a:t>Page 2</a:t>
              </a:r>
            </a:p>
          </p:txBody>
        </p:sp>
        <p:sp>
          <p:nvSpPr>
            <p:cNvPr id="20" name="Folded Corner 19"/>
            <p:cNvSpPr/>
            <p:nvPr/>
          </p:nvSpPr>
          <p:spPr bwMode="auto">
            <a:xfrm>
              <a:off x="5261741" y="2291135"/>
              <a:ext cx="999208"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kern="0" dirty="0">
                  <a:latin typeface="Helvetica Neue"/>
                  <a:ea typeface=""/>
                  <a:cs typeface=""/>
                </a:rPr>
                <a:t>Page 3</a:t>
              </a:r>
            </a:p>
          </p:txBody>
        </p:sp>
        <p:sp>
          <p:nvSpPr>
            <p:cNvPr id="21" name="Folded Corner 20"/>
            <p:cNvSpPr/>
            <p:nvPr/>
          </p:nvSpPr>
          <p:spPr bwMode="auto">
            <a:xfrm>
              <a:off x="6467354" y="2291135"/>
              <a:ext cx="926999"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kern="0" dirty="0">
                  <a:latin typeface="Helvetica Neue"/>
                  <a:ea typeface=""/>
                  <a:cs typeface=""/>
                </a:rPr>
                <a:t>Page 4</a:t>
              </a:r>
            </a:p>
          </p:txBody>
        </p:sp>
        <p:sp>
          <p:nvSpPr>
            <p:cNvPr id="22" name="Folded Corner 21"/>
            <p:cNvSpPr/>
            <p:nvPr/>
          </p:nvSpPr>
          <p:spPr bwMode="auto">
            <a:xfrm>
              <a:off x="5261741" y="3039566"/>
              <a:ext cx="999208"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kern="0" dirty="0">
                  <a:latin typeface="Helvetica Neue"/>
                  <a:ea typeface=""/>
                  <a:cs typeface=""/>
                </a:rPr>
                <a:t>Page 5</a:t>
              </a:r>
            </a:p>
          </p:txBody>
        </p:sp>
        <p:sp>
          <p:nvSpPr>
            <p:cNvPr id="23" name="Folded Corner 22"/>
            <p:cNvSpPr/>
            <p:nvPr/>
          </p:nvSpPr>
          <p:spPr bwMode="auto">
            <a:xfrm>
              <a:off x="6467354" y="3039566"/>
              <a:ext cx="926999"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kern="0" dirty="0">
                  <a:latin typeface="Helvetica Neue"/>
                  <a:ea typeface=""/>
                  <a:cs typeface=""/>
                </a:rPr>
                <a:t>Page 6</a:t>
              </a:r>
            </a:p>
          </p:txBody>
        </p:sp>
      </p:grpSp>
      <p:sp>
        <p:nvSpPr>
          <p:cNvPr id="24" name="TextBox 23"/>
          <p:cNvSpPr txBox="1"/>
          <p:nvPr/>
        </p:nvSpPr>
        <p:spPr>
          <a:xfrm>
            <a:off x="3718278" y="2054957"/>
            <a:ext cx="423514" cy="276999"/>
          </a:xfrm>
          <a:prstGeom prst="rect">
            <a:avLst/>
          </a:prstGeom>
          <a:noFill/>
        </p:spPr>
        <p:txBody>
          <a:bodyPr wrap="none" rtlCol="0">
            <a:spAutoFit/>
          </a:bodyPr>
          <a:lstStyle/>
          <a:p>
            <a:r>
              <a:rPr lang="en-US" sz="1200" dirty="0">
                <a:solidFill>
                  <a:srgbClr val="14405C"/>
                </a:solidFill>
                <a:latin typeface="Helvetica Neue"/>
                <a:ea typeface=""/>
                <a:cs typeface=""/>
              </a:rPr>
              <a:t>File</a:t>
            </a:r>
          </a:p>
        </p:txBody>
      </p:sp>
      <p:sp>
        <p:nvSpPr>
          <p:cNvPr id="25" name="Left Arrow 24" descr=" The collection of pages live on a file" title="File"/>
          <p:cNvSpPr/>
          <p:nvPr/>
        </p:nvSpPr>
        <p:spPr>
          <a:xfrm rot="10800000">
            <a:off x="3185661" y="3289744"/>
            <a:ext cx="299852" cy="297614"/>
          </a:xfrm>
          <a:prstGeom prst="leftArrow">
            <a:avLst/>
          </a:prstGeom>
          <a:solidFill>
            <a:srgbClr val="2980B9"/>
          </a:solidFill>
          <a:ln w="25400" cap="flat" cmpd="sng" algn="ctr">
            <a:solidFill>
              <a:srgbClr val="2980B9">
                <a:shade val="50000"/>
              </a:srgbClr>
            </a:solidFill>
            <a:prstDash val="solid"/>
          </a:ln>
          <a:effectLst/>
        </p:spPr>
        <p:txBody>
          <a:bodyPr rtlCol="0" anchor="ctr"/>
          <a:lstStyle/>
          <a:p>
            <a:pPr algn="ctr" defTabSz="685800">
              <a:defRPr/>
            </a:pPr>
            <a:endParaRPr lang="en-US" sz="1350" kern="0" dirty="0">
              <a:solidFill>
                <a:prstClr val="white"/>
              </a:solidFill>
              <a:latin typeface="Helvetica Neue"/>
              <a:ea typeface=""/>
              <a:cs typeface=""/>
            </a:endParaRPr>
          </a:p>
        </p:txBody>
      </p:sp>
    </p:spTree>
    <p:extLst>
      <p:ext uri="{BB962C8B-B14F-4D97-AF65-F5344CB8AC3E}">
        <p14:creationId xmlns:p14="http://schemas.microsoft.com/office/powerpoint/2010/main" val="1578157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Layout</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56267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Page Basics: The Header</a:t>
            </a:r>
            <a:endParaRPr lang="en-US" dirty="0"/>
          </a:p>
        </p:txBody>
      </p:sp>
      <p:sp>
        <p:nvSpPr>
          <p:cNvPr id="21" name="Content Placeholder 2"/>
          <p:cNvSpPr>
            <a:spLocks noGrp="1"/>
          </p:cNvSpPr>
          <p:nvPr>
            <p:ph idx="1"/>
          </p:nvPr>
        </p:nvSpPr>
        <p:spPr>
          <a:xfrm>
            <a:off x="228600" y="1630279"/>
            <a:ext cx="8229600" cy="3394472"/>
          </a:xfrm>
        </p:spPr>
        <p:txBody>
          <a:bodyPr>
            <a:normAutofit/>
          </a:bodyPr>
          <a:lstStyle/>
          <a:p>
            <a:r>
              <a:rPr lang="en-US" sz="2000" dirty="0"/>
              <a:t>Header may contain:</a:t>
            </a:r>
          </a:p>
          <a:p>
            <a:pPr lvl="1"/>
            <a:r>
              <a:rPr lang="en-US" sz="2000" dirty="0"/>
              <a:t>Number of records</a:t>
            </a:r>
          </a:p>
          <a:p>
            <a:pPr lvl="1"/>
            <a:r>
              <a:rPr lang="en-US" sz="2000" dirty="0"/>
              <a:t>Free space</a:t>
            </a:r>
          </a:p>
          <a:p>
            <a:pPr lvl="1"/>
            <a:r>
              <a:rPr lang="en-US" sz="2000" dirty="0"/>
              <a:t>Maybe a next/last pointer</a:t>
            </a:r>
          </a:p>
          <a:p>
            <a:pPr lvl="1"/>
            <a:r>
              <a:rPr lang="en-US" sz="2000" dirty="0"/>
              <a:t>Bitmaps, Slot Table</a:t>
            </a:r>
          </a:p>
        </p:txBody>
      </p:sp>
      <p:grpSp>
        <p:nvGrpSpPr>
          <p:cNvPr id="4" name="Group 3" descr="Empty page with a box that says Page Header" title="Page Header"/>
          <p:cNvGrpSpPr/>
          <p:nvPr/>
        </p:nvGrpSpPr>
        <p:grpSpPr>
          <a:xfrm>
            <a:off x="5525655" y="1229348"/>
            <a:ext cx="3277450" cy="2037161"/>
            <a:chOff x="2914650" y="1256419"/>
            <a:chExt cx="3277450" cy="2037161"/>
          </a:xfrm>
        </p:grpSpPr>
        <p:sp>
          <p:nvSpPr>
            <p:cNvPr id="42" name="Folded Corner 41"/>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43" name="Rectangle 42"/>
            <p:cNvSpPr/>
            <p:nvPr/>
          </p:nvSpPr>
          <p:spPr>
            <a:xfrm>
              <a:off x="2914650" y="1256419"/>
              <a:ext cx="1428750"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dirty="0">
                  <a:latin typeface="Helvetica Neue"/>
                </a:rPr>
                <a:t>Page Header</a:t>
              </a:r>
            </a:p>
          </p:txBody>
        </p:sp>
      </p:grpSp>
    </p:spTree>
    <p:extLst>
      <p:ext uri="{BB962C8B-B14F-4D97-AF65-F5344CB8AC3E}">
        <p14:creationId xmlns:p14="http://schemas.microsoft.com/office/powerpoint/2010/main" val="116860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Things to Address</a:t>
            </a:r>
          </a:p>
        </p:txBody>
      </p:sp>
      <p:sp>
        <p:nvSpPr>
          <p:cNvPr id="21" name="Content Placeholder 2"/>
          <p:cNvSpPr>
            <a:spLocks noGrp="1"/>
          </p:cNvSpPr>
          <p:nvPr>
            <p:ph idx="1"/>
          </p:nvPr>
        </p:nvSpPr>
        <p:spPr>
          <a:xfrm>
            <a:off x="228600" y="1656243"/>
            <a:ext cx="5257800" cy="2937273"/>
          </a:xfrm>
        </p:spPr>
        <p:txBody>
          <a:bodyPr>
            <a:normAutofit/>
          </a:bodyPr>
          <a:lstStyle/>
          <a:p>
            <a:r>
              <a:rPr lang="en-US" sz="2000" dirty="0"/>
              <a:t>Record length? Fixed or Variable</a:t>
            </a:r>
          </a:p>
          <a:p>
            <a:r>
              <a:rPr lang="en-US" sz="2000" dirty="0"/>
              <a:t>Find records by record id?</a:t>
            </a:r>
          </a:p>
          <a:p>
            <a:pPr lvl="1"/>
            <a:r>
              <a:rPr lang="en-US" sz="2000" dirty="0"/>
              <a:t>Record id = (Page, Location in Page)</a:t>
            </a:r>
          </a:p>
          <a:p>
            <a:r>
              <a:rPr lang="is-IS" sz="2000" dirty="0"/>
              <a:t>How do we add and delete records?</a:t>
            </a:r>
            <a:endParaRPr lang="en-US" sz="2000" dirty="0"/>
          </a:p>
        </p:txBody>
      </p:sp>
      <p:grpSp>
        <p:nvGrpSpPr>
          <p:cNvPr id="12" name="Group 11" descr="Empty page with a box that says Page Header" title="Page Header">
            <a:extLst>
              <a:ext uri="{FF2B5EF4-FFF2-40B4-BE49-F238E27FC236}">
                <a16:creationId xmlns:a16="http://schemas.microsoft.com/office/drawing/2014/main" id="{40811020-F08A-A74E-BEB9-802AA2F379E5}"/>
              </a:ext>
            </a:extLst>
          </p:cNvPr>
          <p:cNvGrpSpPr/>
          <p:nvPr/>
        </p:nvGrpSpPr>
        <p:grpSpPr>
          <a:xfrm>
            <a:off x="5525655" y="1229348"/>
            <a:ext cx="3277450" cy="2037161"/>
            <a:chOff x="2914650" y="1256419"/>
            <a:chExt cx="3277450" cy="2037161"/>
          </a:xfrm>
        </p:grpSpPr>
        <p:sp>
          <p:nvSpPr>
            <p:cNvPr id="13" name="Folded Corner 12">
              <a:extLst>
                <a:ext uri="{FF2B5EF4-FFF2-40B4-BE49-F238E27FC236}">
                  <a16:creationId xmlns:a16="http://schemas.microsoft.com/office/drawing/2014/main" id="{EFA9637E-B513-ED41-8B89-7CB784C467AC}"/>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17" name="Rectangle 16">
              <a:extLst>
                <a:ext uri="{FF2B5EF4-FFF2-40B4-BE49-F238E27FC236}">
                  <a16:creationId xmlns:a16="http://schemas.microsoft.com/office/drawing/2014/main" id="{17958D1F-A5F7-2B4E-A2E2-8333BBDD6D54}"/>
                </a:ext>
              </a:extLst>
            </p:cNvPr>
            <p:cNvSpPr/>
            <p:nvPr/>
          </p:nvSpPr>
          <p:spPr>
            <a:xfrm>
              <a:off x="2914650" y="1256419"/>
              <a:ext cx="1428750"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dirty="0">
                  <a:solidFill>
                    <a:schemeClr val="tx1"/>
                  </a:solidFill>
                  <a:latin typeface="Helvetica Neue"/>
                </a:rPr>
                <a:t>Page Header</a:t>
              </a:r>
            </a:p>
          </p:txBody>
        </p:sp>
      </p:grpSp>
    </p:spTree>
    <p:extLst>
      <p:ext uri="{BB962C8B-B14F-4D97-AF65-F5344CB8AC3E}">
        <p14:creationId xmlns:p14="http://schemas.microsoft.com/office/powerpoint/2010/main" val="196397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Options for Page Layouts</a:t>
            </a:r>
            <a:endParaRPr lang="en-US" dirty="0"/>
          </a:p>
        </p:txBody>
      </p:sp>
      <p:sp>
        <p:nvSpPr>
          <p:cNvPr id="3" name="Content Placeholder 2"/>
          <p:cNvSpPr>
            <a:spLocks noGrp="1"/>
          </p:cNvSpPr>
          <p:nvPr>
            <p:ph idx="1"/>
          </p:nvPr>
        </p:nvSpPr>
        <p:spPr/>
        <p:txBody>
          <a:bodyPr/>
          <a:lstStyle/>
          <a:p>
            <a:r>
              <a:rPr lang="en-US"/>
              <a:t>Depends on</a:t>
            </a:r>
          </a:p>
          <a:p>
            <a:pPr lvl="1"/>
            <a:r>
              <a:rPr lang="en-US"/>
              <a:t>Record length (fixed or variable)</a:t>
            </a:r>
          </a:p>
          <a:p>
            <a:pPr lvl="1"/>
            <a:r>
              <a:rPr lang="en-US"/>
              <a:t>Page packing (packed or unpacked)</a:t>
            </a:r>
            <a:endParaRPr lang="en-US" dirty="0"/>
          </a:p>
        </p:txBody>
      </p:sp>
    </p:spTree>
    <p:extLst>
      <p:ext uri="{BB962C8B-B14F-4D97-AF65-F5344CB8AC3E}">
        <p14:creationId xmlns:p14="http://schemas.microsoft.com/office/powerpoint/2010/main" val="127833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Indexes: Sneak Preview</a:t>
            </a:r>
            <a:endParaRPr lang="en-US" dirty="0"/>
          </a:p>
        </p:txBody>
      </p:sp>
      <p:sp>
        <p:nvSpPr>
          <p:cNvPr id="3" name="Content Placeholder 2"/>
          <p:cNvSpPr>
            <a:spLocks noGrp="1"/>
          </p:cNvSpPr>
          <p:nvPr>
            <p:ph idx="1"/>
          </p:nvPr>
        </p:nvSpPr>
        <p:spPr>
          <a:xfrm>
            <a:off x="228600" y="1200151"/>
            <a:ext cx="7010400" cy="3394472"/>
          </a:xfrm>
        </p:spPr>
        <p:txBody>
          <a:bodyPr>
            <a:normAutofit/>
          </a:bodyPr>
          <a:lstStyle/>
          <a:p>
            <a:r>
              <a:rPr lang="en-US" sz="1800" dirty="0"/>
              <a:t>A Heap file allows us to retrieve records:</a:t>
            </a:r>
          </a:p>
          <a:p>
            <a:pPr lvl="1"/>
            <a:r>
              <a:rPr lang="en-US" dirty="0"/>
              <a:t>By specifying the record id (page id + offset)</a:t>
            </a:r>
          </a:p>
          <a:p>
            <a:pPr lvl="1"/>
            <a:r>
              <a:rPr lang="en-US" dirty="0"/>
              <a:t>By scanning all records sequentially</a:t>
            </a:r>
          </a:p>
          <a:p>
            <a:pPr>
              <a:spcBef>
                <a:spcPts val="2000"/>
              </a:spcBef>
            </a:pPr>
            <a:r>
              <a:rPr lang="en-US" sz="1800" dirty="0"/>
              <a:t>Would like to fetch records by value, e.g., </a:t>
            </a:r>
          </a:p>
          <a:p>
            <a:pPr lvl="1"/>
            <a:r>
              <a:rPr lang="en-US" dirty="0"/>
              <a:t>Find all students in the “CS” department</a:t>
            </a:r>
          </a:p>
          <a:p>
            <a:pPr lvl="1"/>
            <a:r>
              <a:rPr lang="en-US" dirty="0"/>
              <a:t>Find all students with a “GPA” &gt; 3 AND “blue hair”</a:t>
            </a:r>
          </a:p>
          <a:p>
            <a:pPr>
              <a:spcBef>
                <a:spcPts val="2000"/>
              </a:spcBef>
            </a:pPr>
            <a:r>
              <a:rPr lang="en-US" sz="1800" dirty="0"/>
              <a:t>Indexes: file structures for efficient value-based queries</a:t>
            </a:r>
          </a:p>
        </p:txBody>
      </p:sp>
    </p:spTree>
    <p:extLst>
      <p:ext uri="{BB962C8B-B14F-4D97-AF65-F5344CB8AC3E}">
        <p14:creationId xmlns:p14="http://schemas.microsoft.com/office/powerpoint/2010/main" val="151181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Break</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14586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Imagery</a:t>
            </a:r>
          </a:p>
        </p:txBody>
      </p:sp>
      <p:sp>
        <p:nvSpPr>
          <p:cNvPr id="3" name="Content Placeholder 2"/>
          <p:cNvSpPr>
            <a:spLocks noGrp="1"/>
          </p:cNvSpPr>
          <p:nvPr>
            <p:ph idx="1"/>
          </p:nvPr>
        </p:nvSpPr>
        <p:spPr>
          <a:xfrm>
            <a:off x="182316" y="1110127"/>
            <a:ext cx="8229600" cy="3394472"/>
          </a:xfrm>
        </p:spPr>
        <p:txBody>
          <a:bodyPr>
            <a:normAutofit/>
          </a:bodyPr>
          <a:lstStyle/>
          <a:p>
            <a:r>
              <a:rPr lang="en-US" sz="1800" dirty="0"/>
              <a:t>Data is stored in linear order</a:t>
            </a:r>
          </a:p>
          <a:p>
            <a:pPr lvl="1"/>
            <a:r>
              <a:rPr lang="en-US" sz="1800" dirty="0"/>
              <a:t>1 byte per position</a:t>
            </a:r>
          </a:p>
          <a:p>
            <a:pPr lvl="1"/>
            <a:r>
              <a:rPr lang="en-US" sz="1800" dirty="0"/>
              <a:t>Memory addresses are ordered</a:t>
            </a:r>
          </a:p>
          <a:p>
            <a:pPr lvl="1"/>
            <a:r>
              <a:rPr lang="en-US" sz="1800" dirty="0"/>
              <a:t>Disk addresses are ordered</a:t>
            </a:r>
          </a:p>
          <a:p>
            <a:pPr>
              <a:spcBef>
                <a:spcPts val="5000"/>
              </a:spcBef>
            </a:pPr>
            <a:r>
              <a:rPr lang="en-US" sz="1800" dirty="0"/>
              <a:t>This doesn’t fit nicely on screen</a:t>
            </a:r>
          </a:p>
          <a:p>
            <a:pPr lvl="1"/>
            <a:r>
              <a:rPr lang="en-US" sz="1800" dirty="0"/>
              <a:t>So we will “wrap around” the linear order into a rectangle</a:t>
            </a:r>
          </a:p>
        </p:txBody>
      </p:sp>
      <p:graphicFrame>
        <p:nvGraphicFramePr>
          <p:cNvPr id="5" name="Table 4" descr="One long line of data" title="Linear Dat"/>
          <p:cNvGraphicFramePr>
            <a:graphicFrameLocks noGrp="1"/>
          </p:cNvGraphicFramePr>
          <p:nvPr>
            <p:extLst>
              <p:ext uri="{D42A27DB-BD31-4B8C-83A1-F6EECF244321}">
                <p14:modId xmlns:p14="http://schemas.microsoft.com/office/powerpoint/2010/main" val="2606055315"/>
              </p:ext>
            </p:extLst>
          </p:nvPr>
        </p:nvGraphicFramePr>
        <p:xfrm>
          <a:off x="857250" y="2514600"/>
          <a:ext cx="2006200" cy="109694"/>
        </p:xfrm>
        <a:graphic>
          <a:graphicData uri="http://schemas.openxmlformats.org/drawingml/2006/table">
            <a:tbl>
              <a:tblPr>
                <a:tableStyleId>{8FD4443E-F989-4FC4-A0C8-D5A2AF1F390B}</a:tableStyleId>
              </a:tblPr>
              <a:tblGrid>
                <a:gridCol w="80248">
                  <a:extLst>
                    <a:ext uri="{9D8B030D-6E8A-4147-A177-3AD203B41FA5}">
                      <a16:colId xmlns:a16="http://schemas.microsoft.com/office/drawing/2014/main" val="20000"/>
                    </a:ext>
                  </a:extLst>
                </a:gridCol>
                <a:gridCol w="80248">
                  <a:extLst>
                    <a:ext uri="{9D8B030D-6E8A-4147-A177-3AD203B41FA5}">
                      <a16:colId xmlns:a16="http://schemas.microsoft.com/office/drawing/2014/main" val="20001"/>
                    </a:ext>
                  </a:extLst>
                </a:gridCol>
                <a:gridCol w="80248">
                  <a:extLst>
                    <a:ext uri="{9D8B030D-6E8A-4147-A177-3AD203B41FA5}">
                      <a16:colId xmlns:a16="http://schemas.microsoft.com/office/drawing/2014/main" val="20002"/>
                    </a:ext>
                  </a:extLst>
                </a:gridCol>
                <a:gridCol w="80248">
                  <a:extLst>
                    <a:ext uri="{9D8B030D-6E8A-4147-A177-3AD203B41FA5}">
                      <a16:colId xmlns:a16="http://schemas.microsoft.com/office/drawing/2014/main" val="20003"/>
                    </a:ext>
                  </a:extLst>
                </a:gridCol>
                <a:gridCol w="80248">
                  <a:extLst>
                    <a:ext uri="{9D8B030D-6E8A-4147-A177-3AD203B41FA5}">
                      <a16:colId xmlns:a16="http://schemas.microsoft.com/office/drawing/2014/main" val="20004"/>
                    </a:ext>
                  </a:extLst>
                </a:gridCol>
                <a:gridCol w="80248">
                  <a:extLst>
                    <a:ext uri="{9D8B030D-6E8A-4147-A177-3AD203B41FA5}">
                      <a16:colId xmlns:a16="http://schemas.microsoft.com/office/drawing/2014/main" val="20005"/>
                    </a:ext>
                  </a:extLst>
                </a:gridCol>
                <a:gridCol w="80248">
                  <a:extLst>
                    <a:ext uri="{9D8B030D-6E8A-4147-A177-3AD203B41FA5}">
                      <a16:colId xmlns:a16="http://schemas.microsoft.com/office/drawing/2014/main" val="20006"/>
                    </a:ext>
                  </a:extLst>
                </a:gridCol>
                <a:gridCol w="80248">
                  <a:extLst>
                    <a:ext uri="{9D8B030D-6E8A-4147-A177-3AD203B41FA5}">
                      <a16:colId xmlns:a16="http://schemas.microsoft.com/office/drawing/2014/main" val="20007"/>
                    </a:ext>
                  </a:extLst>
                </a:gridCol>
                <a:gridCol w="80248">
                  <a:extLst>
                    <a:ext uri="{9D8B030D-6E8A-4147-A177-3AD203B41FA5}">
                      <a16:colId xmlns:a16="http://schemas.microsoft.com/office/drawing/2014/main" val="20008"/>
                    </a:ext>
                  </a:extLst>
                </a:gridCol>
                <a:gridCol w="80248">
                  <a:extLst>
                    <a:ext uri="{9D8B030D-6E8A-4147-A177-3AD203B41FA5}">
                      <a16:colId xmlns:a16="http://schemas.microsoft.com/office/drawing/2014/main" val="20009"/>
                    </a:ext>
                  </a:extLst>
                </a:gridCol>
                <a:gridCol w="80248">
                  <a:extLst>
                    <a:ext uri="{9D8B030D-6E8A-4147-A177-3AD203B41FA5}">
                      <a16:colId xmlns:a16="http://schemas.microsoft.com/office/drawing/2014/main" val="20010"/>
                    </a:ext>
                  </a:extLst>
                </a:gridCol>
                <a:gridCol w="80248">
                  <a:extLst>
                    <a:ext uri="{9D8B030D-6E8A-4147-A177-3AD203B41FA5}">
                      <a16:colId xmlns:a16="http://schemas.microsoft.com/office/drawing/2014/main" val="20011"/>
                    </a:ext>
                  </a:extLst>
                </a:gridCol>
                <a:gridCol w="80248">
                  <a:extLst>
                    <a:ext uri="{9D8B030D-6E8A-4147-A177-3AD203B41FA5}">
                      <a16:colId xmlns:a16="http://schemas.microsoft.com/office/drawing/2014/main" val="20012"/>
                    </a:ext>
                  </a:extLst>
                </a:gridCol>
                <a:gridCol w="80248">
                  <a:extLst>
                    <a:ext uri="{9D8B030D-6E8A-4147-A177-3AD203B41FA5}">
                      <a16:colId xmlns:a16="http://schemas.microsoft.com/office/drawing/2014/main" val="20013"/>
                    </a:ext>
                  </a:extLst>
                </a:gridCol>
                <a:gridCol w="80248">
                  <a:extLst>
                    <a:ext uri="{9D8B030D-6E8A-4147-A177-3AD203B41FA5}">
                      <a16:colId xmlns:a16="http://schemas.microsoft.com/office/drawing/2014/main" val="20014"/>
                    </a:ext>
                  </a:extLst>
                </a:gridCol>
                <a:gridCol w="80248">
                  <a:extLst>
                    <a:ext uri="{9D8B030D-6E8A-4147-A177-3AD203B41FA5}">
                      <a16:colId xmlns:a16="http://schemas.microsoft.com/office/drawing/2014/main" val="20015"/>
                    </a:ext>
                  </a:extLst>
                </a:gridCol>
                <a:gridCol w="80248">
                  <a:extLst>
                    <a:ext uri="{9D8B030D-6E8A-4147-A177-3AD203B41FA5}">
                      <a16:colId xmlns:a16="http://schemas.microsoft.com/office/drawing/2014/main" val="20016"/>
                    </a:ext>
                  </a:extLst>
                </a:gridCol>
                <a:gridCol w="80248">
                  <a:extLst>
                    <a:ext uri="{9D8B030D-6E8A-4147-A177-3AD203B41FA5}">
                      <a16:colId xmlns:a16="http://schemas.microsoft.com/office/drawing/2014/main" val="20017"/>
                    </a:ext>
                  </a:extLst>
                </a:gridCol>
                <a:gridCol w="80248">
                  <a:extLst>
                    <a:ext uri="{9D8B030D-6E8A-4147-A177-3AD203B41FA5}">
                      <a16:colId xmlns:a16="http://schemas.microsoft.com/office/drawing/2014/main" val="20018"/>
                    </a:ext>
                  </a:extLst>
                </a:gridCol>
                <a:gridCol w="80248">
                  <a:extLst>
                    <a:ext uri="{9D8B030D-6E8A-4147-A177-3AD203B41FA5}">
                      <a16:colId xmlns:a16="http://schemas.microsoft.com/office/drawing/2014/main" val="20019"/>
                    </a:ext>
                  </a:extLst>
                </a:gridCol>
                <a:gridCol w="80248">
                  <a:extLst>
                    <a:ext uri="{9D8B030D-6E8A-4147-A177-3AD203B41FA5}">
                      <a16:colId xmlns:a16="http://schemas.microsoft.com/office/drawing/2014/main" val="20020"/>
                    </a:ext>
                  </a:extLst>
                </a:gridCol>
                <a:gridCol w="80248">
                  <a:extLst>
                    <a:ext uri="{9D8B030D-6E8A-4147-A177-3AD203B41FA5}">
                      <a16:colId xmlns:a16="http://schemas.microsoft.com/office/drawing/2014/main" val="20021"/>
                    </a:ext>
                  </a:extLst>
                </a:gridCol>
                <a:gridCol w="80248">
                  <a:extLst>
                    <a:ext uri="{9D8B030D-6E8A-4147-A177-3AD203B41FA5}">
                      <a16:colId xmlns:a16="http://schemas.microsoft.com/office/drawing/2014/main" val="20022"/>
                    </a:ext>
                  </a:extLst>
                </a:gridCol>
                <a:gridCol w="80248">
                  <a:extLst>
                    <a:ext uri="{9D8B030D-6E8A-4147-A177-3AD203B41FA5}">
                      <a16:colId xmlns:a16="http://schemas.microsoft.com/office/drawing/2014/main" val="20023"/>
                    </a:ext>
                  </a:extLst>
                </a:gridCol>
                <a:gridCol w="80248">
                  <a:extLst>
                    <a:ext uri="{9D8B030D-6E8A-4147-A177-3AD203B41FA5}">
                      <a16:colId xmlns:a16="http://schemas.microsoft.com/office/drawing/2014/main" val="20024"/>
                    </a:ext>
                  </a:extLst>
                </a:gridCol>
              </a:tblGrid>
              <a:tr h="109694">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5000"/>
                        </a:spcBef>
                      </a:pPr>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descr="One long line of data" title="Linear Dat"/>
          <p:cNvGraphicFramePr>
            <a:graphicFrameLocks noGrp="1"/>
          </p:cNvGraphicFramePr>
          <p:nvPr>
            <p:extLst>
              <p:ext uri="{D42A27DB-BD31-4B8C-83A1-F6EECF244321}">
                <p14:modId xmlns:p14="http://schemas.microsoft.com/office/powerpoint/2010/main" val="1253152319"/>
              </p:ext>
            </p:extLst>
          </p:nvPr>
        </p:nvGraphicFramePr>
        <p:xfrm>
          <a:off x="2704687" y="2514600"/>
          <a:ext cx="2006200" cy="109694"/>
        </p:xfrm>
        <a:graphic>
          <a:graphicData uri="http://schemas.openxmlformats.org/drawingml/2006/table">
            <a:tbl>
              <a:tblPr>
                <a:tableStyleId>{8FD4443E-F989-4FC4-A0C8-D5A2AF1F390B}</a:tableStyleId>
              </a:tblPr>
              <a:tblGrid>
                <a:gridCol w="80248">
                  <a:extLst>
                    <a:ext uri="{9D8B030D-6E8A-4147-A177-3AD203B41FA5}">
                      <a16:colId xmlns:a16="http://schemas.microsoft.com/office/drawing/2014/main" val="20000"/>
                    </a:ext>
                  </a:extLst>
                </a:gridCol>
                <a:gridCol w="80248">
                  <a:extLst>
                    <a:ext uri="{9D8B030D-6E8A-4147-A177-3AD203B41FA5}">
                      <a16:colId xmlns:a16="http://schemas.microsoft.com/office/drawing/2014/main" val="20001"/>
                    </a:ext>
                  </a:extLst>
                </a:gridCol>
                <a:gridCol w="80248">
                  <a:extLst>
                    <a:ext uri="{9D8B030D-6E8A-4147-A177-3AD203B41FA5}">
                      <a16:colId xmlns:a16="http://schemas.microsoft.com/office/drawing/2014/main" val="20002"/>
                    </a:ext>
                  </a:extLst>
                </a:gridCol>
                <a:gridCol w="80248">
                  <a:extLst>
                    <a:ext uri="{9D8B030D-6E8A-4147-A177-3AD203B41FA5}">
                      <a16:colId xmlns:a16="http://schemas.microsoft.com/office/drawing/2014/main" val="20003"/>
                    </a:ext>
                  </a:extLst>
                </a:gridCol>
                <a:gridCol w="80248">
                  <a:extLst>
                    <a:ext uri="{9D8B030D-6E8A-4147-A177-3AD203B41FA5}">
                      <a16:colId xmlns:a16="http://schemas.microsoft.com/office/drawing/2014/main" val="20004"/>
                    </a:ext>
                  </a:extLst>
                </a:gridCol>
                <a:gridCol w="80248">
                  <a:extLst>
                    <a:ext uri="{9D8B030D-6E8A-4147-A177-3AD203B41FA5}">
                      <a16:colId xmlns:a16="http://schemas.microsoft.com/office/drawing/2014/main" val="20005"/>
                    </a:ext>
                  </a:extLst>
                </a:gridCol>
                <a:gridCol w="80248">
                  <a:extLst>
                    <a:ext uri="{9D8B030D-6E8A-4147-A177-3AD203B41FA5}">
                      <a16:colId xmlns:a16="http://schemas.microsoft.com/office/drawing/2014/main" val="20006"/>
                    </a:ext>
                  </a:extLst>
                </a:gridCol>
                <a:gridCol w="80248">
                  <a:extLst>
                    <a:ext uri="{9D8B030D-6E8A-4147-A177-3AD203B41FA5}">
                      <a16:colId xmlns:a16="http://schemas.microsoft.com/office/drawing/2014/main" val="20007"/>
                    </a:ext>
                  </a:extLst>
                </a:gridCol>
                <a:gridCol w="80248">
                  <a:extLst>
                    <a:ext uri="{9D8B030D-6E8A-4147-A177-3AD203B41FA5}">
                      <a16:colId xmlns:a16="http://schemas.microsoft.com/office/drawing/2014/main" val="20008"/>
                    </a:ext>
                  </a:extLst>
                </a:gridCol>
                <a:gridCol w="80248">
                  <a:extLst>
                    <a:ext uri="{9D8B030D-6E8A-4147-A177-3AD203B41FA5}">
                      <a16:colId xmlns:a16="http://schemas.microsoft.com/office/drawing/2014/main" val="20009"/>
                    </a:ext>
                  </a:extLst>
                </a:gridCol>
                <a:gridCol w="80248">
                  <a:extLst>
                    <a:ext uri="{9D8B030D-6E8A-4147-A177-3AD203B41FA5}">
                      <a16:colId xmlns:a16="http://schemas.microsoft.com/office/drawing/2014/main" val="20010"/>
                    </a:ext>
                  </a:extLst>
                </a:gridCol>
                <a:gridCol w="80248">
                  <a:extLst>
                    <a:ext uri="{9D8B030D-6E8A-4147-A177-3AD203B41FA5}">
                      <a16:colId xmlns:a16="http://schemas.microsoft.com/office/drawing/2014/main" val="20011"/>
                    </a:ext>
                  </a:extLst>
                </a:gridCol>
                <a:gridCol w="80248">
                  <a:extLst>
                    <a:ext uri="{9D8B030D-6E8A-4147-A177-3AD203B41FA5}">
                      <a16:colId xmlns:a16="http://schemas.microsoft.com/office/drawing/2014/main" val="20012"/>
                    </a:ext>
                  </a:extLst>
                </a:gridCol>
                <a:gridCol w="80248">
                  <a:extLst>
                    <a:ext uri="{9D8B030D-6E8A-4147-A177-3AD203B41FA5}">
                      <a16:colId xmlns:a16="http://schemas.microsoft.com/office/drawing/2014/main" val="20013"/>
                    </a:ext>
                  </a:extLst>
                </a:gridCol>
                <a:gridCol w="80248">
                  <a:extLst>
                    <a:ext uri="{9D8B030D-6E8A-4147-A177-3AD203B41FA5}">
                      <a16:colId xmlns:a16="http://schemas.microsoft.com/office/drawing/2014/main" val="20014"/>
                    </a:ext>
                  </a:extLst>
                </a:gridCol>
                <a:gridCol w="80248">
                  <a:extLst>
                    <a:ext uri="{9D8B030D-6E8A-4147-A177-3AD203B41FA5}">
                      <a16:colId xmlns:a16="http://schemas.microsoft.com/office/drawing/2014/main" val="20015"/>
                    </a:ext>
                  </a:extLst>
                </a:gridCol>
                <a:gridCol w="80248">
                  <a:extLst>
                    <a:ext uri="{9D8B030D-6E8A-4147-A177-3AD203B41FA5}">
                      <a16:colId xmlns:a16="http://schemas.microsoft.com/office/drawing/2014/main" val="20016"/>
                    </a:ext>
                  </a:extLst>
                </a:gridCol>
                <a:gridCol w="80248">
                  <a:extLst>
                    <a:ext uri="{9D8B030D-6E8A-4147-A177-3AD203B41FA5}">
                      <a16:colId xmlns:a16="http://schemas.microsoft.com/office/drawing/2014/main" val="20017"/>
                    </a:ext>
                  </a:extLst>
                </a:gridCol>
                <a:gridCol w="80248">
                  <a:extLst>
                    <a:ext uri="{9D8B030D-6E8A-4147-A177-3AD203B41FA5}">
                      <a16:colId xmlns:a16="http://schemas.microsoft.com/office/drawing/2014/main" val="20018"/>
                    </a:ext>
                  </a:extLst>
                </a:gridCol>
                <a:gridCol w="80248">
                  <a:extLst>
                    <a:ext uri="{9D8B030D-6E8A-4147-A177-3AD203B41FA5}">
                      <a16:colId xmlns:a16="http://schemas.microsoft.com/office/drawing/2014/main" val="20019"/>
                    </a:ext>
                  </a:extLst>
                </a:gridCol>
                <a:gridCol w="80248">
                  <a:extLst>
                    <a:ext uri="{9D8B030D-6E8A-4147-A177-3AD203B41FA5}">
                      <a16:colId xmlns:a16="http://schemas.microsoft.com/office/drawing/2014/main" val="20020"/>
                    </a:ext>
                  </a:extLst>
                </a:gridCol>
                <a:gridCol w="80248">
                  <a:extLst>
                    <a:ext uri="{9D8B030D-6E8A-4147-A177-3AD203B41FA5}">
                      <a16:colId xmlns:a16="http://schemas.microsoft.com/office/drawing/2014/main" val="20021"/>
                    </a:ext>
                  </a:extLst>
                </a:gridCol>
                <a:gridCol w="80248">
                  <a:extLst>
                    <a:ext uri="{9D8B030D-6E8A-4147-A177-3AD203B41FA5}">
                      <a16:colId xmlns:a16="http://schemas.microsoft.com/office/drawing/2014/main" val="20022"/>
                    </a:ext>
                  </a:extLst>
                </a:gridCol>
                <a:gridCol w="80248">
                  <a:extLst>
                    <a:ext uri="{9D8B030D-6E8A-4147-A177-3AD203B41FA5}">
                      <a16:colId xmlns:a16="http://schemas.microsoft.com/office/drawing/2014/main" val="20023"/>
                    </a:ext>
                  </a:extLst>
                </a:gridCol>
                <a:gridCol w="80248">
                  <a:extLst>
                    <a:ext uri="{9D8B030D-6E8A-4147-A177-3AD203B41FA5}">
                      <a16:colId xmlns:a16="http://schemas.microsoft.com/office/drawing/2014/main" val="20024"/>
                    </a:ext>
                  </a:extLst>
                </a:gridCol>
              </a:tblGrid>
              <a:tr h="109694">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0" descr="One long line of data" title="Linear Dat"/>
          <p:cNvGraphicFramePr>
            <a:graphicFrameLocks noGrp="1"/>
          </p:cNvGraphicFramePr>
          <p:nvPr>
            <p:extLst>
              <p:ext uri="{D42A27DB-BD31-4B8C-83A1-F6EECF244321}">
                <p14:modId xmlns:p14="http://schemas.microsoft.com/office/powerpoint/2010/main" val="1202292306"/>
              </p:ext>
            </p:extLst>
          </p:nvPr>
        </p:nvGraphicFramePr>
        <p:xfrm>
          <a:off x="4561552" y="2514600"/>
          <a:ext cx="2006200" cy="109694"/>
        </p:xfrm>
        <a:graphic>
          <a:graphicData uri="http://schemas.openxmlformats.org/drawingml/2006/table">
            <a:tbl>
              <a:tblPr>
                <a:tableStyleId>{8FD4443E-F989-4FC4-A0C8-D5A2AF1F390B}</a:tableStyleId>
              </a:tblPr>
              <a:tblGrid>
                <a:gridCol w="80248">
                  <a:extLst>
                    <a:ext uri="{9D8B030D-6E8A-4147-A177-3AD203B41FA5}">
                      <a16:colId xmlns:a16="http://schemas.microsoft.com/office/drawing/2014/main" val="20000"/>
                    </a:ext>
                  </a:extLst>
                </a:gridCol>
                <a:gridCol w="80248">
                  <a:extLst>
                    <a:ext uri="{9D8B030D-6E8A-4147-A177-3AD203B41FA5}">
                      <a16:colId xmlns:a16="http://schemas.microsoft.com/office/drawing/2014/main" val="20001"/>
                    </a:ext>
                  </a:extLst>
                </a:gridCol>
                <a:gridCol w="80248">
                  <a:extLst>
                    <a:ext uri="{9D8B030D-6E8A-4147-A177-3AD203B41FA5}">
                      <a16:colId xmlns:a16="http://schemas.microsoft.com/office/drawing/2014/main" val="20002"/>
                    </a:ext>
                  </a:extLst>
                </a:gridCol>
                <a:gridCol w="80248">
                  <a:extLst>
                    <a:ext uri="{9D8B030D-6E8A-4147-A177-3AD203B41FA5}">
                      <a16:colId xmlns:a16="http://schemas.microsoft.com/office/drawing/2014/main" val="20003"/>
                    </a:ext>
                  </a:extLst>
                </a:gridCol>
                <a:gridCol w="80248">
                  <a:extLst>
                    <a:ext uri="{9D8B030D-6E8A-4147-A177-3AD203B41FA5}">
                      <a16:colId xmlns:a16="http://schemas.microsoft.com/office/drawing/2014/main" val="20004"/>
                    </a:ext>
                  </a:extLst>
                </a:gridCol>
                <a:gridCol w="80248">
                  <a:extLst>
                    <a:ext uri="{9D8B030D-6E8A-4147-A177-3AD203B41FA5}">
                      <a16:colId xmlns:a16="http://schemas.microsoft.com/office/drawing/2014/main" val="20005"/>
                    </a:ext>
                  </a:extLst>
                </a:gridCol>
                <a:gridCol w="80248">
                  <a:extLst>
                    <a:ext uri="{9D8B030D-6E8A-4147-A177-3AD203B41FA5}">
                      <a16:colId xmlns:a16="http://schemas.microsoft.com/office/drawing/2014/main" val="20006"/>
                    </a:ext>
                  </a:extLst>
                </a:gridCol>
                <a:gridCol w="80248">
                  <a:extLst>
                    <a:ext uri="{9D8B030D-6E8A-4147-A177-3AD203B41FA5}">
                      <a16:colId xmlns:a16="http://schemas.microsoft.com/office/drawing/2014/main" val="20007"/>
                    </a:ext>
                  </a:extLst>
                </a:gridCol>
                <a:gridCol w="80248">
                  <a:extLst>
                    <a:ext uri="{9D8B030D-6E8A-4147-A177-3AD203B41FA5}">
                      <a16:colId xmlns:a16="http://schemas.microsoft.com/office/drawing/2014/main" val="20008"/>
                    </a:ext>
                  </a:extLst>
                </a:gridCol>
                <a:gridCol w="80248">
                  <a:extLst>
                    <a:ext uri="{9D8B030D-6E8A-4147-A177-3AD203B41FA5}">
                      <a16:colId xmlns:a16="http://schemas.microsoft.com/office/drawing/2014/main" val="20009"/>
                    </a:ext>
                  </a:extLst>
                </a:gridCol>
                <a:gridCol w="80248">
                  <a:extLst>
                    <a:ext uri="{9D8B030D-6E8A-4147-A177-3AD203B41FA5}">
                      <a16:colId xmlns:a16="http://schemas.microsoft.com/office/drawing/2014/main" val="20010"/>
                    </a:ext>
                  </a:extLst>
                </a:gridCol>
                <a:gridCol w="80248">
                  <a:extLst>
                    <a:ext uri="{9D8B030D-6E8A-4147-A177-3AD203B41FA5}">
                      <a16:colId xmlns:a16="http://schemas.microsoft.com/office/drawing/2014/main" val="20011"/>
                    </a:ext>
                  </a:extLst>
                </a:gridCol>
                <a:gridCol w="80248">
                  <a:extLst>
                    <a:ext uri="{9D8B030D-6E8A-4147-A177-3AD203B41FA5}">
                      <a16:colId xmlns:a16="http://schemas.microsoft.com/office/drawing/2014/main" val="20012"/>
                    </a:ext>
                  </a:extLst>
                </a:gridCol>
                <a:gridCol w="80248">
                  <a:extLst>
                    <a:ext uri="{9D8B030D-6E8A-4147-A177-3AD203B41FA5}">
                      <a16:colId xmlns:a16="http://schemas.microsoft.com/office/drawing/2014/main" val="20013"/>
                    </a:ext>
                  </a:extLst>
                </a:gridCol>
                <a:gridCol w="80248">
                  <a:extLst>
                    <a:ext uri="{9D8B030D-6E8A-4147-A177-3AD203B41FA5}">
                      <a16:colId xmlns:a16="http://schemas.microsoft.com/office/drawing/2014/main" val="20014"/>
                    </a:ext>
                  </a:extLst>
                </a:gridCol>
                <a:gridCol w="80248">
                  <a:extLst>
                    <a:ext uri="{9D8B030D-6E8A-4147-A177-3AD203B41FA5}">
                      <a16:colId xmlns:a16="http://schemas.microsoft.com/office/drawing/2014/main" val="20015"/>
                    </a:ext>
                  </a:extLst>
                </a:gridCol>
                <a:gridCol w="80248">
                  <a:extLst>
                    <a:ext uri="{9D8B030D-6E8A-4147-A177-3AD203B41FA5}">
                      <a16:colId xmlns:a16="http://schemas.microsoft.com/office/drawing/2014/main" val="20016"/>
                    </a:ext>
                  </a:extLst>
                </a:gridCol>
                <a:gridCol w="80248">
                  <a:extLst>
                    <a:ext uri="{9D8B030D-6E8A-4147-A177-3AD203B41FA5}">
                      <a16:colId xmlns:a16="http://schemas.microsoft.com/office/drawing/2014/main" val="20017"/>
                    </a:ext>
                  </a:extLst>
                </a:gridCol>
                <a:gridCol w="80248">
                  <a:extLst>
                    <a:ext uri="{9D8B030D-6E8A-4147-A177-3AD203B41FA5}">
                      <a16:colId xmlns:a16="http://schemas.microsoft.com/office/drawing/2014/main" val="20018"/>
                    </a:ext>
                  </a:extLst>
                </a:gridCol>
                <a:gridCol w="80248">
                  <a:extLst>
                    <a:ext uri="{9D8B030D-6E8A-4147-A177-3AD203B41FA5}">
                      <a16:colId xmlns:a16="http://schemas.microsoft.com/office/drawing/2014/main" val="20019"/>
                    </a:ext>
                  </a:extLst>
                </a:gridCol>
                <a:gridCol w="80248">
                  <a:extLst>
                    <a:ext uri="{9D8B030D-6E8A-4147-A177-3AD203B41FA5}">
                      <a16:colId xmlns:a16="http://schemas.microsoft.com/office/drawing/2014/main" val="20020"/>
                    </a:ext>
                  </a:extLst>
                </a:gridCol>
                <a:gridCol w="80248">
                  <a:extLst>
                    <a:ext uri="{9D8B030D-6E8A-4147-A177-3AD203B41FA5}">
                      <a16:colId xmlns:a16="http://schemas.microsoft.com/office/drawing/2014/main" val="20021"/>
                    </a:ext>
                  </a:extLst>
                </a:gridCol>
                <a:gridCol w="80248">
                  <a:extLst>
                    <a:ext uri="{9D8B030D-6E8A-4147-A177-3AD203B41FA5}">
                      <a16:colId xmlns:a16="http://schemas.microsoft.com/office/drawing/2014/main" val="20022"/>
                    </a:ext>
                  </a:extLst>
                </a:gridCol>
                <a:gridCol w="80248">
                  <a:extLst>
                    <a:ext uri="{9D8B030D-6E8A-4147-A177-3AD203B41FA5}">
                      <a16:colId xmlns:a16="http://schemas.microsoft.com/office/drawing/2014/main" val="20023"/>
                    </a:ext>
                  </a:extLst>
                </a:gridCol>
                <a:gridCol w="80248">
                  <a:extLst>
                    <a:ext uri="{9D8B030D-6E8A-4147-A177-3AD203B41FA5}">
                      <a16:colId xmlns:a16="http://schemas.microsoft.com/office/drawing/2014/main" val="20024"/>
                    </a:ext>
                  </a:extLst>
                </a:gridCol>
              </a:tblGrid>
              <a:tr h="109694">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Table 11" descr="One long line of data" title="Linear Dat"/>
          <p:cNvGraphicFramePr>
            <a:graphicFrameLocks noGrp="1"/>
          </p:cNvGraphicFramePr>
          <p:nvPr>
            <p:extLst>
              <p:ext uri="{D42A27DB-BD31-4B8C-83A1-F6EECF244321}">
                <p14:modId xmlns:p14="http://schemas.microsoft.com/office/powerpoint/2010/main" val="511036437"/>
              </p:ext>
            </p:extLst>
          </p:nvPr>
        </p:nvGraphicFramePr>
        <p:xfrm>
          <a:off x="6418416" y="2514600"/>
          <a:ext cx="2006200" cy="109694"/>
        </p:xfrm>
        <a:graphic>
          <a:graphicData uri="http://schemas.openxmlformats.org/drawingml/2006/table">
            <a:tbl>
              <a:tblPr>
                <a:tableStyleId>{8FD4443E-F989-4FC4-A0C8-D5A2AF1F390B}</a:tableStyleId>
              </a:tblPr>
              <a:tblGrid>
                <a:gridCol w="80248">
                  <a:extLst>
                    <a:ext uri="{9D8B030D-6E8A-4147-A177-3AD203B41FA5}">
                      <a16:colId xmlns:a16="http://schemas.microsoft.com/office/drawing/2014/main" val="20000"/>
                    </a:ext>
                  </a:extLst>
                </a:gridCol>
                <a:gridCol w="80248">
                  <a:extLst>
                    <a:ext uri="{9D8B030D-6E8A-4147-A177-3AD203B41FA5}">
                      <a16:colId xmlns:a16="http://schemas.microsoft.com/office/drawing/2014/main" val="20001"/>
                    </a:ext>
                  </a:extLst>
                </a:gridCol>
                <a:gridCol w="80248">
                  <a:extLst>
                    <a:ext uri="{9D8B030D-6E8A-4147-A177-3AD203B41FA5}">
                      <a16:colId xmlns:a16="http://schemas.microsoft.com/office/drawing/2014/main" val="20002"/>
                    </a:ext>
                  </a:extLst>
                </a:gridCol>
                <a:gridCol w="80248">
                  <a:extLst>
                    <a:ext uri="{9D8B030D-6E8A-4147-A177-3AD203B41FA5}">
                      <a16:colId xmlns:a16="http://schemas.microsoft.com/office/drawing/2014/main" val="20003"/>
                    </a:ext>
                  </a:extLst>
                </a:gridCol>
                <a:gridCol w="80248">
                  <a:extLst>
                    <a:ext uri="{9D8B030D-6E8A-4147-A177-3AD203B41FA5}">
                      <a16:colId xmlns:a16="http://schemas.microsoft.com/office/drawing/2014/main" val="20004"/>
                    </a:ext>
                  </a:extLst>
                </a:gridCol>
                <a:gridCol w="80248">
                  <a:extLst>
                    <a:ext uri="{9D8B030D-6E8A-4147-A177-3AD203B41FA5}">
                      <a16:colId xmlns:a16="http://schemas.microsoft.com/office/drawing/2014/main" val="20005"/>
                    </a:ext>
                  </a:extLst>
                </a:gridCol>
                <a:gridCol w="80248">
                  <a:extLst>
                    <a:ext uri="{9D8B030D-6E8A-4147-A177-3AD203B41FA5}">
                      <a16:colId xmlns:a16="http://schemas.microsoft.com/office/drawing/2014/main" val="20006"/>
                    </a:ext>
                  </a:extLst>
                </a:gridCol>
                <a:gridCol w="80248">
                  <a:extLst>
                    <a:ext uri="{9D8B030D-6E8A-4147-A177-3AD203B41FA5}">
                      <a16:colId xmlns:a16="http://schemas.microsoft.com/office/drawing/2014/main" val="20007"/>
                    </a:ext>
                  </a:extLst>
                </a:gridCol>
                <a:gridCol w="80248">
                  <a:extLst>
                    <a:ext uri="{9D8B030D-6E8A-4147-A177-3AD203B41FA5}">
                      <a16:colId xmlns:a16="http://schemas.microsoft.com/office/drawing/2014/main" val="20008"/>
                    </a:ext>
                  </a:extLst>
                </a:gridCol>
                <a:gridCol w="80248">
                  <a:extLst>
                    <a:ext uri="{9D8B030D-6E8A-4147-A177-3AD203B41FA5}">
                      <a16:colId xmlns:a16="http://schemas.microsoft.com/office/drawing/2014/main" val="20009"/>
                    </a:ext>
                  </a:extLst>
                </a:gridCol>
                <a:gridCol w="80248">
                  <a:extLst>
                    <a:ext uri="{9D8B030D-6E8A-4147-A177-3AD203B41FA5}">
                      <a16:colId xmlns:a16="http://schemas.microsoft.com/office/drawing/2014/main" val="20010"/>
                    </a:ext>
                  </a:extLst>
                </a:gridCol>
                <a:gridCol w="80248">
                  <a:extLst>
                    <a:ext uri="{9D8B030D-6E8A-4147-A177-3AD203B41FA5}">
                      <a16:colId xmlns:a16="http://schemas.microsoft.com/office/drawing/2014/main" val="20011"/>
                    </a:ext>
                  </a:extLst>
                </a:gridCol>
                <a:gridCol w="80248">
                  <a:extLst>
                    <a:ext uri="{9D8B030D-6E8A-4147-A177-3AD203B41FA5}">
                      <a16:colId xmlns:a16="http://schemas.microsoft.com/office/drawing/2014/main" val="20012"/>
                    </a:ext>
                  </a:extLst>
                </a:gridCol>
                <a:gridCol w="80248">
                  <a:extLst>
                    <a:ext uri="{9D8B030D-6E8A-4147-A177-3AD203B41FA5}">
                      <a16:colId xmlns:a16="http://schemas.microsoft.com/office/drawing/2014/main" val="20013"/>
                    </a:ext>
                  </a:extLst>
                </a:gridCol>
                <a:gridCol w="80248">
                  <a:extLst>
                    <a:ext uri="{9D8B030D-6E8A-4147-A177-3AD203B41FA5}">
                      <a16:colId xmlns:a16="http://schemas.microsoft.com/office/drawing/2014/main" val="20014"/>
                    </a:ext>
                  </a:extLst>
                </a:gridCol>
                <a:gridCol w="80248">
                  <a:extLst>
                    <a:ext uri="{9D8B030D-6E8A-4147-A177-3AD203B41FA5}">
                      <a16:colId xmlns:a16="http://schemas.microsoft.com/office/drawing/2014/main" val="20015"/>
                    </a:ext>
                  </a:extLst>
                </a:gridCol>
                <a:gridCol w="80248">
                  <a:extLst>
                    <a:ext uri="{9D8B030D-6E8A-4147-A177-3AD203B41FA5}">
                      <a16:colId xmlns:a16="http://schemas.microsoft.com/office/drawing/2014/main" val="20016"/>
                    </a:ext>
                  </a:extLst>
                </a:gridCol>
                <a:gridCol w="80248">
                  <a:extLst>
                    <a:ext uri="{9D8B030D-6E8A-4147-A177-3AD203B41FA5}">
                      <a16:colId xmlns:a16="http://schemas.microsoft.com/office/drawing/2014/main" val="20017"/>
                    </a:ext>
                  </a:extLst>
                </a:gridCol>
                <a:gridCol w="80248">
                  <a:extLst>
                    <a:ext uri="{9D8B030D-6E8A-4147-A177-3AD203B41FA5}">
                      <a16:colId xmlns:a16="http://schemas.microsoft.com/office/drawing/2014/main" val="20018"/>
                    </a:ext>
                  </a:extLst>
                </a:gridCol>
                <a:gridCol w="80248">
                  <a:extLst>
                    <a:ext uri="{9D8B030D-6E8A-4147-A177-3AD203B41FA5}">
                      <a16:colId xmlns:a16="http://schemas.microsoft.com/office/drawing/2014/main" val="20019"/>
                    </a:ext>
                  </a:extLst>
                </a:gridCol>
                <a:gridCol w="80248">
                  <a:extLst>
                    <a:ext uri="{9D8B030D-6E8A-4147-A177-3AD203B41FA5}">
                      <a16:colId xmlns:a16="http://schemas.microsoft.com/office/drawing/2014/main" val="20020"/>
                    </a:ext>
                  </a:extLst>
                </a:gridCol>
                <a:gridCol w="80248">
                  <a:extLst>
                    <a:ext uri="{9D8B030D-6E8A-4147-A177-3AD203B41FA5}">
                      <a16:colId xmlns:a16="http://schemas.microsoft.com/office/drawing/2014/main" val="20021"/>
                    </a:ext>
                  </a:extLst>
                </a:gridCol>
                <a:gridCol w="80248">
                  <a:extLst>
                    <a:ext uri="{9D8B030D-6E8A-4147-A177-3AD203B41FA5}">
                      <a16:colId xmlns:a16="http://schemas.microsoft.com/office/drawing/2014/main" val="20022"/>
                    </a:ext>
                  </a:extLst>
                </a:gridCol>
                <a:gridCol w="80248">
                  <a:extLst>
                    <a:ext uri="{9D8B030D-6E8A-4147-A177-3AD203B41FA5}">
                      <a16:colId xmlns:a16="http://schemas.microsoft.com/office/drawing/2014/main" val="20023"/>
                    </a:ext>
                  </a:extLst>
                </a:gridCol>
                <a:gridCol w="80248">
                  <a:extLst>
                    <a:ext uri="{9D8B030D-6E8A-4147-A177-3AD203B41FA5}">
                      <a16:colId xmlns:a16="http://schemas.microsoft.com/office/drawing/2014/main" val="20024"/>
                    </a:ext>
                  </a:extLst>
                </a:gridCol>
              </a:tblGrid>
              <a:tr h="109694">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descr="arros zig zagging down a matrix" title="Arrows"/>
          <p:cNvGraphicFramePr>
            <a:graphicFrameLocks noGrp="1"/>
          </p:cNvGraphicFramePr>
          <p:nvPr>
            <p:extLst>
              <p:ext uri="{D42A27DB-BD31-4B8C-83A1-F6EECF244321}">
                <p14:modId xmlns:p14="http://schemas.microsoft.com/office/powerpoint/2010/main" val="2658018552"/>
              </p:ext>
            </p:extLst>
          </p:nvPr>
        </p:nvGraphicFramePr>
        <p:xfrm>
          <a:off x="4000500" y="4053043"/>
          <a:ext cx="2006200" cy="767858"/>
        </p:xfrm>
        <a:graphic>
          <a:graphicData uri="http://schemas.openxmlformats.org/drawingml/2006/table">
            <a:tbl>
              <a:tblPr>
                <a:tableStyleId>{8FD4443E-F989-4FC4-A0C8-D5A2AF1F390B}</a:tableStyleId>
              </a:tblPr>
              <a:tblGrid>
                <a:gridCol w="80248">
                  <a:extLst>
                    <a:ext uri="{9D8B030D-6E8A-4147-A177-3AD203B41FA5}">
                      <a16:colId xmlns:a16="http://schemas.microsoft.com/office/drawing/2014/main" val="20000"/>
                    </a:ext>
                  </a:extLst>
                </a:gridCol>
                <a:gridCol w="80248">
                  <a:extLst>
                    <a:ext uri="{9D8B030D-6E8A-4147-A177-3AD203B41FA5}">
                      <a16:colId xmlns:a16="http://schemas.microsoft.com/office/drawing/2014/main" val="20001"/>
                    </a:ext>
                  </a:extLst>
                </a:gridCol>
                <a:gridCol w="80248">
                  <a:extLst>
                    <a:ext uri="{9D8B030D-6E8A-4147-A177-3AD203B41FA5}">
                      <a16:colId xmlns:a16="http://schemas.microsoft.com/office/drawing/2014/main" val="20002"/>
                    </a:ext>
                  </a:extLst>
                </a:gridCol>
                <a:gridCol w="80248">
                  <a:extLst>
                    <a:ext uri="{9D8B030D-6E8A-4147-A177-3AD203B41FA5}">
                      <a16:colId xmlns:a16="http://schemas.microsoft.com/office/drawing/2014/main" val="20003"/>
                    </a:ext>
                  </a:extLst>
                </a:gridCol>
                <a:gridCol w="80248">
                  <a:extLst>
                    <a:ext uri="{9D8B030D-6E8A-4147-A177-3AD203B41FA5}">
                      <a16:colId xmlns:a16="http://schemas.microsoft.com/office/drawing/2014/main" val="20004"/>
                    </a:ext>
                  </a:extLst>
                </a:gridCol>
                <a:gridCol w="80248">
                  <a:extLst>
                    <a:ext uri="{9D8B030D-6E8A-4147-A177-3AD203B41FA5}">
                      <a16:colId xmlns:a16="http://schemas.microsoft.com/office/drawing/2014/main" val="20005"/>
                    </a:ext>
                  </a:extLst>
                </a:gridCol>
                <a:gridCol w="80248">
                  <a:extLst>
                    <a:ext uri="{9D8B030D-6E8A-4147-A177-3AD203B41FA5}">
                      <a16:colId xmlns:a16="http://schemas.microsoft.com/office/drawing/2014/main" val="20006"/>
                    </a:ext>
                  </a:extLst>
                </a:gridCol>
                <a:gridCol w="80248">
                  <a:extLst>
                    <a:ext uri="{9D8B030D-6E8A-4147-A177-3AD203B41FA5}">
                      <a16:colId xmlns:a16="http://schemas.microsoft.com/office/drawing/2014/main" val="20007"/>
                    </a:ext>
                  </a:extLst>
                </a:gridCol>
                <a:gridCol w="80248">
                  <a:extLst>
                    <a:ext uri="{9D8B030D-6E8A-4147-A177-3AD203B41FA5}">
                      <a16:colId xmlns:a16="http://schemas.microsoft.com/office/drawing/2014/main" val="20008"/>
                    </a:ext>
                  </a:extLst>
                </a:gridCol>
                <a:gridCol w="80248">
                  <a:extLst>
                    <a:ext uri="{9D8B030D-6E8A-4147-A177-3AD203B41FA5}">
                      <a16:colId xmlns:a16="http://schemas.microsoft.com/office/drawing/2014/main" val="20009"/>
                    </a:ext>
                  </a:extLst>
                </a:gridCol>
                <a:gridCol w="80248">
                  <a:extLst>
                    <a:ext uri="{9D8B030D-6E8A-4147-A177-3AD203B41FA5}">
                      <a16:colId xmlns:a16="http://schemas.microsoft.com/office/drawing/2014/main" val="20010"/>
                    </a:ext>
                  </a:extLst>
                </a:gridCol>
                <a:gridCol w="80248">
                  <a:extLst>
                    <a:ext uri="{9D8B030D-6E8A-4147-A177-3AD203B41FA5}">
                      <a16:colId xmlns:a16="http://schemas.microsoft.com/office/drawing/2014/main" val="20011"/>
                    </a:ext>
                  </a:extLst>
                </a:gridCol>
                <a:gridCol w="80248">
                  <a:extLst>
                    <a:ext uri="{9D8B030D-6E8A-4147-A177-3AD203B41FA5}">
                      <a16:colId xmlns:a16="http://schemas.microsoft.com/office/drawing/2014/main" val="20012"/>
                    </a:ext>
                  </a:extLst>
                </a:gridCol>
                <a:gridCol w="80248">
                  <a:extLst>
                    <a:ext uri="{9D8B030D-6E8A-4147-A177-3AD203B41FA5}">
                      <a16:colId xmlns:a16="http://schemas.microsoft.com/office/drawing/2014/main" val="20013"/>
                    </a:ext>
                  </a:extLst>
                </a:gridCol>
                <a:gridCol w="80248">
                  <a:extLst>
                    <a:ext uri="{9D8B030D-6E8A-4147-A177-3AD203B41FA5}">
                      <a16:colId xmlns:a16="http://schemas.microsoft.com/office/drawing/2014/main" val="20014"/>
                    </a:ext>
                  </a:extLst>
                </a:gridCol>
                <a:gridCol w="80248">
                  <a:extLst>
                    <a:ext uri="{9D8B030D-6E8A-4147-A177-3AD203B41FA5}">
                      <a16:colId xmlns:a16="http://schemas.microsoft.com/office/drawing/2014/main" val="20015"/>
                    </a:ext>
                  </a:extLst>
                </a:gridCol>
                <a:gridCol w="80248">
                  <a:extLst>
                    <a:ext uri="{9D8B030D-6E8A-4147-A177-3AD203B41FA5}">
                      <a16:colId xmlns:a16="http://schemas.microsoft.com/office/drawing/2014/main" val="20016"/>
                    </a:ext>
                  </a:extLst>
                </a:gridCol>
                <a:gridCol w="80248">
                  <a:extLst>
                    <a:ext uri="{9D8B030D-6E8A-4147-A177-3AD203B41FA5}">
                      <a16:colId xmlns:a16="http://schemas.microsoft.com/office/drawing/2014/main" val="20017"/>
                    </a:ext>
                  </a:extLst>
                </a:gridCol>
                <a:gridCol w="80248">
                  <a:extLst>
                    <a:ext uri="{9D8B030D-6E8A-4147-A177-3AD203B41FA5}">
                      <a16:colId xmlns:a16="http://schemas.microsoft.com/office/drawing/2014/main" val="20018"/>
                    </a:ext>
                  </a:extLst>
                </a:gridCol>
                <a:gridCol w="80248">
                  <a:extLst>
                    <a:ext uri="{9D8B030D-6E8A-4147-A177-3AD203B41FA5}">
                      <a16:colId xmlns:a16="http://schemas.microsoft.com/office/drawing/2014/main" val="20019"/>
                    </a:ext>
                  </a:extLst>
                </a:gridCol>
                <a:gridCol w="80248">
                  <a:extLst>
                    <a:ext uri="{9D8B030D-6E8A-4147-A177-3AD203B41FA5}">
                      <a16:colId xmlns:a16="http://schemas.microsoft.com/office/drawing/2014/main" val="20020"/>
                    </a:ext>
                  </a:extLst>
                </a:gridCol>
                <a:gridCol w="80248">
                  <a:extLst>
                    <a:ext uri="{9D8B030D-6E8A-4147-A177-3AD203B41FA5}">
                      <a16:colId xmlns:a16="http://schemas.microsoft.com/office/drawing/2014/main" val="20021"/>
                    </a:ext>
                  </a:extLst>
                </a:gridCol>
                <a:gridCol w="80248">
                  <a:extLst>
                    <a:ext uri="{9D8B030D-6E8A-4147-A177-3AD203B41FA5}">
                      <a16:colId xmlns:a16="http://schemas.microsoft.com/office/drawing/2014/main" val="20022"/>
                    </a:ext>
                  </a:extLst>
                </a:gridCol>
                <a:gridCol w="80248">
                  <a:extLst>
                    <a:ext uri="{9D8B030D-6E8A-4147-A177-3AD203B41FA5}">
                      <a16:colId xmlns:a16="http://schemas.microsoft.com/office/drawing/2014/main" val="20023"/>
                    </a:ext>
                  </a:extLst>
                </a:gridCol>
                <a:gridCol w="80248">
                  <a:extLst>
                    <a:ext uri="{9D8B030D-6E8A-4147-A177-3AD203B41FA5}">
                      <a16:colId xmlns:a16="http://schemas.microsoft.com/office/drawing/2014/main" val="20024"/>
                    </a:ext>
                  </a:extLst>
                </a:gridCol>
              </a:tblGrid>
              <a:tr h="109694">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9694">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9694">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9694">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9694">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9694">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9694">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dirty="0"/>
                    </a:p>
                  </a:txBody>
                  <a:tcPr marL="27424" marR="27424" marT="13712" marB="13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18" name="Straight Arrow Connector 17" descr="One long line of data" title="Linear Dat"/>
          <p:cNvCxnSpPr>
            <a:cxnSpLocks/>
            <a:endCxn id="12" idx="3"/>
          </p:cNvCxnSpPr>
          <p:nvPr/>
        </p:nvCxnSpPr>
        <p:spPr bwMode="auto">
          <a:xfrm flipV="1">
            <a:off x="857250" y="2569447"/>
            <a:ext cx="7567366" cy="2304"/>
          </a:xfrm>
          <a:prstGeom prst="straightConnector1">
            <a:avLst/>
          </a:prstGeom>
          <a:solidFill>
            <a:srgbClr val="3366FF"/>
          </a:solidFill>
          <a:ln w="19050" cap="flat" cmpd="sng" algn="ctr">
            <a:solidFill>
              <a:srgbClr val="FF0000"/>
            </a:solidFill>
            <a:prstDash val="solid"/>
            <a:round/>
            <a:headEnd type="none" w="med" len="med"/>
            <a:tailEnd type="triangle" w="lg" len="lg"/>
          </a:ln>
          <a:effectLst/>
        </p:spPr>
      </p:cxnSp>
      <p:cxnSp>
        <p:nvCxnSpPr>
          <p:cNvPr id="7" name="Straight Connector 6" descr="arros zig zagging down a matrix" title="Arrows">
            <a:extLst>
              <a:ext uri="{FF2B5EF4-FFF2-40B4-BE49-F238E27FC236}">
                <a16:creationId xmlns:a16="http://schemas.microsoft.com/office/drawing/2014/main" id="{7A284CA2-95B4-C642-B62C-578A8F330A13}"/>
              </a:ext>
            </a:extLst>
          </p:cNvPr>
          <p:cNvCxnSpPr/>
          <p:nvPr/>
        </p:nvCxnSpPr>
        <p:spPr>
          <a:xfrm>
            <a:off x="4038600" y="4095750"/>
            <a:ext cx="19812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Straight Connector 20" descr="arros zig zagging down a matrix" title="Arrows">
            <a:extLst>
              <a:ext uri="{FF2B5EF4-FFF2-40B4-BE49-F238E27FC236}">
                <a16:creationId xmlns:a16="http://schemas.microsoft.com/office/drawing/2014/main" id="{5A11F91A-6CC5-514F-840E-B7A175B7E7EF}"/>
              </a:ext>
            </a:extLst>
          </p:cNvPr>
          <p:cNvCxnSpPr>
            <a:cxnSpLocks/>
          </p:cNvCxnSpPr>
          <p:nvPr/>
        </p:nvCxnSpPr>
        <p:spPr>
          <a:xfrm flipV="1">
            <a:off x="4000500" y="4095751"/>
            <a:ext cx="2019300" cy="14031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descr="arros zig zagging down a matrix" title="Arrows">
            <a:extLst>
              <a:ext uri="{FF2B5EF4-FFF2-40B4-BE49-F238E27FC236}">
                <a16:creationId xmlns:a16="http://schemas.microsoft.com/office/drawing/2014/main" id="{FF8B43B8-D9C9-4048-8483-C6DF21CEF733}"/>
              </a:ext>
            </a:extLst>
          </p:cNvPr>
          <p:cNvCxnSpPr/>
          <p:nvPr/>
        </p:nvCxnSpPr>
        <p:spPr>
          <a:xfrm>
            <a:off x="4000500" y="4236062"/>
            <a:ext cx="19812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1" name="Straight Connector 30" descr="arros zig zagging down a matrix" title="Arrows">
            <a:extLst>
              <a:ext uri="{FF2B5EF4-FFF2-40B4-BE49-F238E27FC236}">
                <a16:creationId xmlns:a16="http://schemas.microsoft.com/office/drawing/2014/main" id="{714A66B7-207E-0740-8418-3FBFCB0878F3}"/>
              </a:ext>
            </a:extLst>
          </p:cNvPr>
          <p:cNvCxnSpPr>
            <a:cxnSpLocks/>
          </p:cNvCxnSpPr>
          <p:nvPr/>
        </p:nvCxnSpPr>
        <p:spPr>
          <a:xfrm flipV="1">
            <a:off x="4012800" y="4236062"/>
            <a:ext cx="1968900" cy="1096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2" name="Straight Connector 31" descr="arros zig zagging down a matrix" title="Arrows">
            <a:extLst>
              <a:ext uri="{FF2B5EF4-FFF2-40B4-BE49-F238E27FC236}">
                <a16:creationId xmlns:a16="http://schemas.microsoft.com/office/drawing/2014/main" id="{D35BF20A-0656-3145-AD70-438AC7DB9352}"/>
              </a:ext>
            </a:extLst>
          </p:cNvPr>
          <p:cNvCxnSpPr/>
          <p:nvPr/>
        </p:nvCxnSpPr>
        <p:spPr>
          <a:xfrm>
            <a:off x="4012800" y="4345705"/>
            <a:ext cx="19812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4" name="Straight Connector 33" descr="arros zig zagging down a matrix" title="Arrows">
            <a:extLst>
              <a:ext uri="{FF2B5EF4-FFF2-40B4-BE49-F238E27FC236}">
                <a16:creationId xmlns:a16="http://schemas.microsoft.com/office/drawing/2014/main" id="{0004A269-8012-5141-8DE3-4831FC20A53A}"/>
              </a:ext>
            </a:extLst>
          </p:cNvPr>
          <p:cNvCxnSpPr>
            <a:cxnSpLocks/>
          </p:cNvCxnSpPr>
          <p:nvPr/>
        </p:nvCxnSpPr>
        <p:spPr>
          <a:xfrm flipV="1">
            <a:off x="4012800" y="4345468"/>
            <a:ext cx="1968900" cy="1096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5" name="Straight Connector 34" descr="arros zig zagging down a matrix" title="Arrows">
            <a:extLst>
              <a:ext uri="{FF2B5EF4-FFF2-40B4-BE49-F238E27FC236}">
                <a16:creationId xmlns:a16="http://schemas.microsoft.com/office/drawing/2014/main" id="{EBADDD8A-2D09-7E4F-9B32-9B3EA0A603C9}"/>
              </a:ext>
            </a:extLst>
          </p:cNvPr>
          <p:cNvCxnSpPr/>
          <p:nvPr/>
        </p:nvCxnSpPr>
        <p:spPr>
          <a:xfrm>
            <a:off x="4012800" y="4455111"/>
            <a:ext cx="19812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6" name="Straight Connector 35" descr="arros zig zagging down a matrix" title="Arrows">
            <a:extLst>
              <a:ext uri="{FF2B5EF4-FFF2-40B4-BE49-F238E27FC236}">
                <a16:creationId xmlns:a16="http://schemas.microsoft.com/office/drawing/2014/main" id="{351DEA86-BFE1-1B4F-948C-F6E26C19AA49}"/>
              </a:ext>
            </a:extLst>
          </p:cNvPr>
          <p:cNvCxnSpPr>
            <a:cxnSpLocks/>
          </p:cNvCxnSpPr>
          <p:nvPr/>
        </p:nvCxnSpPr>
        <p:spPr>
          <a:xfrm flipV="1">
            <a:off x="4012800" y="4449658"/>
            <a:ext cx="1968900" cy="1096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descr="arros zig zagging down a matrix" title="Arrows">
            <a:extLst>
              <a:ext uri="{FF2B5EF4-FFF2-40B4-BE49-F238E27FC236}">
                <a16:creationId xmlns:a16="http://schemas.microsoft.com/office/drawing/2014/main" id="{1357C2D9-340E-3842-814A-46B76CF40C9E}"/>
              </a:ext>
            </a:extLst>
          </p:cNvPr>
          <p:cNvCxnSpPr/>
          <p:nvPr/>
        </p:nvCxnSpPr>
        <p:spPr>
          <a:xfrm>
            <a:off x="4012800" y="4559301"/>
            <a:ext cx="19812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8" name="Straight Connector 37" descr="arros zig zagging down a matrix" title="Arrows">
            <a:extLst>
              <a:ext uri="{FF2B5EF4-FFF2-40B4-BE49-F238E27FC236}">
                <a16:creationId xmlns:a16="http://schemas.microsoft.com/office/drawing/2014/main" id="{191D4D15-8799-A940-A114-19F21437C19D}"/>
              </a:ext>
            </a:extLst>
          </p:cNvPr>
          <p:cNvCxnSpPr>
            <a:cxnSpLocks/>
          </p:cNvCxnSpPr>
          <p:nvPr/>
        </p:nvCxnSpPr>
        <p:spPr>
          <a:xfrm flipV="1">
            <a:off x="4012800" y="4558805"/>
            <a:ext cx="1968900" cy="1096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9" name="Straight Connector 38" descr="arros zig zagging down a matrix" title="Arrows">
            <a:extLst>
              <a:ext uri="{FF2B5EF4-FFF2-40B4-BE49-F238E27FC236}">
                <a16:creationId xmlns:a16="http://schemas.microsoft.com/office/drawing/2014/main" id="{A8F463C1-C7F9-FF40-9169-89B40F385FE3}"/>
              </a:ext>
            </a:extLst>
          </p:cNvPr>
          <p:cNvCxnSpPr/>
          <p:nvPr/>
        </p:nvCxnSpPr>
        <p:spPr>
          <a:xfrm>
            <a:off x="4012800" y="4668448"/>
            <a:ext cx="19812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Connector 39" descr="arros zig zagging down a matrix" title="Arrows">
            <a:extLst>
              <a:ext uri="{FF2B5EF4-FFF2-40B4-BE49-F238E27FC236}">
                <a16:creationId xmlns:a16="http://schemas.microsoft.com/office/drawing/2014/main" id="{7A63F071-1129-B749-AF84-2B7748616674}"/>
              </a:ext>
            </a:extLst>
          </p:cNvPr>
          <p:cNvCxnSpPr>
            <a:cxnSpLocks/>
          </p:cNvCxnSpPr>
          <p:nvPr/>
        </p:nvCxnSpPr>
        <p:spPr>
          <a:xfrm flipV="1">
            <a:off x="4018189" y="4681180"/>
            <a:ext cx="1968900" cy="1096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1" name="Straight Connector 40" descr="arros zig zagging down a matrix" title="Arrows">
            <a:extLst>
              <a:ext uri="{FF2B5EF4-FFF2-40B4-BE49-F238E27FC236}">
                <a16:creationId xmlns:a16="http://schemas.microsoft.com/office/drawing/2014/main" id="{9EB6140D-88DB-B147-9393-64E36EC578EA}"/>
              </a:ext>
            </a:extLst>
          </p:cNvPr>
          <p:cNvCxnSpPr/>
          <p:nvPr/>
        </p:nvCxnSpPr>
        <p:spPr>
          <a:xfrm>
            <a:off x="4018189" y="4790823"/>
            <a:ext cx="19812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3" name="Straight Arrow Connector 42" descr="arros zig zagging down a matrix" title="Arrows">
            <a:extLst>
              <a:ext uri="{FF2B5EF4-FFF2-40B4-BE49-F238E27FC236}">
                <a16:creationId xmlns:a16="http://schemas.microsoft.com/office/drawing/2014/main" id="{63BDF9B7-EBB1-3F46-99EA-3A223A3F4953}"/>
              </a:ext>
            </a:extLst>
          </p:cNvPr>
          <p:cNvCxnSpPr/>
          <p:nvPr/>
        </p:nvCxnSpPr>
        <p:spPr>
          <a:xfrm>
            <a:off x="5791200" y="4790823"/>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23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Storing Data: Files</a:t>
            </a:r>
            <a:endParaRPr lang="en-US" dirty="0"/>
          </a:p>
        </p:txBody>
      </p:sp>
      <p:sp>
        <p:nvSpPr>
          <p:cNvPr id="2" name="Text Placeholder 1">
            <a:extLst>
              <a:ext uri="{FF2B5EF4-FFF2-40B4-BE49-F238E27FC236}">
                <a16:creationId xmlns:a16="http://schemas.microsoft.com/office/drawing/2014/main" id="{D534D46E-AE86-5E4D-A1FF-637818A28C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6850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Fixed Length Records, Packed</a:t>
            </a:r>
          </a:p>
        </p:txBody>
      </p:sp>
      <p:grpSp>
        <p:nvGrpSpPr>
          <p:cNvPr id="6" name="Group 5" descr="Page Header followed by several records packed together. Each record has a record id in the form (Page x, Record y)" title="Fix Length Packed Page"/>
          <p:cNvGrpSpPr/>
          <p:nvPr/>
        </p:nvGrpSpPr>
        <p:grpSpPr>
          <a:xfrm>
            <a:off x="4719440" y="1200150"/>
            <a:ext cx="4238576" cy="2286000"/>
            <a:chOff x="1677692" y="1034512"/>
            <a:chExt cx="4518538" cy="2259068"/>
          </a:xfrm>
        </p:grpSpPr>
        <p:sp>
          <p:nvSpPr>
            <p:cNvPr id="12" name="Folded Corner 11"/>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2" name="Rectangle 1"/>
            <p:cNvSpPr/>
            <p:nvPr/>
          </p:nvSpPr>
          <p:spPr>
            <a:xfrm>
              <a:off x="2914650" y="1256419"/>
              <a:ext cx="1428750"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dirty="0">
                  <a:latin typeface="Helvetica Neue"/>
                </a:rPr>
                <a:t>Page Header </a:t>
              </a:r>
            </a:p>
          </p:txBody>
        </p:sp>
        <p:grpSp>
          <p:nvGrpSpPr>
            <p:cNvPr id="13" name="Group 12"/>
            <p:cNvGrpSpPr>
              <a:grpSpLocks/>
            </p:cNvGrpSpPr>
            <p:nvPr/>
          </p:nvGrpSpPr>
          <p:grpSpPr bwMode="auto">
            <a:xfrm>
              <a:off x="4343400" y="1259514"/>
              <a:ext cx="1847099" cy="397837"/>
              <a:chOff x="4142425" y="1143000"/>
              <a:chExt cx="2403930" cy="504825"/>
            </a:xfrm>
          </p:grpSpPr>
          <p:sp>
            <p:nvSpPr>
              <p:cNvPr id="14" name="Rectangle 13"/>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15"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34" name="Group 33"/>
            <p:cNvGrpSpPr>
              <a:grpSpLocks/>
            </p:cNvGrpSpPr>
            <p:nvPr/>
          </p:nvGrpSpPr>
          <p:grpSpPr bwMode="auto">
            <a:xfrm>
              <a:off x="2914648" y="1660119"/>
              <a:ext cx="1847099" cy="397837"/>
              <a:chOff x="4142425" y="1143000"/>
              <a:chExt cx="2403930" cy="504825"/>
            </a:xfrm>
          </p:grpSpPr>
          <p:sp>
            <p:nvSpPr>
              <p:cNvPr id="35" name="Rectangle 34"/>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36"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37" name="Group 36"/>
            <p:cNvGrpSpPr>
              <a:grpSpLocks/>
            </p:cNvGrpSpPr>
            <p:nvPr/>
          </p:nvGrpSpPr>
          <p:grpSpPr bwMode="auto">
            <a:xfrm>
              <a:off x="4761748" y="1662857"/>
              <a:ext cx="1434482" cy="397837"/>
              <a:chOff x="4142425" y="1143000"/>
              <a:chExt cx="2403930" cy="504825"/>
            </a:xfrm>
          </p:grpSpPr>
          <p:sp>
            <p:nvSpPr>
              <p:cNvPr id="38" name="Rectangle 37"/>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39" name="Straight Connector 4"/>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40" name="Group 39"/>
            <p:cNvGrpSpPr>
              <a:grpSpLocks/>
            </p:cNvGrpSpPr>
            <p:nvPr/>
          </p:nvGrpSpPr>
          <p:grpSpPr bwMode="auto">
            <a:xfrm>
              <a:off x="2910518" y="2057955"/>
              <a:ext cx="585388" cy="397837"/>
              <a:chOff x="4142425" y="1143000"/>
              <a:chExt cx="2403930" cy="504825"/>
            </a:xfrm>
          </p:grpSpPr>
          <p:sp>
            <p:nvSpPr>
              <p:cNvPr id="41" name="Rectangle 40"/>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42" name="Straight Connector 4"/>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43" name="Group 42"/>
            <p:cNvGrpSpPr>
              <a:grpSpLocks/>
            </p:cNvGrpSpPr>
            <p:nvPr/>
          </p:nvGrpSpPr>
          <p:grpSpPr bwMode="auto">
            <a:xfrm>
              <a:off x="3477001" y="2056451"/>
              <a:ext cx="1847099" cy="397837"/>
              <a:chOff x="4142425" y="1143000"/>
              <a:chExt cx="2403930" cy="504825"/>
            </a:xfrm>
          </p:grpSpPr>
          <p:sp>
            <p:nvSpPr>
              <p:cNvPr id="44" name="Rectangle 43"/>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45"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46" name="Group 45"/>
            <p:cNvGrpSpPr>
              <a:grpSpLocks/>
            </p:cNvGrpSpPr>
            <p:nvPr/>
          </p:nvGrpSpPr>
          <p:grpSpPr bwMode="auto">
            <a:xfrm>
              <a:off x="5328230" y="2056450"/>
              <a:ext cx="868000" cy="397837"/>
              <a:chOff x="4142425" y="1143000"/>
              <a:chExt cx="2403930" cy="504825"/>
            </a:xfrm>
          </p:grpSpPr>
          <p:sp>
            <p:nvSpPr>
              <p:cNvPr id="47" name="Rectangle 46"/>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48" name="Straight Connector 4"/>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49" name="Group 48"/>
            <p:cNvGrpSpPr>
              <a:grpSpLocks/>
            </p:cNvGrpSpPr>
            <p:nvPr/>
          </p:nvGrpSpPr>
          <p:grpSpPr bwMode="auto">
            <a:xfrm>
              <a:off x="2906387" y="2447362"/>
              <a:ext cx="931811" cy="397837"/>
              <a:chOff x="4142425" y="1143000"/>
              <a:chExt cx="2403930" cy="504825"/>
            </a:xfrm>
          </p:grpSpPr>
          <p:sp>
            <p:nvSpPr>
              <p:cNvPr id="50" name="Rectangle 49"/>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51" name="Straight Connector 4"/>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53" name="Group 52"/>
            <p:cNvGrpSpPr>
              <a:grpSpLocks/>
            </p:cNvGrpSpPr>
            <p:nvPr/>
          </p:nvGrpSpPr>
          <p:grpSpPr bwMode="auto">
            <a:xfrm>
              <a:off x="3828745" y="2445857"/>
              <a:ext cx="1847099" cy="397837"/>
              <a:chOff x="4142425" y="1143000"/>
              <a:chExt cx="2403930" cy="504825"/>
            </a:xfrm>
          </p:grpSpPr>
          <p:sp>
            <p:nvSpPr>
              <p:cNvPr id="54" name="Rectangle 53"/>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55"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17" name="TextBox 16"/>
            <p:cNvSpPr txBox="1"/>
            <p:nvPr/>
          </p:nvSpPr>
          <p:spPr>
            <a:xfrm>
              <a:off x="1677692" y="1034512"/>
              <a:ext cx="184731" cy="300082"/>
            </a:xfrm>
            <a:prstGeom prst="rect">
              <a:avLst/>
            </a:prstGeom>
            <a:noFill/>
          </p:spPr>
          <p:txBody>
            <a:bodyPr wrap="none" rtlCol="0">
              <a:spAutoFit/>
            </a:bodyPr>
            <a:lstStyle/>
            <a:p>
              <a:endParaRPr lang="en-US" sz="1350" dirty="0">
                <a:latin typeface="Helvetica Neue"/>
              </a:endParaRPr>
            </a:p>
          </p:txBody>
        </p:sp>
      </p:grpSp>
      <p:sp>
        <p:nvSpPr>
          <p:cNvPr id="11" name="Content Placeholder 10"/>
          <p:cNvSpPr>
            <a:spLocks noGrp="1"/>
          </p:cNvSpPr>
          <p:nvPr>
            <p:ph idx="1"/>
          </p:nvPr>
        </p:nvSpPr>
        <p:spPr>
          <a:xfrm>
            <a:off x="457200" y="1365207"/>
            <a:ext cx="5387289" cy="3394472"/>
          </a:xfrm>
        </p:spPr>
        <p:txBody>
          <a:bodyPr/>
          <a:lstStyle/>
          <a:p>
            <a:r>
              <a:rPr lang="en-US" sz="2000" dirty="0"/>
              <a:t>Pack records densely</a:t>
            </a:r>
          </a:p>
          <a:p>
            <a:r>
              <a:rPr lang="en-US" sz="2000" dirty="0"/>
              <a:t>Record id = (</a:t>
            </a:r>
            <a:r>
              <a:rPr lang="en-US" sz="2000" dirty="0" err="1"/>
              <a:t>pageId</a:t>
            </a:r>
            <a:r>
              <a:rPr lang="en-US" sz="2000" dirty="0"/>
              <a:t>, “location in page”)?</a:t>
            </a:r>
          </a:p>
          <a:p>
            <a:pPr lvl="1"/>
            <a:r>
              <a:rPr lang="en-US" sz="2000" dirty="0"/>
              <a:t>(</a:t>
            </a:r>
            <a:r>
              <a:rPr lang="en-US" sz="2000" dirty="0" err="1"/>
              <a:t>pageId</a:t>
            </a:r>
            <a:r>
              <a:rPr lang="en-US" sz="2000" dirty="0"/>
              <a:t>, record number in page)!</a:t>
            </a:r>
          </a:p>
          <a:p>
            <a:pPr lvl="1"/>
            <a:r>
              <a:rPr lang="en-US" sz="2000" dirty="0"/>
              <a:t>We know the offset from start of page!</a:t>
            </a:r>
            <a:endParaRPr lang="is-IS" sz="2000" dirty="0"/>
          </a:p>
          <a:p>
            <a:r>
              <a:rPr lang="en-US" sz="2000" dirty="0"/>
              <a:t>Easy to add: just append</a:t>
            </a:r>
          </a:p>
          <a:p>
            <a:r>
              <a:rPr lang="en-US" sz="2000" dirty="0"/>
              <a:t>Delete?</a:t>
            </a:r>
          </a:p>
        </p:txBody>
      </p:sp>
    </p:spTree>
    <p:extLst>
      <p:ext uri="{BB962C8B-B14F-4D97-AF65-F5344CB8AC3E}">
        <p14:creationId xmlns:p14="http://schemas.microsoft.com/office/powerpoint/2010/main" val="1787634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Fixed Length Records, Packed, Pt 2.</a:t>
            </a:r>
          </a:p>
        </p:txBody>
      </p:sp>
      <p:grpSp>
        <p:nvGrpSpPr>
          <p:cNvPr id="6" name="Group 5" descr="Page Header followed by several records packed together. Each record has a record id in the form (Page x, Record y)" title="Fix Length Packed Page"/>
          <p:cNvGrpSpPr/>
          <p:nvPr/>
        </p:nvGrpSpPr>
        <p:grpSpPr>
          <a:xfrm>
            <a:off x="4719440" y="1200150"/>
            <a:ext cx="4238576" cy="2286000"/>
            <a:chOff x="1677692" y="1034512"/>
            <a:chExt cx="4518538" cy="2259068"/>
          </a:xfrm>
        </p:grpSpPr>
        <p:sp>
          <p:nvSpPr>
            <p:cNvPr id="12" name="Folded Corner 11"/>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2" name="Rectangle 1"/>
            <p:cNvSpPr/>
            <p:nvPr/>
          </p:nvSpPr>
          <p:spPr>
            <a:xfrm>
              <a:off x="2914650" y="1256419"/>
              <a:ext cx="1428750"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dirty="0">
                  <a:solidFill>
                    <a:schemeClr val="tx1"/>
                  </a:solidFill>
                  <a:latin typeface="Helvetica Neue"/>
                </a:rPr>
                <a:t>Page Header </a:t>
              </a:r>
            </a:p>
          </p:txBody>
        </p:sp>
        <p:grpSp>
          <p:nvGrpSpPr>
            <p:cNvPr id="13" name="Group 12"/>
            <p:cNvGrpSpPr>
              <a:grpSpLocks/>
            </p:cNvGrpSpPr>
            <p:nvPr/>
          </p:nvGrpSpPr>
          <p:grpSpPr bwMode="auto">
            <a:xfrm>
              <a:off x="4343400" y="1259514"/>
              <a:ext cx="1847099" cy="397837"/>
              <a:chOff x="4142425" y="1143000"/>
              <a:chExt cx="2403930" cy="504825"/>
            </a:xfrm>
          </p:grpSpPr>
          <p:sp>
            <p:nvSpPr>
              <p:cNvPr id="14" name="Rectangle 13"/>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15"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34" name="Group 33"/>
            <p:cNvGrpSpPr>
              <a:grpSpLocks/>
            </p:cNvGrpSpPr>
            <p:nvPr/>
          </p:nvGrpSpPr>
          <p:grpSpPr bwMode="auto">
            <a:xfrm>
              <a:off x="2914648" y="1660119"/>
              <a:ext cx="1847099" cy="397837"/>
              <a:chOff x="4142425" y="1143000"/>
              <a:chExt cx="2403930" cy="504825"/>
            </a:xfrm>
          </p:grpSpPr>
          <p:sp>
            <p:nvSpPr>
              <p:cNvPr id="35" name="Rectangle 34"/>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36"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37" name="Group 36"/>
            <p:cNvGrpSpPr>
              <a:grpSpLocks/>
            </p:cNvGrpSpPr>
            <p:nvPr/>
          </p:nvGrpSpPr>
          <p:grpSpPr bwMode="auto">
            <a:xfrm>
              <a:off x="4761748" y="1662857"/>
              <a:ext cx="1434482" cy="397837"/>
              <a:chOff x="4142425" y="1143000"/>
              <a:chExt cx="2403930" cy="504825"/>
            </a:xfrm>
          </p:grpSpPr>
          <p:sp>
            <p:nvSpPr>
              <p:cNvPr id="38" name="Rectangle 37"/>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39" name="Straight Connector 4"/>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40" name="Group 39"/>
            <p:cNvGrpSpPr>
              <a:grpSpLocks/>
            </p:cNvGrpSpPr>
            <p:nvPr/>
          </p:nvGrpSpPr>
          <p:grpSpPr bwMode="auto">
            <a:xfrm>
              <a:off x="2910518" y="2057955"/>
              <a:ext cx="585388" cy="397837"/>
              <a:chOff x="4142425" y="1143000"/>
              <a:chExt cx="2403930" cy="504825"/>
            </a:xfrm>
          </p:grpSpPr>
          <p:sp>
            <p:nvSpPr>
              <p:cNvPr id="41" name="Rectangle 40"/>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42" name="Straight Connector 4"/>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43" name="Group 42"/>
            <p:cNvGrpSpPr>
              <a:grpSpLocks/>
            </p:cNvGrpSpPr>
            <p:nvPr/>
          </p:nvGrpSpPr>
          <p:grpSpPr bwMode="auto">
            <a:xfrm>
              <a:off x="3477001" y="2056451"/>
              <a:ext cx="1847099" cy="397837"/>
              <a:chOff x="4142425" y="1143000"/>
              <a:chExt cx="2403930" cy="504825"/>
            </a:xfrm>
          </p:grpSpPr>
          <p:sp>
            <p:nvSpPr>
              <p:cNvPr id="44" name="Rectangle 43"/>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45"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46" name="Group 45"/>
            <p:cNvGrpSpPr>
              <a:grpSpLocks/>
            </p:cNvGrpSpPr>
            <p:nvPr/>
          </p:nvGrpSpPr>
          <p:grpSpPr bwMode="auto">
            <a:xfrm>
              <a:off x="5328230" y="2056450"/>
              <a:ext cx="868000" cy="397837"/>
              <a:chOff x="4142425" y="1143000"/>
              <a:chExt cx="2403930" cy="504825"/>
            </a:xfrm>
          </p:grpSpPr>
          <p:sp>
            <p:nvSpPr>
              <p:cNvPr id="47" name="Rectangle 46"/>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48" name="Straight Connector 4"/>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49" name="Group 48"/>
            <p:cNvGrpSpPr>
              <a:grpSpLocks/>
            </p:cNvGrpSpPr>
            <p:nvPr/>
          </p:nvGrpSpPr>
          <p:grpSpPr bwMode="auto">
            <a:xfrm>
              <a:off x="2906387" y="2447362"/>
              <a:ext cx="931811" cy="397837"/>
              <a:chOff x="4142425" y="1143000"/>
              <a:chExt cx="2403930" cy="504825"/>
            </a:xfrm>
          </p:grpSpPr>
          <p:sp>
            <p:nvSpPr>
              <p:cNvPr id="50" name="Rectangle 49"/>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51" name="Straight Connector 4"/>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53" name="Group 52"/>
            <p:cNvGrpSpPr>
              <a:grpSpLocks/>
            </p:cNvGrpSpPr>
            <p:nvPr/>
          </p:nvGrpSpPr>
          <p:grpSpPr bwMode="auto">
            <a:xfrm>
              <a:off x="3828745" y="2445857"/>
              <a:ext cx="1847099" cy="397837"/>
              <a:chOff x="4142425" y="1143000"/>
              <a:chExt cx="2403930" cy="504825"/>
            </a:xfrm>
          </p:grpSpPr>
          <p:sp>
            <p:nvSpPr>
              <p:cNvPr id="54" name="Rectangle 53"/>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55"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17" name="TextBox 16"/>
            <p:cNvSpPr txBox="1"/>
            <p:nvPr/>
          </p:nvSpPr>
          <p:spPr>
            <a:xfrm>
              <a:off x="1677692" y="1034512"/>
              <a:ext cx="184731" cy="300082"/>
            </a:xfrm>
            <a:prstGeom prst="rect">
              <a:avLst/>
            </a:prstGeom>
            <a:noFill/>
          </p:spPr>
          <p:txBody>
            <a:bodyPr wrap="none" rtlCol="0">
              <a:spAutoFit/>
            </a:bodyPr>
            <a:lstStyle/>
            <a:p>
              <a:endParaRPr lang="en-US" sz="1350" dirty="0">
                <a:latin typeface="Helvetica Neue"/>
              </a:endParaRPr>
            </a:p>
          </p:txBody>
        </p:sp>
      </p:grpSp>
      <p:sp>
        <p:nvSpPr>
          <p:cNvPr id="11" name="Content Placeholder 10"/>
          <p:cNvSpPr>
            <a:spLocks noGrp="1"/>
          </p:cNvSpPr>
          <p:nvPr>
            <p:ph idx="1"/>
          </p:nvPr>
        </p:nvSpPr>
        <p:spPr>
          <a:xfrm>
            <a:off x="457200" y="1365207"/>
            <a:ext cx="5387289" cy="3394472"/>
          </a:xfrm>
        </p:spPr>
        <p:txBody>
          <a:bodyPr/>
          <a:lstStyle/>
          <a:p>
            <a:r>
              <a:rPr lang="en-US" sz="2000" dirty="0"/>
              <a:t>Pack records densely</a:t>
            </a:r>
          </a:p>
          <a:p>
            <a:r>
              <a:rPr lang="en-US" sz="2000" dirty="0"/>
              <a:t>Record id = (</a:t>
            </a:r>
            <a:r>
              <a:rPr lang="en-US" sz="2000" dirty="0" err="1"/>
              <a:t>pageId</a:t>
            </a:r>
            <a:r>
              <a:rPr lang="en-US" sz="2000" dirty="0"/>
              <a:t>, “location in page”)?</a:t>
            </a:r>
          </a:p>
          <a:p>
            <a:pPr lvl="1"/>
            <a:r>
              <a:rPr lang="en-US" sz="2000" dirty="0"/>
              <a:t>(</a:t>
            </a:r>
            <a:r>
              <a:rPr lang="en-US" sz="2000" dirty="0" err="1"/>
              <a:t>pageId</a:t>
            </a:r>
            <a:r>
              <a:rPr lang="en-US" sz="2000" dirty="0"/>
              <a:t>, record number in page)!</a:t>
            </a:r>
          </a:p>
          <a:p>
            <a:pPr lvl="1"/>
            <a:r>
              <a:rPr lang="en-US" sz="2000" dirty="0"/>
              <a:t>We know the offset from start of page!</a:t>
            </a:r>
            <a:endParaRPr lang="is-IS" sz="2000" dirty="0"/>
          </a:p>
          <a:p>
            <a:r>
              <a:rPr lang="en-US" sz="2000" dirty="0"/>
              <a:t>Easy to add: just append</a:t>
            </a:r>
          </a:p>
          <a:p>
            <a:r>
              <a:rPr lang="en-US" sz="2000" dirty="0"/>
              <a:t>Delete?</a:t>
            </a:r>
          </a:p>
        </p:txBody>
      </p:sp>
      <p:sp>
        <p:nvSpPr>
          <p:cNvPr id="32" name="TextBox 31"/>
          <p:cNvSpPr txBox="1"/>
          <p:nvPr/>
        </p:nvSpPr>
        <p:spPr>
          <a:xfrm>
            <a:off x="4273447" y="1211279"/>
            <a:ext cx="1300356" cy="415498"/>
          </a:xfrm>
          <a:prstGeom prst="rect">
            <a:avLst/>
          </a:prstGeom>
          <a:noFill/>
        </p:spPr>
        <p:txBody>
          <a:bodyPr wrap="none" rtlCol="0">
            <a:spAutoFit/>
          </a:bodyPr>
          <a:lstStyle/>
          <a:p>
            <a:r>
              <a:rPr lang="en-US" sz="1050" dirty="0">
                <a:solidFill>
                  <a:schemeClr val="tx2"/>
                </a:solidFill>
                <a:latin typeface="Helvetica Neue"/>
              </a:rPr>
              <a:t>Record id:</a:t>
            </a:r>
          </a:p>
          <a:p>
            <a:r>
              <a:rPr lang="en-US" sz="1050" dirty="0">
                <a:solidFill>
                  <a:schemeClr val="tx2"/>
                </a:solidFill>
                <a:latin typeface="Helvetica Neue"/>
              </a:rPr>
              <a:t>(Page 2, Record 4)</a:t>
            </a:r>
          </a:p>
        </p:txBody>
      </p:sp>
      <p:cxnSp>
        <p:nvCxnSpPr>
          <p:cNvPr id="33" name="Curved Connector 32" descr="Arrow labeled Page2, record 4 pointing to a record on the page" title="Arrow">
            <a:extLst>
              <a:ext uri="{FF2B5EF4-FFF2-40B4-BE49-F238E27FC236}">
                <a16:creationId xmlns:a16="http://schemas.microsoft.com/office/drawing/2014/main" id="{32194EE4-84A6-DA4A-A495-101951AF36C5}"/>
              </a:ext>
            </a:extLst>
          </p:cNvPr>
          <p:cNvCxnSpPr>
            <a:cxnSpLocks/>
          </p:cNvCxnSpPr>
          <p:nvPr/>
        </p:nvCxnSpPr>
        <p:spPr>
          <a:xfrm>
            <a:off x="5435982" y="1633448"/>
            <a:ext cx="971284" cy="802114"/>
          </a:xfrm>
          <a:prstGeom prst="curvedConnector3">
            <a:avLst>
              <a:gd name="adj1" fmla="val 38703"/>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592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tent Placeholder 10"/>
          <p:cNvSpPr>
            <a:spLocks noGrp="1"/>
          </p:cNvSpPr>
          <p:nvPr>
            <p:ph idx="1"/>
          </p:nvPr>
        </p:nvSpPr>
        <p:spPr>
          <a:xfrm>
            <a:off x="457200" y="1365207"/>
            <a:ext cx="5387289" cy="3394472"/>
          </a:xfrm>
        </p:spPr>
        <p:txBody>
          <a:bodyPr/>
          <a:lstStyle/>
          <a:p>
            <a:r>
              <a:rPr lang="en-US" sz="2000" dirty="0"/>
              <a:t>Pack records densely</a:t>
            </a:r>
          </a:p>
          <a:p>
            <a:r>
              <a:rPr lang="en-US" sz="2000" dirty="0"/>
              <a:t>Record id = (</a:t>
            </a:r>
            <a:r>
              <a:rPr lang="en-US" sz="2000" dirty="0" err="1"/>
              <a:t>pageId</a:t>
            </a:r>
            <a:r>
              <a:rPr lang="en-US" sz="2000" dirty="0"/>
              <a:t>, “location in page”)?</a:t>
            </a:r>
          </a:p>
          <a:p>
            <a:pPr lvl="1"/>
            <a:r>
              <a:rPr lang="en-US" sz="2000" dirty="0"/>
              <a:t>(</a:t>
            </a:r>
            <a:r>
              <a:rPr lang="en-US" sz="2000" dirty="0" err="1"/>
              <a:t>pageId</a:t>
            </a:r>
            <a:r>
              <a:rPr lang="en-US" sz="2000" dirty="0"/>
              <a:t>, record number in page)!</a:t>
            </a:r>
          </a:p>
          <a:p>
            <a:pPr lvl="1"/>
            <a:r>
              <a:rPr lang="en-US" sz="2000" dirty="0"/>
              <a:t>We know the offset from start of page!</a:t>
            </a:r>
            <a:endParaRPr lang="is-IS" sz="2000" dirty="0"/>
          </a:p>
          <a:p>
            <a:r>
              <a:rPr lang="en-US" sz="2000" dirty="0"/>
              <a:t>Easy to add: just append</a:t>
            </a:r>
          </a:p>
          <a:p>
            <a:r>
              <a:rPr lang="en-US" sz="2000" dirty="0"/>
              <a:t>Delete?</a:t>
            </a:r>
          </a:p>
        </p:txBody>
      </p:sp>
      <p:sp>
        <p:nvSpPr>
          <p:cNvPr id="20" name="Title 1"/>
          <p:cNvSpPr>
            <a:spLocks noGrp="1"/>
          </p:cNvSpPr>
          <p:nvPr>
            <p:ph type="title"/>
          </p:nvPr>
        </p:nvSpPr>
        <p:spPr/>
        <p:txBody>
          <a:bodyPr>
            <a:normAutofit/>
          </a:bodyPr>
          <a:lstStyle/>
          <a:p>
            <a:r>
              <a:rPr lang="en-US" dirty="0"/>
              <a:t>Fixed Length Records: Packed, Pt 3. </a:t>
            </a:r>
          </a:p>
        </p:txBody>
      </p:sp>
      <p:sp>
        <p:nvSpPr>
          <p:cNvPr id="57" name="TextBox 56"/>
          <p:cNvSpPr txBox="1"/>
          <p:nvPr/>
        </p:nvSpPr>
        <p:spPr>
          <a:xfrm>
            <a:off x="4273447" y="1211279"/>
            <a:ext cx="1300356" cy="415498"/>
          </a:xfrm>
          <a:prstGeom prst="rect">
            <a:avLst/>
          </a:prstGeom>
          <a:noFill/>
        </p:spPr>
        <p:txBody>
          <a:bodyPr wrap="none" rtlCol="0">
            <a:spAutoFit/>
          </a:bodyPr>
          <a:lstStyle/>
          <a:p>
            <a:r>
              <a:rPr lang="en-US" sz="1050" dirty="0">
                <a:solidFill>
                  <a:schemeClr val="tx2"/>
                </a:solidFill>
                <a:latin typeface="Helvetica Neue"/>
              </a:rPr>
              <a:t>Record id:</a:t>
            </a:r>
          </a:p>
          <a:p>
            <a:r>
              <a:rPr lang="en-US" sz="1050" dirty="0">
                <a:solidFill>
                  <a:schemeClr val="tx2"/>
                </a:solidFill>
                <a:latin typeface="Helvetica Neue"/>
              </a:rPr>
              <a:t>(Page 2, Record 4)</a:t>
            </a:r>
          </a:p>
        </p:txBody>
      </p:sp>
      <p:grpSp>
        <p:nvGrpSpPr>
          <p:cNvPr id="34" name="Group 33" descr="Page Header followed by several records packed together. Each record has a record id in the form (Page x, Record y)" title="Fix Length Packed Page">
            <a:extLst>
              <a:ext uri="{FF2B5EF4-FFF2-40B4-BE49-F238E27FC236}">
                <a16:creationId xmlns:a16="http://schemas.microsoft.com/office/drawing/2014/main" id="{EB15C188-E01B-494B-9740-A91322308168}"/>
              </a:ext>
            </a:extLst>
          </p:cNvPr>
          <p:cNvGrpSpPr/>
          <p:nvPr/>
        </p:nvGrpSpPr>
        <p:grpSpPr>
          <a:xfrm>
            <a:off x="4719440" y="1200150"/>
            <a:ext cx="4238576" cy="2286000"/>
            <a:chOff x="1677692" y="1034512"/>
            <a:chExt cx="4518538" cy="2259068"/>
          </a:xfrm>
        </p:grpSpPr>
        <p:sp>
          <p:nvSpPr>
            <p:cNvPr id="35" name="Folded Corner 34">
              <a:extLst>
                <a:ext uri="{FF2B5EF4-FFF2-40B4-BE49-F238E27FC236}">
                  <a16:creationId xmlns:a16="http://schemas.microsoft.com/office/drawing/2014/main" id="{6E4D4549-6805-5647-BFED-D3D4A88BE9A2}"/>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36" name="Rectangle 35">
              <a:extLst>
                <a:ext uri="{FF2B5EF4-FFF2-40B4-BE49-F238E27FC236}">
                  <a16:creationId xmlns:a16="http://schemas.microsoft.com/office/drawing/2014/main" id="{9F0B545D-9F05-4F4F-812C-91E1315F2DFD}"/>
                </a:ext>
              </a:extLst>
            </p:cNvPr>
            <p:cNvSpPr/>
            <p:nvPr/>
          </p:nvSpPr>
          <p:spPr>
            <a:xfrm>
              <a:off x="2914650" y="1256419"/>
              <a:ext cx="1428750"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dirty="0">
                  <a:solidFill>
                    <a:schemeClr val="tx1"/>
                  </a:solidFill>
                  <a:latin typeface="Helvetica Neue"/>
                </a:rPr>
                <a:t>Page Header </a:t>
              </a:r>
            </a:p>
          </p:txBody>
        </p:sp>
        <p:grpSp>
          <p:nvGrpSpPr>
            <p:cNvPr id="43" name="Group 42">
              <a:extLst>
                <a:ext uri="{FF2B5EF4-FFF2-40B4-BE49-F238E27FC236}">
                  <a16:creationId xmlns:a16="http://schemas.microsoft.com/office/drawing/2014/main" id="{FF9AA106-6797-0049-81DD-FA127CBA162C}"/>
                </a:ext>
              </a:extLst>
            </p:cNvPr>
            <p:cNvGrpSpPr>
              <a:grpSpLocks/>
            </p:cNvGrpSpPr>
            <p:nvPr/>
          </p:nvGrpSpPr>
          <p:grpSpPr bwMode="auto">
            <a:xfrm>
              <a:off x="4343400" y="1259514"/>
              <a:ext cx="1847099" cy="397837"/>
              <a:chOff x="4142425" y="1143000"/>
              <a:chExt cx="2403930" cy="504825"/>
            </a:xfrm>
          </p:grpSpPr>
          <p:sp>
            <p:nvSpPr>
              <p:cNvPr id="87" name="Rectangle 86">
                <a:extLst>
                  <a:ext uri="{FF2B5EF4-FFF2-40B4-BE49-F238E27FC236}">
                    <a16:creationId xmlns:a16="http://schemas.microsoft.com/office/drawing/2014/main" id="{F6AD7AEE-9735-024C-85F0-F9D93F63EED6}"/>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88" name="Straight Connector 4">
                <a:extLst>
                  <a:ext uri="{FF2B5EF4-FFF2-40B4-BE49-F238E27FC236}">
                    <a16:creationId xmlns:a16="http://schemas.microsoft.com/office/drawing/2014/main" id="{09747C9F-723C-A048-9F82-0E4EEDAE8920}"/>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44" name="Group 43">
              <a:extLst>
                <a:ext uri="{FF2B5EF4-FFF2-40B4-BE49-F238E27FC236}">
                  <a16:creationId xmlns:a16="http://schemas.microsoft.com/office/drawing/2014/main" id="{CA53C8BD-B0B5-8848-B024-DBF16757E999}"/>
                </a:ext>
              </a:extLst>
            </p:cNvPr>
            <p:cNvGrpSpPr>
              <a:grpSpLocks/>
            </p:cNvGrpSpPr>
            <p:nvPr/>
          </p:nvGrpSpPr>
          <p:grpSpPr bwMode="auto">
            <a:xfrm>
              <a:off x="2914648" y="1660119"/>
              <a:ext cx="1847099" cy="397837"/>
              <a:chOff x="4142425" y="1143000"/>
              <a:chExt cx="2403930" cy="504825"/>
            </a:xfrm>
          </p:grpSpPr>
          <p:sp>
            <p:nvSpPr>
              <p:cNvPr id="85" name="Rectangle 84">
                <a:extLst>
                  <a:ext uri="{FF2B5EF4-FFF2-40B4-BE49-F238E27FC236}">
                    <a16:creationId xmlns:a16="http://schemas.microsoft.com/office/drawing/2014/main" id="{327D5C28-D480-FA4C-8843-670ED223452D}"/>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86" name="Straight Connector 4">
                <a:extLst>
                  <a:ext uri="{FF2B5EF4-FFF2-40B4-BE49-F238E27FC236}">
                    <a16:creationId xmlns:a16="http://schemas.microsoft.com/office/drawing/2014/main" id="{878CF509-7859-7F4E-9315-0779CEA58354}"/>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cxnSp>
          <p:nvCxnSpPr>
            <p:cNvPr id="84" name="Straight Connector 4">
              <a:extLst>
                <a:ext uri="{FF2B5EF4-FFF2-40B4-BE49-F238E27FC236}">
                  <a16:creationId xmlns:a16="http://schemas.microsoft.com/office/drawing/2014/main" id="{940DB027-CFC6-2644-9215-F7A24B2A5806}"/>
                </a:ext>
              </a:extLst>
            </p:cNvPr>
            <p:cNvCxnSpPr>
              <a:cxnSpLocks noChangeShapeType="1"/>
            </p:cNvCxnSpPr>
            <p:nvPr/>
          </p:nvCxnSpPr>
          <p:spPr bwMode="auto">
            <a:xfrm flipV="1">
              <a:off x="5517434" y="2157506"/>
              <a:ext cx="551454"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cxnSp>
          <p:nvCxnSpPr>
            <p:cNvPr id="82" name="Straight Connector 4">
              <a:extLst>
                <a:ext uri="{FF2B5EF4-FFF2-40B4-BE49-F238E27FC236}">
                  <a16:creationId xmlns:a16="http://schemas.microsoft.com/office/drawing/2014/main" id="{E6D82649-7573-0842-87D8-9415EE73CD41}"/>
                </a:ext>
              </a:extLst>
            </p:cNvPr>
            <p:cNvCxnSpPr>
              <a:cxnSpLocks noChangeShapeType="1"/>
            </p:cNvCxnSpPr>
            <p:nvPr/>
          </p:nvCxnSpPr>
          <p:spPr bwMode="auto">
            <a:xfrm>
              <a:off x="3028950" y="2550694"/>
              <a:ext cx="373596"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nvGrpSpPr>
            <p:cNvPr id="47" name="Group 46">
              <a:extLst>
                <a:ext uri="{FF2B5EF4-FFF2-40B4-BE49-F238E27FC236}">
                  <a16:creationId xmlns:a16="http://schemas.microsoft.com/office/drawing/2014/main" id="{B4D6F8C6-E37E-EF4D-8297-985ADF8F6B9B}"/>
                </a:ext>
              </a:extLst>
            </p:cNvPr>
            <p:cNvGrpSpPr>
              <a:grpSpLocks/>
            </p:cNvGrpSpPr>
            <p:nvPr/>
          </p:nvGrpSpPr>
          <p:grpSpPr bwMode="auto">
            <a:xfrm>
              <a:off x="3477001" y="2056451"/>
              <a:ext cx="1847099" cy="397837"/>
              <a:chOff x="4142425" y="1143000"/>
              <a:chExt cx="2403930" cy="504825"/>
            </a:xfrm>
          </p:grpSpPr>
          <p:sp>
            <p:nvSpPr>
              <p:cNvPr id="79" name="Rectangle 78">
                <a:extLst>
                  <a:ext uri="{FF2B5EF4-FFF2-40B4-BE49-F238E27FC236}">
                    <a16:creationId xmlns:a16="http://schemas.microsoft.com/office/drawing/2014/main" id="{A7B53C21-D3BC-9841-90E5-984A7F522C01}"/>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80" name="Straight Connector 4">
                <a:extLst>
                  <a:ext uri="{FF2B5EF4-FFF2-40B4-BE49-F238E27FC236}">
                    <a16:creationId xmlns:a16="http://schemas.microsoft.com/office/drawing/2014/main" id="{EADD0DA1-1253-7E40-AE15-B17EFD7E9D2B}"/>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48" name="Group 47">
              <a:extLst>
                <a:ext uri="{FF2B5EF4-FFF2-40B4-BE49-F238E27FC236}">
                  <a16:creationId xmlns:a16="http://schemas.microsoft.com/office/drawing/2014/main" id="{3E584566-DFAD-1047-A84F-6FCB3F171CEC}"/>
                </a:ext>
              </a:extLst>
            </p:cNvPr>
            <p:cNvGrpSpPr>
              <a:grpSpLocks/>
            </p:cNvGrpSpPr>
            <p:nvPr/>
          </p:nvGrpSpPr>
          <p:grpSpPr bwMode="auto">
            <a:xfrm>
              <a:off x="5328230" y="2056450"/>
              <a:ext cx="868000" cy="397837"/>
              <a:chOff x="4142425" y="1143000"/>
              <a:chExt cx="2403930" cy="504825"/>
            </a:xfrm>
          </p:grpSpPr>
          <p:sp>
            <p:nvSpPr>
              <p:cNvPr id="76" name="Rectangle 75">
                <a:extLst>
                  <a:ext uri="{FF2B5EF4-FFF2-40B4-BE49-F238E27FC236}">
                    <a16:creationId xmlns:a16="http://schemas.microsoft.com/office/drawing/2014/main" id="{9EBA8BD5-2866-AE47-855F-F6A981791D0C}"/>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78" name="Straight Connector 4">
                <a:extLst>
                  <a:ext uri="{FF2B5EF4-FFF2-40B4-BE49-F238E27FC236}">
                    <a16:creationId xmlns:a16="http://schemas.microsoft.com/office/drawing/2014/main" id="{A92708DB-13E8-8A4F-8DD4-35EFD9D2B078}"/>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49" name="Group 48">
              <a:extLst>
                <a:ext uri="{FF2B5EF4-FFF2-40B4-BE49-F238E27FC236}">
                  <a16:creationId xmlns:a16="http://schemas.microsoft.com/office/drawing/2014/main" id="{605657D5-E757-7642-9BC8-0F2DA6EBED0A}"/>
                </a:ext>
              </a:extLst>
            </p:cNvPr>
            <p:cNvGrpSpPr>
              <a:grpSpLocks/>
            </p:cNvGrpSpPr>
            <p:nvPr/>
          </p:nvGrpSpPr>
          <p:grpSpPr bwMode="auto">
            <a:xfrm>
              <a:off x="2906387" y="2447362"/>
              <a:ext cx="931811" cy="397837"/>
              <a:chOff x="4142425" y="1143000"/>
              <a:chExt cx="2403930" cy="504825"/>
            </a:xfrm>
          </p:grpSpPr>
          <p:sp>
            <p:nvSpPr>
              <p:cNvPr id="55" name="Rectangle 54">
                <a:extLst>
                  <a:ext uri="{FF2B5EF4-FFF2-40B4-BE49-F238E27FC236}">
                    <a16:creationId xmlns:a16="http://schemas.microsoft.com/office/drawing/2014/main" id="{CE1C7D05-F3EE-9744-8227-D3A01D4470F2}"/>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75" name="Straight Connector 4">
                <a:extLst>
                  <a:ext uri="{FF2B5EF4-FFF2-40B4-BE49-F238E27FC236}">
                    <a16:creationId xmlns:a16="http://schemas.microsoft.com/office/drawing/2014/main" id="{DDB55BAF-C4BF-E54C-9256-E54D09866798}"/>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50" name="Group 49">
              <a:extLst>
                <a:ext uri="{FF2B5EF4-FFF2-40B4-BE49-F238E27FC236}">
                  <a16:creationId xmlns:a16="http://schemas.microsoft.com/office/drawing/2014/main" id="{45EF5125-2C33-234D-B5A9-5DFAC7F479B0}"/>
                </a:ext>
              </a:extLst>
            </p:cNvPr>
            <p:cNvGrpSpPr>
              <a:grpSpLocks/>
            </p:cNvGrpSpPr>
            <p:nvPr/>
          </p:nvGrpSpPr>
          <p:grpSpPr bwMode="auto">
            <a:xfrm>
              <a:off x="3828745" y="2445857"/>
              <a:ext cx="1847099" cy="397837"/>
              <a:chOff x="4142425" y="1143000"/>
              <a:chExt cx="2403930" cy="504825"/>
            </a:xfrm>
          </p:grpSpPr>
          <p:sp>
            <p:nvSpPr>
              <p:cNvPr id="53" name="Rectangle 52">
                <a:extLst>
                  <a:ext uri="{FF2B5EF4-FFF2-40B4-BE49-F238E27FC236}">
                    <a16:creationId xmlns:a16="http://schemas.microsoft.com/office/drawing/2014/main" id="{F954A659-D5E7-5141-9DD5-535F92430EE7}"/>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54" name="Straight Connector 4">
                <a:extLst>
                  <a:ext uri="{FF2B5EF4-FFF2-40B4-BE49-F238E27FC236}">
                    <a16:creationId xmlns:a16="http://schemas.microsoft.com/office/drawing/2014/main" id="{6EC66655-530C-394D-882B-A209E5A038B0}"/>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51" name="TextBox 50">
              <a:extLst>
                <a:ext uri="{FF2B5EF4-FFF2-40B4-BE49-F238E27FC236}">
                  <a16:creationId xmlns:a16="http://schemas.microsoft.com/office/drawing/2014/main" id="{30BD2458-8E7E-724F-B736-D6962237C2CB}"/>
                </a:ext>
              </a:extLst>
            </p:cNvPr>
            <p:cNvSpPr txBox="1"/>
            <p:nvPr/>
          </p:nvSpPr>
          <p:spPr>
            <a:xfrm>
              <a:off x="1677692" y="1034512"/>
              <a:ext cx="184731" cy="300082"/>
            </a:xfrm>
            <a:prstGeom prst="rect">
              <a:avLst/>
            </a:prstGeom>
            <a:noFill/>
          </p:spPr>
          <p:txBody>
            <a:bodyPr wrap="none" rtlCol="0">
              <a:spAutoFit/>
            </a:bodyPr>
            <a:lstStyle/>
            <a:p>
              <a:endParaRPr lang="en-US" sz="1350" dirty="0">
                <a:latin typeface="Helvetica Neue"/>
              </a:endParaRPr>
            </a:p>
          </p:txBody>
        </p:sp>
      </p:grpSp>
      <p:cxnSp>
        <p:nvCxnSpPr>
          <p:cNvPr id="31" name="Curved Connector 30" descr="Arrow labeled Page2, record 4 pointing to a record on the page" title="Arrow">
            <a:extLst>
              <a:ext uri="{FF2B5EF4-FFF2-40B4-BE49-F238E27FC236}">
                <a16:creationId xmlns:a16="http://schemas.microsoft.com/office/drawing/2014/main" id="{D5D01294-1DF2-F74F-955A-F0085A56CBB4}"/>
              </a:ext>
            </a:extLst>
          </p:cNvPr>
          <p:cNvCxnSpPr>
            <a:cxnSpLocks/>
          </p:cNvCxnSpPr>
          <p:nvPr/>
        </p:nvCxnSpPr>
        <p:spPr>
          <a:xfrm>
            <a:off x="5435982" y="1633448"/>
            <a:ext cx="971284" cy="802114"/>
          </a:xfrm>
          <a:prstGeom prst="curvedConnector3">
            <a:avLst>
              <a:gd name="adj1" fmla="val 38703"/>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720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descr="Page Header followed by several records packed together. Each record has a record id in the form (Page x, Record y)" title="Fix Length Packed Page"/>
          <p:cNvGrpSpPr/>
          <p:nvPr/>
        </p:nvGrpSpPr>
        <p:grpSpPr>
          <a:xfrm>
            <a:off x="4719440" y="1200150"/>
            <a:ext cx="4238576" cy="2286000"/>
            <a:chOff x="1677692" y="1034512"/>
            <a:chExt cx="4518538" cy="2259068"/>
          </a:xfrm>
        </p:grpSpPr>
        <p:sp>
          <p:nvSpPr>
            <p:cNvPr id="71" name="Folded Corner 70"/>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72" name="Rectangle 71"/>
            <p:cNvSpPr/>
            <p:nvPr/>
          </p:nvSpPr>
          <p:spPr>
            <a:xfrm>
              <a:off x="2914650" y="1256419"/>
              <a:ext cx="1428750"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dirty="0">
                  <a:solidFill>
                    <a:schemeClr val="tx1"/>
                  </a:solidFill>
                  <a:latin typeface="Helvetica Neue"/>
                </a:rPr>
                <a:t>Page Header </a:t>
              </a:r>
            </a:p>
          </p:txBody>
        </p:sp>
        <p:grpSp>
          <p:nvGrpSpPr>
            <p:cNvPr id="73" name="Group 72"/>
            <p:cNvGrpSpPr>
              <a:grpSpLocks/>
            </p:cNvGrpSpPr>
            <p:nvPr/>
          </p:nvGrpSpPr>
          <p:grpSpPr bwMode="auto">
            <a:xfrm>
              <a:off x="4343400" y="1259514"/>
              <a:ext cx="1847099" cy="397837"/>
              <a:chOff x="4142425" y="1143000"/>
              <a:chExt cx="2403930" cy="504825"/>
            </a:xfrm>
          </p:grpSpPr>
          <p:sp>
            <p:nvSpPr>
              <p:cNvPr id="97" name="Rectangle 96"/>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98"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74" name="Group 73"/>
            <p:cNvGrpSpPr>
              <a:grpSpLocks/>
            </p:cNvGrpSpPr>
            <p:nvPr/>
          </p:nvGrpSpPr>
          <p:grpSpPr bwMode="auto">
            <a:xfrm>
              <a:off x="2914648" y="1660119"/>
              <a:ext cx="1847099" cy="397837"/>
              <a:chOff x="4142425" y="1143000"/>
              <a:chExt cx="2403930" cy="504825"/>
            </a:xfrm>
          </p:grpSpPr>
          <p:sp>
            <p:nvSpPr>
              <p:cNvPr id="95" name="Rectangle 94"/>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96"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75" name="Group 74"/>
            <p:cNvGrpSpPr>
              <a:grpSpLocks/>
            </p:cNvGrpSpPr>
            <p:nvPr/>
          </p:nvGrpSpPr>
          <p:grpSpPr bwMode="auto">
            <a:xfrm>
              <a:off x="4761748" y="1662857"/>
              <a:ext cx="1434482" cy="397837"/>
              <a:chOff x="4142425" y="1143000"/>
              <a:chExt cx="2403930" cy="504825"/>
            </a:xfrm>
          </p:grpSpPr>
          <p:sp>
            <p:nvSpPr>
              <p:cNvPr id="93" name="Rectangle 92"/>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94" name="Straight Connector 4"/>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76" name="Group 75"/>
            <p:cNvGrpSpPr>
              <a:grpSpLocks/>
            </p:cNvGrpSpPr>
            <p:nvPr/>
          </p:nvGrpSpPr>
          <p:grpSpPr bwMode="auto">
            <a:xfrm>
              <a:off x="2910518" y="2057955"/>
              <a:ext cx="585388" cy="397837"/>
              <a:chOff x="4142425" y="1143000"/>
              <a:chExt cx="2403930" cy="504825"/>
            </a:xfrm>
          </p:grpSpPr>
          <p:sp>
            <p:nvSpPr>
              <p:cNvPr id="91" name="Rectangle 90"/>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92" name="Straight Connector 4"/>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77" name="Group 76"/>
            <p:cNvGrpSpPr>
              <a:grpSpLocks/>
            </p:cNvGrpSpPr>
            <p:nvPr/>
          </p:nvGrpSpPr>
          <p:grpSpPr bwMode="auto">
            <a:xfrm>
              <a:off x="3477001" y="2056451"/>
              <a:ext cx="1847099" cy="397837"/>
              <a:chOff x="4142425" y="1143000"/>
              <a:chExt cx="2403930" cy="504825"/>
            </a:xfrm>
          </p:grpSpPr>
          <p:sp>
            <p:nvSpPr>
              <p:cNvPr id="89" name="Rectangle 88"/>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90"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78" name="Group 77"/>
            <p:cNvGrpSpPr>
              <a:grpSpLocks/>
            </p:cNvGrpSpPr>
            <p:nvPr/>
          </p:nvGrpSpPr>
          <p:grpSpPr bwMode="auto">
            <a:xfrm>
              <a:off x="5328230" y="2056450"/>
              <a:ext cx="868000" cy="397837"/>
              <a:chOff x="4142425" y="1143000"/>
              <a:chExt cx="2403930" cy="504825"/>
            </a:xfrm>
          </p:grpSpPr>
          <p:sp>
            <p:nvSpPr>
              <p:cNvPr id="87" name="Rectangle 86"/>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88" name="Straight Connector 4"/>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79" name="Group 78"/>
            <p:cNvGrpSpPr>
              <a:grpSpLocks/>
            </p:cNvGrpSpPr>
            <p:nvPr/>
          </p:nvGrpSpPr>
          <p:grpSpPr bwMode="auto">
            <a:xfrm>
              <a:off x="2906387" y="2447362"/>
              <a:ext cx="931811" cy="397837"/>
              <a:chOff x="4142425" y="1143000"/>
              <a:chExt cx="2403930" cy="504825"/>
            </a:xfrm>
          </p:grpSpPr>
          <p:sp>
            <p:nvSpPr>
              <p:cNvPr id="84" name="Rectangle 83"/>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86" name="Straight Connector 4"/>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81" name="TextBox 80"/>
            <p:cNvSpPr txBox="1"/>
            <p:nvPr/>
          </p:nvSpPr>
          <p:spPr>
            <a:xfrm>
              <a:off x="1677692" y="1034512"/>
              <a:ext cx="184731" cy="300082"/>
            </a:xfrm>
            <a:prstGeom prst="rect">
              <a:avLst/>
            </a:prstGeom>
            <a:noFill/>
          </p:spPr>
          <p:txBody>
            <a:bodyPr wrap="none" rtlCol="0">
              <a:spAutoFit/>
            </a:bodyPr>
            <a:lstStyle/>
            <a:p>
              <a:endParaRPr lang="en-US" sz="1350" dirty="0">
                <a:latin typeface="Helvetica Neue"/>
              </a:endParaRPr>
            </a:p>
          </p:txBody>
        </p:sp>
      </p:grpSp>
      <p:sp>
        <p:nvSpPr>
          <p:cNvPr id="66" name="Content Placeholder 10"/>
          <p:cNvSpPr>
            <a:spLocks noGrp="1"/>
          </p:cNvSpPr>
          <p:nvPr>
            <p:ph idx="1"/>
          </p:nvPr>
        </p:nvSpPr>
        <p:spPr>
          <a:xfrm>
            <a:off x="457200" y="1365207"/>
            <a:ext cx="5387289" cy="3394472"/>
          </a:xfrm>
        </p:spPr>
        <p:txBody>
          <a:bodyPr>
            <a:normAutofit/>
          </a:bodyPr>
          <a:lstStyle/>
          <a:p>
            <a:r>
              <a:rPr lang="en-US" sz="2000" dirty="0"/>
              <a:t>Pack records densely</a:t>
            </a:r>
          </a:p>
          <a:p>
            <a:r>
              <a:rPr lang="en-US" sz="2000" dirty="0"/>
              <a:t>Record id = (</a:t>
            </a:r>
            <a:r>
              <a:rPr lang="en-US" sz="2000" dirty="0" err="1"/>
              <a:t>pageId</a:t>
            </a:r>
            <a:r>
              <a:rPr lang="en-US" sz="2000" dirty="0"/>
              <a:t>, “location in page”)?</a:t>
            </a:r>
          </a:p>
          <a:p>
            <a:pPr lvl="1"/>
            <a:r>
              <a:rPr lang="en-US" sz="2000" dirty="0"/>
              <a:t>(</a:t>
            </a:r>
            <a:r>
              <a:rPr lang="en-US" sz="2000" dirty="0" err="1"/>
              <a:t>pageId</a:t>
            </a:r>
            <a:r>
              <a:rPr lang="en-US" sz="2000" dirty="0"/>
              <a:t>, record number in page)!</a:t>
            </a:r>
          </a:p>
          <a:p>
            <a:pPr lvl="1"/>
            <a:r>
              <a:rPr lang="en-US" sz="2000" dirty="0"/>
              <a:t>We know the offset from start of page!</a:t>
            </a:r>
            <a:endParaRPr lang="is-IS" sz="2000" dirty="0"/>
          </a:p>
          <a:p>
            <a:r>
              <a:rPr lang="en-US" sz="2000" dirty="0"/>
              <a:t>Easy to add: just append</a:t>
            </a:r>
          </a:p>
          <a:p>
            <a:r>
              <a:rPr lang="en-US" sz="2000" dirty="0"/>
              <a:t>Delete?</a:t>
            </a:r>
          </a:p>
          <a:p>
            <a:pPr lvl="1"/>
            <a:r>
              <a:rPr lang="en-US" dirty="0"/>
              <a:t>Packed implies re-arrange!</a:t>
            </a:r>
          </a:p>
          <a:p>
            <a:pPr lvl="1"/>
            <a:r>
              <a:rPr lang="en-US" dirty="0"/>
              <a:t>Record Id pointers need to be updated!</a:t>
            </a:r>
          </a:p>
          <a:p>
            <a:pPr lvl="2"/>
            <a:r>
              <a:rPr lang="en-US" dirty="0"/>
              <a:t>Could be expensive if they’re in other files.</a:t>
            </a:r>
          </a:p>
        </p:txBody>
      </p:sp>
      <p:sp>
        <p:nvSpPr>
          <p:cNvPr id="20" name="Title 1"/>
          <p:cNvSpPr>
            <a:spLocks noGrp="1"/>
          </p:cNvSpPr>
          <p:nvPr>
            <p:ph type="title"/>
          </p:nvPr>
        </p:nvSpPr>
        <p:spPr/>
        <p:txBody>
          <a:bodyPr>
            <a:normAutofit/>
          </a:bodyPr>
          <a:lstStyle/>
          <a:p>
            <a:r>
              <a:rPr lang="en-US" dirty="0"/>
              <a:t>Fixed Length Records: Packed, Pt. 5</a:t>
            </a:r>
          </a:p>
        </p:txBody>
      </p:sp>
      <p:sp>
        <p:nvSpPr>
          <p:cNvPr id="67" name="TextBox 66"/>
          <p:cNvSpPr txBox="1"/>
          <p:nvPr/>
        </p:nvSpPr>
        <p:spPr>
          <a:xfrm>
            <a:off x="4273447" y="1211279"/>
            <a:ext cx="1324402" cy="469359"/>
          </a:xfrm>
          <a:prstGeom prst="rect">
            <a:avLst/>
          </a:prstGeom>
          <a:noFill/>
        </p:spPr>
        <p:txBody>
          <a:bodyPr wrap="none" rtlCol="0">
            <a:spAutoFit/>
          </a:bodyPr>
          <a:lstStyle/>
          <a:p>
            <a:r>
              <a:rPr lang="en-US" sz="1050" dirty="0">
                <a:solidFill>
                  <a:schemeClr val="tx2"/>
                </a:solidFill>
                <a:latin typeface="Helvetica Neue"/>
              </a:rPr>
              <a:t>Record id:</a:t>
            </a:r>
          </a:p>
          <a:p>
            <a:r>
              <a:rPr lang="en-US" sz="1050" dirty="0">
                <a:solidFill>
                  <a:schemeClr val="tx2"/>
                </a:solidFill>
                <a:latin typeface="Helvetica Neue"/>
              </a:rPr>
              <a:t>(Page 2, Record </a:t>
            </a:r>
            <a:r>
              <a:rPr lang="en-US" sz="1400" b="1" dirty="0">
                <a:solidFill>
                  <a:schemeClr val="tx2"/>
                </a:solidFill>
                <a:latin typeface="Helvetica Neue"/>
              </a:rPr>
              <a:t>3</a:t>
            </a:r>
            <a:r>
              <a:rPr lang="en-US" sz="1050" dirty="0">
                <a:solidFill>
                  <a:schemeClr val="tx2"/>
                </a:solidFill>
                <a:latin typeface="Helvetica Neue"/>
              </a:rPr>
              <a:t>)</a:t>
            </a:r>
          </a:p>
        </p:txBody>
      </p:sp>
      <p:cxnSp>
        <p:nvCxnSpPr>
          <p:cNvPr id="69" name="Curved Connector 68" descr="Arrow labeled Page 2, Record 3 to the third record on the page" title="Arros">
            <a:extLst>
              <a:ext uri="{FF2B5EF4-FFF2-40B4-BE49-F238E27FC236}">
                <a16:creationId xmlns:a16="http://schemas.microsoft.com/office/drawing/2014/main" id="{32194EE4-84A6-DA4A-A495-101951AF36C5}"/>
              </a:ext>
            </a:extLst>
          </p:cNvPr>
          <p:cNvCxnSpPr>
            <a:cxnSpLocks/>
            <a:endCxn id="93" idx="1"/>
          </p:cNvCxnSpPr>
          <p:nvPr/>
        </p:nvCxnSpPr>
        <p:spPr>
          <a:xfrm>
            <a:off x="5435982" y="1633448"/>
            <a:ext cx="2176430" cy="403828"/>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292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descr="Page Header followed by several records packed together. Each record has a record id in the form (Page x, Record y)" title="Fixed Length Header Page">
            <a:extLst>
              <a:ext uri="{FF2B5EF4-FFF2-40B4-BE49-F238E27FC236}">
                <a16:creationId xmlns:a16="http://schemas.microsoft.com/office/drawing/2014/main" id="{72C77AE0-2C12-6B44-9E13-1959E2AC41C0}"/>
              </a:ext>
            </a:extLst>
          </p:cNvPr>
          <p:cNvGrpSpPr/>
          <p:nvPr/>
        </p:nvGrpSpPr>
        <p:grpSpPr>
          <a:xfrm>
            <a:off x="4675772" y="1414521"/>
            <a:ext cx="4239628" cy="1995429"/>
            <a:chOff x="4675772" y="1414521"/>
            <a:chExt cx="4239628" cy="1995429"/>
          </a:xfrm>
        </p:grpSpPr>
        <p:sp>
          <p:nvSpPr>
            <p:cNvPr id="2" name="Rectangle 1"/>
            <p:cNvSpPr/>
            <p:nvPr/>
          </p:nvSpPr>
          <p:spPr>
            <a:xfrm>
              <a:off x="5822795" y="1414521"/>
              <a:ext cx="3092605"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200" dirty="0">
                  <a:solidFill>
                    <a:schemeClr val="tx1"/>
                  </a:solidFill>
                  <a:latin typeface="Helvetica Neue"/>
                </a:rPr>
                <a:t>Page Header</a:t>
              </a:r>
            </a:p>
          </p:txBody>
        </p:sp>
        <p:sp>
          <p:nvSpPr>
            <p:cNvPr id="3" name="Rectangle 2"/>
            <p:cNvSpPr/>
            <p:nvPr/>
          </p:nvSpPr>
          <p:spPr>
            <a:xfrm>
              <a:off x="6904197" y="1474385"/>
              <a:ext cx="114300" cy="275662"/>
            </a:xfrm>
            <a:prstGeom prst="rect">
              <a:avLst/>
            </a:prstGeom>
            <a:solidFill>
              <a:srgbClr val="AD000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latin typeface="Helvetica Neue"/>
              </a:endParaRPr>
            </a:p>
          </p:txBody>
        </p:sp>
        <p:sp>
          <p:nvSpPr>
            <p:cNvPr id="52" name="Rectangle 51"/>
            <p:cNvSpPr/>
            <p:nvPr/>
          </p:nvSpPr>
          <p:spPr>
            <a:xfrm>
              <a:off x="7132797" y="1474385"/>
              <a:ext cx="114300" cy="275662"/>
            </a:xfrm>
            <a:prstGeom prst="rect">
              <a:avLst/>
            </a:prstGeom>
            <a:solidFill>
              <a:srgbClr val="AD000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latin typeface="Helvetica Neue"/>
              </a:endParaRPr>
            </a:p>
          </p:txBody>
        </p:sp>
        <p:sp>
          <p:nvSpPr>
            <p:cNvPr id="56" name="Rectangle 55"/>
            <p:cNvSpPr/>
            <p:nvPr/>
          </p:nvSpPr>
          <p:spPr>
            <a:xfrm>
              <a:off x="7361397" y="1474385"/>
              <a:ext cx="114300" cy="275662"/>
            </a:xfrm>
            <a:prstGeom prst="rect">
              <a:avLst/>
            </a:prstGeom>
            <a:solidFill>
              <a:srgbClr val="AD000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latin typeface="Helvetica Neue"/>
              </a:endParaRPr>
            </a:p>
          </p:txBody>
        </p:sp>
        <p:sp>
          <p:nvSpPr>
            <p:cNvPr id="57" name="Rectangle 56"/>
            <p:cNvSpPr/>
            <p:nvPr/>
          </p:nvSpPr>
          <p:spPr>
            <a:xfrm>
              <a:off x="7589997" y="1474385"/>
              <a:ext cx="114300" cy="275662"/>
            </a:xfrm>
            <a:prstGeom prst="rect">
              <a:avLst/>
            </a:prstGeom>
            <a:solidFill>
              <a:srgbClr val="AD000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latin typeface="Helvetica Neue"/>
              </a:endParaRPr>
            </a:p>
          </p:txBody>
        </p:sp>
        <p:sp>
          <p:nvSpPr>
            <p:cNvPr id="58" name="Rectangle 57"/>
            <p:cNvSpPr/>
            <p:nvPr/>
          </p:nvSpPr>
          <p:spPr>
            <a:xfrm>
              <a:off x="7818597" y="1474385"/>
              <a:ext cx="114300" cy="275662"/>
            </a:xfrm>
            <a:prstGeom prst="rect">
              <a:avLst/>
            </a:prstGeom>
            <a:solidFill>
              <a:srgbClr val="AD000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latin typeface="Helvetica Neue"/>
              </a:endParaRPr>
            </a:p>
          </p:txBody>
        </p:sp>
        <p:sp>
          <p:nvSpPr>
            <p:cNvPr id="59" name="Rectangle 58"/>
            <p:cNvSpPr/>
            <p:nvPr/>
          </p:nvSpPr>
          <p:spPr>
            <a:xfrm>
              <a:off x="8047197" y="1474385"/>
              <a:ext cx="114300" cy="275662"/>
            </a:xfrm>
            <a:prstGeom prst="rect">
              <a:avLst/>
            </a:prstGeom>
            <a:solidFill>
              <a:srgbClr val="74B5DE"/>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latin typeface="Helvetica Neue"/>
              </a:endParaRPr>
            </a:p>
          </p:txBody>
        </p:sp>
        <p:sp>
          <p:nvSpPr>
            <p:cNvPr id="60" name="Rectangle 59"/>
            <p:cNvSpPr/>
            <p:nvPr/>
          </p:nvSpPr>
          <p:spPr>
            <a:xfrm>
              <a:off x="8275797" y="1474385"/>
              <a:ext cx="114300" cy="275662"/>
            </a:xfrm>
            <a:prstGeom prst="rect">
              <a:avLst/>
            </a:prstGeom>
            <a:solidFill>
              <a:srgbClr val="74B5DE"/>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latin typeface="Helvetica Neue"/>
              </a:endParaRPr>
            </a:p>
          </p:txBody>
        </p:sp>
        <p:sp>
          <p:nvSpPr>
            <p:cNvPr id="61" name="Rectangle 60"/>
            <p:cNvSpPr/>
            <p:nvPr/>
          </p:nvSpPr>
          <p:spPr>
            <a:xfrm>
              <a:off x="8504397" y="1474385"/>
              <a:ext cx="114300" cy="275662"/>
            </a:xfrm>
            <a:prstGeom prst="rect">
              <a:avLst/>
            </a:prstGeom>
            <a:solidFill>
              <a:srgbClr val="74B5DE"/>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latin typeface="Helvetica Neue"/>
              </a:endParaRPr>
            </a:p>
          </p:txBody>
        </p:sp>
        <p:sp>
          <p:nvSpPr>
            <p:cNvPr id="62" name="Rectangle 61"/>
            <p:cNvSpPr/>
            <p:nvPr/>
          </p:nvSpPr>
          <p:spPr>
            <a:xfrm>
              <a:off x="8732997" y="1474385"/>
              <a:ext cx="114300" cy="275662"/>
            </a:xfrm>
            <a:prstGeom prst="rect">
              <a:avLst/>
            </a:prstGeom>
            <a:solidFill>
              <a:srgbClr val="74B5DE"/>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latin typeface="Helvetica Neue"/>
              </a:endParaRPr>
            </a:p>
          </p:txBody>
        </p:sp>
        <p:grpSp>
          <p:nvGrpSpPr>
            <p:cNvPr id="272" name="Group 271" descr="Page Header followed by several records packed together. Each record has a record id in the form (Page x, Record y)" title="Fix Length Packed Page">
              <a:extLst>
                <a:ext uri="{FF2B5EF4-FFF2-40B4-BE49-F238E27FC236}">
                  <a16:creationId xmlns:a16="http://schemas.microsoft.com/office/drawing/2014/main" id="{7695F006-DF2E-6448-A15A-FD72CA9AD768}"/>
                </a:ext>
              </a:extLst>
            </p:cNvPr>
            <p:cNvGrpSpPr/>
            <p:nvPr/>
          </p:nvGrpSpPr>
          <p:grpSpPr>
            <a:xfrm>
              <a:off x="4675772" y="1577676"/>
              <a:ext cx="4238576" cy="1832274"/>
              <a:chOff x="1677692" y="1034512"/>
              <a:chExt cx="4518538" cy="1810687"/>
            </a:xfrm>
          </p:grpSpPr>
          <p:sp>
            <p:nvSpPr>
              <p:cNvPr id="273" name="Folded Corner 272">
                <a:extLst>
                  <a:ext uri="{FF2B5EF4-FFF2-40B4-BE49-F238E27FC236}">
                    <a16:creationId xmlns:a16="http://schemas.microsoft.com/office/drawing/2014/main" id="{1A4BA027-3073-144A-B4DD-0E3E83A1CC8C}"/>
                  </a:ext>
                </a:extLst>
              </p:cNvPr>
              <p:cNvSpPr/>
              <p:nvPr/>
            </p:nvSpPr>
            <p:spPr bwMode="auto">
              <a:xfrm>
                <a:off x="2914650" y="1256420"/>
                <a:ext cx="3277450" cy="1587274"/>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grpSp>
            <p:nvGrpSpPr>
              <p:cNvPr id="275" name="Group 274">
                <a:extLst>
                  <a:ext uri="{FF2B5EF4-FFF2-40B4-BE49-F238E27FC236}">
                    <a16:creationId xmlns:a16="http://schemas.microsoft.com/office/drawing/2014/main" id="{E64347F4-2F1E-B74E-AAE0-565F734ABB58}"/>
                  </a:ext>
                </a:extLst>
              </p:cNvPr>
              <p:cNvGrpSpPr>
                <a:grpSpLocks/>
              </p:cNvGrpSpPr>
              <p:nvPr/>
            </p:nvGrpSpPr>
            <p:grpSpPr bwMode="auto">
              <a:xfrm>
                <a:off x="4343400" y="1259514"/>
                <a:ext cx="1847099" cy="397837"/>
                <a:chOff x="4142425" y="1143000"/>
                <a:chExt cx="2403930" cy="504825"/>
              </a:xfrm>
            </p:grpSpPr>
            <p:sp>
              <p:nvSpPr>
                <p:cNvPr id="298" name="Rectangle 297">
                  <a:extLst>
                    <a:ext uri="{FF2B5EF4-FFF2-40B4-BE49-F238E27FC236}">
                      <a16:creationId xmlns:a16="http://schemas.microsoft.com/office/drawing/2014/main" id="{B669921A-0A30-9F4E-82A8-1A36F7FA629A}"/>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299" name="Straight Connector 4">
                  <a:extLst>
                    <a:ext uri="{FF2B5EF4-FFF2-40B4-BE49-F238E27FC236}">
                      <a16:creationId xmlns:a16="http://schemas.microsoft.com/office/drawing/2014/main" id="{DABCA531-5C63-3E4A-9414-90C5007B62C9}"/>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76" name="Group 275">
                <a:extLst>
                  <a:ext uri="{FF2B5EF4-FFF2-40B4-BE49-F238E27FC236}">
                    <a16:creationId xmlns:a16="http://schemas.microsoft.com/office/drawing/2014/main" id="{22177593-BC7B-8846-986D-3B9707AE10D4}"/>
                  </a:ext>
                </a:extLst>
              </p:cNvPr>
              <p:cNvGrpSpPr>
                <a:grpSpLocks/>
              </p:cNvGrpSpPr>
              <p:nvPr/>
            </p:nvGrpSpPr>
            <p:grpSpPr bwMode="auto">
              <a:xfrm>
                <a:off x="2914648" y="1660119"/>
                <a:ext cx="1847099" cy="397837"/>
                <a:chOff x="4142425" y="1143000"/>
                <a:chExt cx="2403930" cy="504825"/>
              </a:xfrm>
            </p:grpSpPr>
            <p:sp>
              <p:nvSpPr>
                <p:cNvPr id="296" name="Rectangle 295">
                  <a:extLst>
                    <a:ext uri="{FF2B5EF4-FFF2-40B4-BE49-F238E27FC236}">
                      <a16:creationId xmlns:a16="http://schemas.microsoft.com/office/drawing/2014/main" id="{3ED29AD8-B0D5-3847-9243-080ADD0BFF4C}"/>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297" name="Straight Connector 4">
                  <a:extLst>
                    <a:ext uri="{FF2B5EF4-FFF2-40B4-BE49-F238E27FC236}">
                      <a16:creationId xmlns:a16="http://schemas.microsoft.com/office/drawing/2014/main" id="{3ADC4074-2908-094D-B654-106B8B2F0B68}"/>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77" name="Group 276">
                <a:extLst>
                  <a:ext uri="{FF2B5EF4-FFF2-40B4-BE49-F238E27FC236}">
                    <a16:creationId xmlns:a16="http://schemas.microsoft.com/office/drawing/2014/main" id="{33F5D612-7EB7-BF4E-A642-25E248422209}"/>
                  </a:ext>
                </a:extLst>
              </p:cNvPr>
              <p:cNvGrpSpPr>
                <a:grpSpLocks/>
              </p:cNvGrpSpPr>
              <p:nvPr/>
            </p:nvGrpSpPr>
            <p:grpSpPr bwMode="auto">
              <a:xfrm>
                <a:off x="4761748" y="1662857"/>
                <a:ext cx="1434482" cy="397837"/>
                <a:chOff x="4142425" y="1143000"/>
                <a:chExt cx="2403930" cy="504825"/>
              </a:xfrm>
            </p:grpSpPr>
            <p:sp>
              <p:nvSpPr>
                <p:cNvPr id="294" name="Rectangle 293">
                  <a:extLst>
                    <a:ext uri="{FF2B5EF4-FFF2-40B4-BE49-F238E27FC236}">
                      <a16:creationId xmlns:a16="http://schemas.microsoft.com/office/drawing/2014/main" id="{BFD8601C-554D-934C-A052-F687B154F158}"/>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295" name="Straight Connector 4">
                  <a:extLst>
                    <a:ext uri="{FF2B5EF4-FFF2-40B4-BE49-F238E27FC236}">
                      <a16:creationId xmlns:a16="http://schemas.microsoft.com/office/drawing/2014/main" id="{6ACBCC1F-C2AB-0A48-BB30-BADCE3409BAA}"/>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78" name="Group 277">
                <a:extLst>
                  <a:ext uri="{FF2B5EF4-FFF2-40B4-BE49-F238E27FC236}">
                    <a16:creationId xmlns:a16="http://schemas.microsoft.com/office/drawing/2014/main" id="{C5E651FE-88CE-5442-B544-F854A167E636}"/>
                  </a:ext>
                </a:extLst>
              </p:cNvPr>
              <p:cNvGrpSpPr>
                <a:grpSpLocks/>
              </p:cNvGrpSpPr>
              <p:nvPr/>
            </p:nvGrpSpPr>
            <p:grpSpPr bwMode="auto">
              <a:xfrm>
                <a:off x="2910518" y="2057955"/>
                <a:ext cx="585388" cy="397837"/>
                <a:chOff x="4142425" y="1143000"/>
                <a:chExt cx="2403930" cy="504825"/>
              </a:xfrm>
            </p:grpSpPr>
            <p:sp>
              <p:nvSpPr>
                <p:cNvPr id="292" name="Rectangle 291">
                  <a:extLst>
                    <a:ext uri="{FF2B5EF4-FFF2-40B4-BE49-F238E27FC236}">
                      <a16:creationId xmlns:a16="http://schemas.microsoft.com/office/drawing/2014/main" id="{7629C408-9474-DC4B-B89D-417D0573C4CA}"/>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93" name="Straight Connector 4">
                  <a:extLst>
                    <a:ext uri="{FF2B5EF4-FFF2-40B4-BE49-F238E27FC236}">
                      <a16:creationId xmlns:a16="http://schemas.microsoft.com/office/drawing/2014/main" id="{1E5CF590-0819-134C-941E-0A935B0FDD3B}"/>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79" name="Group 278">
                <a:extLst>
                  <a:ext uri="{FF2B5EF4-FFF2-40B4-BE49-F238E27FC236}">
                    <a16:creationId xmlns:a16="http://schemas.microsoft.com/office/drawing/2014/main" id="{9FC35408-0BC7-7640-A277-0A720F3B2390}"/>
                  </a:ext>
                </a:extLst>
              </p:cNvPr>
              <p:cNvGrpSpPr>
                <a:grpSpLocks/>
              </p:cNvGrpSpPr>
              <p:nvPr/>
            </p:nvGrpSpPr>
            <p:grpSpPr bwMode="auto">
              <a:xfrm>
                <a:off x="3477001" y="2056451"/>
                <a:ext cx="1847099" cy="397837"/>
                <a:chOff x="4142425" y="1143000"/>
                <a:chExt cx="2403930" cy="504825"/>
              </a:xfrm>
            </p:grpSpPr>
            <p:sp>
              <p:nvSpPr>
                <p:cNvPr id="290" name="Rectangle 289">
                  <a:extLst>
                    <a:ext uri="{FF2B5EF4-FFF2-40B4-BE49-F238E27FC236}">
                      <a16:creationId xmlns:a16="http://schemas.microsoft.com/office/drawing/2014/main" id="{98F90553-41D0-4E45-B6B0-59D17EBE1265}"/>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291" name="Straight Connector 4">
                  <a:extLst>
                    <a:ext uri="{FF2B5EF4-FFF2-40B4-BE49-F238E27FC236}">
                      <a16:creationId xmlns:a16="http://schemas.microsoft.com/office/drawing/2014/main" id="{6F4D4336-36A0-0C49-898F-5622626F9F80}"/>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80" name="Group 279">
                <a:extLst>
                  <a:ext uri="{FF2B5EF4-FFF2-40B4-BE49-F238E27FC236}">
                    <a16:creationId xmlns:a16="http://schemas.microsoft.com/office/drawing/2014/main" id="{C084CC95-8F8B-2645-B9D9-1A656A29CB6E}"/>
                  </a:ext>
                </a:extLst>
              </p:cNvPr>
              <p:cNvGrpSpPr>
                <a:grpSpLocks/>
              </p:cNvGrpSpPr>
              <p:nvPr/>
            </p:nvGrpSpPr>
            <p:grpSpPr bwMode="auto">
              <a:xfrm>
                <a:off x="5328230" y="2056450"/>
                <a:ext cx="868000" cy="397837"/>
                <a:chOff x="4142425" y="1143000"/>
                <a:chExt cx="2403930" cy="504825"/>
              </a:xfrm>
            </p:grpSpPr>
            <p:sp>
              <p:nvSpPr>
                <p:cNvPr id="288" name="Rectangle 287">
                  <a:extLst>
                    <a:ext uri="{FF2B5EF4-FFF2-40B4-BE49-F238E27FC236}">
                      <a16:creationId xmlns:a16="http://schemas.microsoft.com/office/drawing/2014/main" id="{AB40A18B-6DE1-0844-AE1F-04E78B8DC4A4}"/>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289" name="Straight Connector 4">
                  <a:extLst>
                    <a:ext uri="{FF2B5EF4-FFF2-40B4-BE49-F238E27FC236}">
                      <a16:creationId xmlns:a16="http://schemas.microsoft.com/office/drawing/2014/main" id="{B7F8224D-2FA2-0D45-860C-EAD335DF6866}"/>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81" name="Group 280">
                <a:extLst>
                  <a:ext uri="{FF2B5EF4-FFF2-40B4-BE49-F238E27FC236}">
                    <a16:creationId xmlns:a16="http://schemas.microsoft.com/office/drawing/2014/main" id="{26EE620E-9C94-854D-A5A3-C6F4A1FF8D08}"/>
                  </a:ext>
                </a:extLst>
              </p:cNvPr>
              <p:cNvGrpSpPr>
                <a:grpSpLocks/>
              </p:cNvGrpSpPr>
              <p:nvPr/>
            </p:nvGrpSpPr>
            <p:grpSpPr bwMode="auto">
              <a:xfrm>
                <a:off x="2906387" y="2447362"/>
                <a:ext cx="931811" cy="397837"/>
                <a:chOff x="4142425" y="1143000"/>
                <a:chExt cx="2403930" cy="504825"/>
              </a:xfrm>
            </p:grpSpPr>
            <p:sp>
              <p:nvSpPr>
                <p:cNvPr id="286" name="Rectangle 285">
                  <a:extLst>
                    <a:ext uri="{FF2B5EF4-FFF2-40B4-BE49-F238E27FC236}">
                      <a16:creationId xmlns:a16="http://schemas.microsoft.com/office/drawing/2014/main" id="{01F673AC-2DDE-A145-9990-D23C1252F4FA}"/>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87" name="Straight Connector 4">
                  <a:extLst>
                    <a:ext uri="{FF2B5EF4-FFF2-40B4-BE49-F238E27FC236}">
                      <a16:creationId xmlns:a16="http://schemas.microsoft.com/office/drawing/2014/main" id="{D664F053-B75A-1F42-87D3-1252D582D80B}"/>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82" name="Group 281">
                <a:extLst>
                  <a:ext uri="{FF2B5EF4-FFF2-40B4-BE49-F238E27FC236}">
                    <a16:creationId xmlns:a16="http://schemas.microsoft.com/office/drawing/2014/main" id="{EEB4FEDB-D1FE-014C-A78C-DAE1834AE393}"/>
                  </a:ext>
                </a:extLst>
              </p:cNvPr>
              <p:cNvGrpSpPr>
                <a:grpSpLocks/>
              </p:cNvGrpSpPr>
              <p:nvPr/>
            </p:nvGrpSpPr>
            <p:grpSpPr bwMode="auto">
              <a:xfrm>
                <a:off x="3828745" y="2445857"/>
                <a:ext cx="1847099" cy="397837"/>
                <a:chOff x="4142425" y="1143000"/>
                <a:chExt cx="2403930" cy="504825"/>
              </a:xfrm>
            </p:grpSpPr>
            <p:sp>
              <p:nvSpPr>
                <p:cNvPr id="284" name="Rectangle 283">
                  <a:extLst>
                    <a:ext uri="{FF2B5EF4-FFF2-40B4-BE49-F238E27FC236}">
                      <a16:creationId xmlns:a16="http://schemas.microsoft.com/office/drawing/2014/main" id="{B06C9044-A651-C644-A32D-F095021096EB}"/>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285" name="Straight Connector 4">
                  <a:extLst>
                    <a:ext uri="{FF2B5EF4-FFF2-40B4-BE49-F238E27FC236}">
                      <a16:creationId xmlns:a16="http://schemas.microsoft.com/office/drawing/2014/main" id="{859C66C5-D111-6A4A-8F6D-7FC75749AC38}"/>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283" name="TextBox 282">
                <a:extLst>
                  <a:ext uri="{FF2B5EF4-FFF2-40B4-BE49-F238E27FC236}">
                    <a16:creationId xmlns:a16="http://schemas.microsoft.com/office/drawing/2014/main" id="{63927EA4-D5FE-334F-A75E-99380167184A}"/>
                  </a:ext>
                </a:extLst>
              </p:cNvPr>
              <p:cNvSpPr txBox="1"/>
              <p:nvPr/>
            </p:nvSpPr>
            <p:spPr>
              <a:xfrm>
                <a:off x="1677692" y="1034512"/>
                <a:ext cx="184731" cy="300082"/>
              </a:xfrm>
              <a:prstGeom prst="rect">
                <a:avLst/>
              </a:prstGeom>
              <a:noFill/>
            </p:spPr>
            <p:txBody>
              <a:bodyPr wrap="none" rtlCol="0">
                <a:spAutoFit/>
              </a:bodyPr>
              <a:lstStyle/>
              <a:p>
                <a:endParaRPr lang="en-US" sz="1350" dirty="0">
                  <a:latin typeface="Helvetica Neue"/>
                </a:endParaRPr>
              </a:p>
            </p:txBody>
          </p:sp>
        </p:grpSp>
        <p:sp>
          <p:nvSpPr>
            <p:cNvPr id="301" name="Rectangle 300">
              <a:extLst>
                <a:ext uri="{FF2B5EF4-FFF2-40B4-BE49-F238E27FC236}">
                  <a16:creationId xmlns:a16="http://schemas.microsoft.com/office/drawing/2014/main" id="{C6F0E97D-307D-CB4A-BEC8-A958835CC203}"/>
                </a:ext>
              </a:extLst>
            </p:cNvPr>
            <p:cNvSpPr/>
            <p:nvPr/>
          </p:nvSpPr>
          <p:spPr bwMode="auto">
            <a:xfrm>
              <a:off x="5816473" y="1806276"/>
              <a:ext cx="1354849" cy="40258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302" name="Straight Connector 4">
              <a:extLst>
                <a:ext uri="{FF2B5EF4-FFF2-40B4-BE49-F238E27FC236}">
                  <a16:creationId xmlns:a16="http://schemas.microsoft.com/office/drawing/2014/main" id="{1D6FB37D-F2FD-1149-9BE1-FA5D47313D58}"/>
                </a:ext>
              </a:extLst>
            </p:cNvPr>
            <p:cNvCxnSpPr>
              <a:cxnSpLocks noChangeShapeType="1"/>
            </p:cNvCxnSpPr>
            <p:nvPr/>
          </p:nvCxnSpPr>
          <p:spPr bwMode="auto">
            <a:xfrm>
              <a:off x="6553200" y="2034876"/>
              <a:ext cx="465297"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20" name="Title 1"/>
          <p:cNvSpPr>
            <a:spLocks noGrp="1"/>
          </p:cNvSpPr>
          <p:nvPr>
            <p:ph type="title"/>
          </p:nvPr>
        </p:nvSpPr>
        <p:spPr/>
        <p:txBody>
          <a:bodyPr>
            <a:normAutofit/>
          </a:bodyPr>
          <a:lstStyle/>
          <a:p>
            <a:r>
              <a:rPr lang="en-US"/>
              <a:t>Fixed Length Records: Unpacked</a:t>
            </a:r>
            <a:endParaRPr lang="en-US" dirty="0"/>
          </a:p>
        </p:txBody>
      </p:sp>
      <p:sp>
        <p:nvSpPr>
          <p:cNvPr id="6" name="Content Placeholder 5"/>
          <p:cNvSpPr>
            <a:spLocks noGrp="1"/>
          </p:cNvSpPr>
          <p:nvPr>
            <p:ph idx="1"/>
          </p:nvPr>
        </p:nvSpPr>
        <p:spPr>
          <a:xfrm>
            <a:off x="389097" y="2109406"/>
            <a:ext cx="8229600" cy="3394472"/>
          </a:xfrm>
        </p:spPr>
        <p:txBody>
          <a:bodyPr>
            <a:normAutofit/>
          </a:bodyPr>
          <a:lstStyle/>
          <a:p>
            <a:r>
              <a:rPr lang="en-US" sz="2000" dirty="0"/>
              <a:t>Bitmap denotes “slots” with records</a:t>
            </a:r>
          </a:p>
          <a:p>
            <a:r>
              <a:rPr lang="en-US" sz="2000" dirty="0"/>
              <a:t>Record id: record number in page</a:t>
            </a:r>
            <a:endParaRPr lang="is-IS" sz="2000" dirty="0"/>
          </a:p>
          <a:p>
            <a:r>
              <a:rPr lang="en-US" sz="2000" b="1" dirty="0"/>
              <a:t>Insert</a:t>
            </a:r>
            <a:r>
              <a:rPr lang="en-US" sz="2000" dirty="0"/>
              <a:t>: find first empty slot</a:t>
            </a:r>
          </a:p>
          <a:p>
            <a:r>
              <a:rPr lang="en-US" sz="2000" b="1" dirty="0"/>
              <a:t>Delete</a:t>
            </a:r>
            <a:r>
              <a:rPr lang="en-US" sz="2000" dirty="0"/>
              <a:t>: Clear bit</a:t>
            </a:r>
          </a:p>
        </p:txBody>
      </p:sp>
      <p:sp>
        <p:nvSpPr>
          <p:cNvPr id="4" name="TextBox 3"/>
          <p:cNvSpPr txBox="1"/>
          <p:nvPr/>
        </p:nvSpPr>
        <p:spPr>
          <a:xfrm>
            <a:off x="7932897" y="1120476"/>
            <a:ext cx="800219" cy="323165"/>
          </a:xfrm>
          <a:prstGeom prst="rect">
            <a:avLst/>
          </a:prstGeom>
          <a:noFill/>
        </p:spPr>
        <p:txBody>
          <a:bodyPr wrap="none" rtlCol="0">
            <a:spAutoFit/>
          </a:bodyPr>
          <a:lstStyle/>
          <a:p>
            <a:r>
              <a:rPr lang="en-US" sz="1500" dirty="0">
                <a:solidFill>
                  <a:schemeClr val="tx2"/>
                </a:solidFill>
                <a:latin typeface="Helvetica Neue"/>
              </a:rPr>
              <a:t>Bitmap</a:t>
            </a:r>
          </a:p>
        </p:txBody>
      </p:sp>
      <p:sp>
        <p:nvSpPr>
          <p:cNvPr id="48" name="TextBox 47"/>
          <p:cNvSpPr txBox="1"/>
          <p:nvPr/>
        </p:nvSpPr>
        <p:spPr>
          <a:xfrm>
            <a:off x="4273447" y="1211279"/>
            <a:ext cx="1300356" cy="415498"/>
          </a:xfrm>
          <a:prstGeom prst="rect">
            <a:avLst/>
          </a:prstGeom>
          <a:noFill/>
        </p:spPr>
        <p:txBody>
          <a:bodyPr wrap="none" rtlCol="0">
            <a:spAutoFit/>
          </a:bodyPr>
          <a:lstStyle/>
          <a:p>
            <a:r>
              <a:rPr lang="en-US" sz="1050" dirty="0">
                <a:solidFill>
                  <a:schemeClr val="tx2"/>
                </a:solidFill>
                <a:latin typeface="Helvetica Neue"/>
              </a:rPr>
              <a:t>Record id:</a:t>
            </a:r>
          </a:p>
          <a:p>
            <a:r>
              <a:rPr lang="en-US" sz="1050" dirty="0">
                <a:solidFill>
                  <a:schemeClr val="tx2"/>
                </a:solidFill>
                <a:latin typeface="Helvetica Neue"/>
              </a:rPr>
              <a:t>(Page 2, Record 4)</a:t>
            </a:r>
          </a:p>
        </p:txBody>
      </p:sp>
      <p:cxnSp>
        <p:nvCxnSpPr>
          <p:cNvPr id="49" name="Curved Connector 48" descr="Arrow labeled Page 2, Record 4 to the 4th record on the page" title="Arrow">
            <a:extLst>
              <a:ext uri="{FF2B5EF4-FFF2-40B4-BE49-F238E27FC236}">
                <a16:creationId xmlns:a16="http://schemas.microsoft.com/office/drawing/2014/main" id="{32194EE4-84A6-DA4A-A495-101951AF36C5}"/>
              </a:ext>
            </a:extLst>
          </p:cNvPr>
          <p:cNvCxnSpPr>
            <a:cxnSpLocks/>
            <a:endCxn id="296" idx="3"/>
          </p:cNvCxnSpPr>
          <p:nvPr/>
        </p:nvCxnSpPr>
        <p:spPr>
          <a:xfrm>
            <a:off x="5435982" y="1633448"/>
            <a:ext cx="2132761" cy="778583"/>
          </a:xfrm>
          <a:prstGeom prst="curvedConnector3">
            <a:avLst>
              <a:gd name="adj1" fmla="val 4963"/>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071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a:bodyPr>
          <a:lstStyle/>
          <a:p>
            <a:r>
              <a:rPr lang="en-US" dirty="0"/>
              <a:t>Fixed Length Records: Unpacked, Pt. 2</a:t>
            </a:r>
          </a:p>
        </p:txBody>
      </p:sp>
      <p:sp>
        <p:nvSpPr>
          <p:cNvPr id="6" name="Content Placeholder 5"/>
          <p:cNvSpPr>
            <a:spLocks noGrp="1"/>
          </p:cNvSpPr>
          <p:nvPr>
            <p:ph idx="1"/>
          </p:nvPr>
        </p:nvSpPr>
        <p:spPr>
          <a:xfrm>
            <a:off x="389097" y="2109406"/>
            <a:ext cx="8229600" cy="3394472"/>
          </a:xfrm>
        </p:spPr>
        <p:txBody>
          <a:bodyPr>
            <a:normAutofit/>
          </a:bodyPr>
          <a:lstStyle/>
          <a:p>
            <a:r>
              <a:rPr lang="en-US" sz="2000" dirty="0"/>
              <a:t>Bitmap denotes “slots” with records</a:t>
            </a:r>
          </a:p>
          <a:p>
            <a:r>
              <a:rPr lang="en-US" sz="2000" dirty="0"/>
              <a:t>Record id: record number in page</a:t>
            </a:r>
            <a:endParaRPr lang="is-IS" sz="2000" dirty="0"/>
          </a:p>
          <a:p>
            <a:r>
              <a:rPr lang="en-US" sz="2000" b="1" dirty="0"/>
              <a:t>Insert</a:t>
            </a:r>
            <a:r>
              <a:rPr lang="en-US" sz="2000" dirty="0"/>
              <a:t>: find first empty slot</a:t>
            </a:r>
          </a:p>
          <a:p>
            <a:r>
              <a:rPr lang="en-US" sz="2000" b="1" dirty="0"/>
              <a:t>Delete</a:t>
            </a:r>
            <a:r>
              <a:rPr lang="en-US" sz="2000" dirty="0"/>
              <a:t>: Clear bit</a:t>
            </a:r>
          </a:p>
        </p:txBody>
      </p:sp>
      <p:sp>
        <p:nvSpPr>
          <p:cNvPr id="48" name="TextBox 47"/>
          <p:cNvSpPr txBox="1"/>
          <p:nvPr/>
        </p:nvSpPr>
        <p:spPr>
          <a:xfrm>
            <a:off x="4273447" y="1211279"/>
            <a:ext cx="1300356" cy="415498"/>
          </a:xfrm>
          <a:prstGeom prst="rect">
            <a:avLst/>
          </a:prstGeom>
          <a:noFill/>
        </p:spPr>
        <p:txBody>
          <a:bodyPr wrap="none" rtlCol="0">
            <a:spAutoFit/>
          </a:bodyPr>
          <a:lstStyle/>
          <a:p>
            <a:r>
              <a:rPr lang="en-US" sz="1050" dirty="0">
                <a:solidFill>
                  <a:schemeClr val="tx2"/>
                </a:solidFill>
                <a:latin typeface="Helvetica Neue"/>
              </a:rPr>
              <a:t>Record id:</a:t>
            </a:r>
          </a:p>
          <a:p>
            <a:r>
              <a:rPr lang="en-US" sz="1050" dirty="0">
                <a:solidFill>
                  <a:schemeClr val="tx2"/>
                </a:solidFill>
                <a:latin typeface="Helvetica Neue"/>
              </a:rPr>
              <a:t>(Page 2, Record 4)</a:t>
            </a:r>
          </a:p>
        </p:txBody>
      </p:sp>
      <p:grpSp>
        <p:nvGrpSpPr>
          <p:cNvPr id="5" name="Group 4" descr="Page Header followed by several records packed together. Each record has a record id in the form (Page x, Record y)" title="Fixed Length Packed Page">
            <a:extLst>
              <a:ext uri="{FF2B5EF4-FFF2-40B4-BE49-F238E27FC236}">
                <a16:creationId xmlns:a16="http://schemas.microsoft.com/office/drawing/2014/main" id="{381310AF-F944-2348-B54C-3EE1C83E8A58}"/>
              </a:ext>
            </a:extLst>
          </p:cNvPr>
          <p:cNvGrpSpPr/>
          <p:nvPr/>
        </p:nvGrpSpPr>
        <p:grpSpPr>
          <a:xfrm>
            <a:off x="4675772" y="1120476"/>
            <a:ext cx="4239628" cy="2289474"/>
            <a:chOff x="4675772" y="1120476"/>
            <a:chExt cx="4239628" cy="2289474"/>
          </a:xfrm>
        </p:grpSpPr>
        <p:sp>
          <p:nvSpPr>
            <p:cNvPr id="2" name="Rectangle 1"/>
            <p:cNvSpPr/>
            <p:nvPr/>
          </p:nvSpPr>
          <p:spPr>
            <a:xfrm>
              <a:off x="5822795" y="1414521"/>
              <a:ext cx="3092605"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200" dirty="0">
                  <a:solidFill>
                    <a:schemeClr val="tx1"/>
                  </a:solidFill>
                  <a:latin typeface="Helvetica Neue"/>
                </a:rPr>
                <a:t>Page Header</a:t>
              </a:r>
            </a:p>
          </p:txBody>
        </p:sp>
        <p:sp>
          <p:nvSpPr>
            <p:cNvPr id="3" name="Rectangle 2"/>
            <p:cNvSpPr/>
            <p:nvPr/>
          </p:nvSpPr>
          <p:spPr>
            <a:xfrm>
              <a:off x="6904197" y="1474385"/>
              <a:ext cx="114300" cy="275662"/>
            </a:xfrm>
            <a:prstGeom prst="rect">
              <a:avLst/>
            </a:prstGeom>
            <a:solidFill>
              <a:srgbClr val="AD000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latin typeface="Helvetica Neue"/>
              </a:endParaRPr>
            </a:p>
          </p:txBody>
        </p:sp>
        <p:sp>
          <p:nvSpPr>
            <p:cNvPr id="52" name="Rectangle 51"/>
            <p:cNvSpPr/>
            <p:nvPr/>
          </p:nvSpPr>
          <p:spPr>
            <a:xfrm>
              <a:off x="7132797" y="1474385"/>
              <a:ext cx="114300" cy="275662"/>
            </a:xfrm>
            <a:prstGeom prst="rect">
              <a:avLst/>
            </a:prstGeom>
            <a:solidFill>
              <a:srgbClr val="AD000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latin typeface="Helvetica Neue"/>
              </a:endParaRPr>
            </a:p>
          </p:txBody>
        </p:sp>
        <p:sp>
          <p:nvSpPr>
            <p:cNvPr id="56" name="Rectangle 55"/>
            <p:cNvSpPr/>
            <p:nvPr/>
          </p:nvSpPr>
          <p:spPr>
            <a:xfrm>
              <a:off x="7361397" y="1474385"/>
              <a:ext cx="114300" cy="275662"/>
            </a:xfrm>
            <a:prstGeom prst="rect">
              <a:avLst/>
            </a:prstGeom>
            <a:solidFill>
              <a:srgbClr val="74B5DE"/>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latin typeface="Helvetica Neue"/>
              </a:endParaRPr>
            </a:p>
          </p:txBody>
        </p:sp>
        <p:sp>
          <p:nvSpPr>
            <p:cNvPr id="57" name="Rectangle 56"/>
            <p:cNvSpPr/>
            <p:nvPr/>
          </p:nvSpPr>
          <p:spPr>
            <a:xfrm>
              <a:off x="7589997" y="1474385"/>
              <a:ext cx="114300" cy="275662"/>
            </a:xfrm>
            <a:prstGeom prst="rect">
              <a:avLst/>
            </a:prstGeom>
            <a:solidFill>
              <a:srgbClr val="AD000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latin typeface="Helvetica Neue"/>
              </a:endParaRPr>
            </a:p>
          </p:txBody>
        </p:sp>
        <p:sp>
          <p:nvSpPr>
            <p:cNvPr id="58" name="Rectangle 57"/>
            <p:cNvSpPr/>
            <p:nvPr/>
          </p:nvSpPr>
          <p:spPr>
            <a:xfrm>
              <a:off x="7818597" y="1474385"/>
              <a:ext cx="114300" cy="275662"/>
            </a:xfrm>
            <a:prstGeom prst="rect">
              <a:avLst/>
            </a:prstGeom>
            <a:solidFill>
              <a:srgbClr val="AD000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latin typeface="Helvetica Neue"/>
              </a:endParaRPr>
            </a:p>
          </p:txBody>
        </p:sp>
        <p:sp>
          <p:nvSpPr>
            <p:cNvPr id="59" name="Rectangle 58"/>
            <p:cNvSpPr/>
            <p:nvPr/>
          </p:nvSpPr>
          <p:spPr>
            <a:xfrm>
              <a:off x="8047197" y="1474385"/>
              <a:ext cx="114300" cy="275662"/>
            </a:xfrm>
            <a:prstGeom prst="rect">
              <a:avLst/>
            </a:prstGeom>
            <a:solidFill>
              <a:srgbClr val="74B5DE"/>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latin typeface="Helvetica Neue"/>
              </a:endParaRPr>
            </a:p>
          </p:txBody>
        </p:sp>
        <p:sp>
          <p:nvSpPr>
            <p:cNvPr id="60" name="Rectangle 59"/>
            <p:cNvSpPr/>
            <p:nvPr/>
          </p:nvSpPr>
          <p:spPr>
            <a:xfrm>
              <a:off x="8275797" y="1474385"/>
              <a:ext cx="114300" cy="275662"/>
            </a:xfrm>
            <a:prstGeom prst="rect">
              <a:avLst/>
            </a:prstGeom>
            <a:solidFill>
              <a:srgbClr val="74B5DE"/>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latin typeface="Helvetica Neue"/>
              </a:endParaRPr>
            </a:p>
          </p:txBody>
        </p:sp>
        <p:sp>
          <p:nvSpPr>
            <p:cNvPr id="61" name="Rectangle 60"/>
            <p:cNvSpPr/>
            <p:nvPr/>
          </p:nvSpPr>
          <p:spPr>
            <a:xfrm>
              <a:off x="8504397" y="1474385"/>
              <a:ext cx="114300" cy="275662"/>
            </a:xfrm>
            <a:prstGeom prst="rect">
              <a:avLst/>
            </a:prstGeom>
            <a:solidFill>
              <a:srgbClr val="74B5DE"/>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latin typeface="Helvetica Neue"/>
              </a:endParaRPr>
            </a:p>
          </p:txBody>
        </p:sp>
        <p:sp>
          <p:nvSpPr>
            <p:cNvPr id="62" name="Rectangle 61"/>
            <p:cNvSpPr/>
            <p:nvPr/>
          </p:nvSpPr>
          <p:spPr>
            <a:xfrm>
              <a:off x="8732997" y="1474385"/>
              <a:ext cx="114300" cy="275662"/>
            </a:xfrm>
            <a:prstGeom prst="rect">
              <a:avLst/>
            </a:prstGeom>
            <a:solidFill>
              <a:srgbClr val="74B5DE"/>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latin typeface="Helvetica Neue"/>
              </a:endParaRPr>
            </a:p>
          </p:txBody>
        </p:sp>
        <p:grpSp>
          <p:nvGrpSpPr>
            <p:cNvPr id="272" name="Group 271" descr="Page Header followed by several records packed together. Each record has a record id in the form (Page x, Record y)" title="Fix Length Packed Page">
              <a:extLst>
                <a:ext uri="{FF2B5EF4-FFF2-40B4-BE49-F238E27FC236}">
                  <a16:creationId xmlns:a16="http://schemas.microsoft.com/office/drawing/2014/main" id="{7695F006-DF2E-6448-A15A-FD72CA9AD768}"/>
                </a:ext>
              </a:extLst>
            </p:cNvPr>
            <p:cNvGrpSpPr/>
            <p:nvPr/>
          </p:nvGrpSpPr>
          <p:grpSpPr>
            <a:xfrm>
              <a:off x="4675772" y="1577676"/>
              <a:ext cx="4238576" cy="1832274"/>
              <a:chOff x="1677692" y="1034512"/>
              <a:chExt cx="4518538" cy="1810687"/>
            </a:xfrm>
          </p:grpSpPr>
          <p:sp>
            <p:nvSpPr>
              <p:cNvPr id="273" name="Folded Corner 272">
                <a:extLst>
                  <a:ext uri="{FF2B5EF4-FFF2-40B4-BE49-F238E27FC236}">
                    <a16:creationId xmlns:a16="http://schemas.microsoft.com/office/drawing/2014/main" id="{1A4BA027-3073-144A-B4DD-0E3E83A1CC8C}"/>
                  </a:ext>
                </a:extLst>
              </p:cNvPr>
              <p:cNvSpPr/>
              <p:nvPr/>
            </p:nvSpPr>
            <p:spPr bwMode="auto">
              <a:xfrm>
                <a:off x="2914650" y="1256420"/>
                <a:ext cx="3277450" cy="1587274"/>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grpSp>
            <p:nvGrpSpPr>
              <p:cNvPr id="275" name="Group 274">
                <a:extLst>
                  <a:ext uri="{FF2B5EF4-FFF2-40B4-BE49-F238E27FC236}">
                    <a16:creationId xmlns:a16="http://schemas.microsoft.com/office/drawing/2014/main" id="{E64347F4-2F1E-B74E-AAE0-565F734ABB58}"/>
                  </a:ext>
                </a:extLst>
              </p:cNvPr>
              <p:cNvGrpSpPr>
                <a:grpSpLocks/>
              </p:cNvGrpSpPr>
              <p:nvPr/>
            </p:nvGrpSpPr>
            <p:grpSpPr bwMode="auto">
              <a:xfrm>
                <a:off x="4343400" y="1259514"/>
                <a:ext cx="1847099" cy="397837"/>
                <a:chOff x="4142425" y="1143000"/>
                <a:chExt cx="2403930" cy="504825"/>
              </a:xfrm>
            </p:grpSpPr>
            <p:sp>
              <p:nvSpPr>
                <p:cNvPr id="298" name="Rectangle 297">
                  <a:extLst>
                    <a:ext uri="{FF2B5EF4-FFF2-40B4-BE49-F238E27FC236}">
                      <a16:creationId xmlns:a16="http://schemas.microsoft.com/office/drawing/2014/main" id="{B669921A-0A30-9F4E-82A8-1A36F7FA629A}"/>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299" name="Straight Connector 4">
                  <a:extLst>
                    <a:ext uri="{FF2B5EF4-FFF2-40B4-BE49-F238E27FC236}">
                      <a16:creationId xmlns:a16="http://schemas.microsoft.com/office/drawing/2014/main" id="{DABCA531-5C63-3E4A-9414-90C5007B62C9}"/>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76" name="Group 275">
                <a:extLst>
                  <a:ext uri="{FF2B5EF4-FFF2-40B4-BE49-F238E27FC236}">
                    <a16:creationId xmlns:a16="http://schemas.microsoft.com/office/drawing/2014/main" id="{22177593-BC7B-8846-986D-3B9707AE10D4}"/>
                  </a:ext>
                </a:extLst>
              </p:cNvPr>
              <p:cNvGrpSpPr>
                <a:grpSpLocks/>
              </p:cNvGrpSpPr>
              <p:nvPr/>
            </p:nvGrpSpPr>
            <p:grpSpPr bwMode="auto">
              <a:xfrm>
                <a:off x="2914648" y="1660119"/>
                <a:ext cx="1847099" cy="397837"/>
                <a:chOff x="4142425" y="1143000"/>
                <a:chExt cx="2403930" cy="504825"/>
              </a:xfrm>
            </p:grpSpPr>
            <p:sp>
              <p:nvSpPr>
                <p:cNvPr id="296" name="Rectangle 295">
                  <a:extLst>
                    <a:ext uri="{FF2B5EF4-FFF2-40B4-BE49-F238E27FC236}">
                      <a16:creationId xmlns:a16="http://schemas.microsoft.com/office/drawing/2014/main" id="{3ED29AD8-B0D5-3847-9243-080ADD0BFF4C}"/>
                    </a:ext>
                  </a:extLst>
                </p:cNvPr>
                <p:cNvSpPr/>
                <p:nvPr/>
              </p:nvSpPr>
              <p:spPr bwMode="auto">
                <a:xfrm>
                  <a:off x="4142425" y="1143000"/>
                  <a:ext cx="2403930" cy="504825"/>
                </a:xfrm>
                <a:prstGeom prst="rect">
                  <a:avLst/>
                </a:prstGeom>
                <a:solidFill>
                  <a:schemeClr val="accent6">
                    <a:lumMod val="6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tx1"/>
                      </a:solidFill>
                      <a:latin typeface="Helvetica Neue"/>
                    </a:rPr>
                    <a:t>Record</a:t>
                  </a:r>
                </a:p>
              </p:txBody>
            </p:sp>
            <p:cxnSp>
              <p:nvCxnSpPr>
                <p:cNvPr id="297" name="Straight Connector 4">
                  <a:extLst>
                    <a:ext uri="{FF2B5EF4-FFF2-40B4-BE49-F238E27FC236}">
                      <a16:creationId xmlns:a16="http://schemas.microsoft.com/office/drawing/2014/main" id="{3ADC4074-2908-094D-B654-106B8B2F0B68}"/>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77" name="Group 276">
                <a:extLst>
                  <a:ext uri="{FF2B5EF4-FFF2-40B4-BE49-F238E27FC236}">
                    <a16:creationId xmlns:a16="http://schemas.microsoft.com/office/drawing/2014/main" id="{33F5D612-7EB7-BF4E-A642-25E248422209}"/>
                  </a:ext>
                </a:extLst>
              </p:cNvPr>
              <p:cNvGrpSpPr>
                <a:grpSpLocks/>
              </p:cNvGrpSpPr>
              <p:nvPr/>
            </p:nvGrpSpPr>
            <p:grpSpPr bwMode="auto">
              <a:xfrm>
                <a:off x="4761748" y="1662857"/>
                <a:ext cx="1434482" cy="397837"/>
                <a:chOff x="4142425" y="1143000"/>
                <a:chExt cx="2403930" cy="504825"/>
              </a:xfrm>
            </p:grpSpPr>
            <p:sp>
              <p:nvSpPr>
                <p:cNvPr id="294" name="Rectangle 293">
                  <a:extLst>
                    <a:ext uri="{FF2B5EF4-FFF2-40B4-BE49-F238E27FC236}">
                      <a16:creationId xmlns:a16="http://schemas.microsoft.com/office/drawing/2014/main" id="{BFD8601C-554D-934C-A052-F687B154F158}"/>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295" name="Straight Connector 4">
                  <a:extLst>
                    <a:ext uri="{FF2B5EF4-FFF2-40B4-BE49-F238E27FC236}">
                      <a16:creationId xmlns:a16="http://schemas.microsoft.com/office/drawing/2014/main" id="{6ACBCC1F-C2AB-0A48-BB30-BADCE3409BAA}"/>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78" name="Group 277">
                <a:extLst>
                  <a:ext uri="{FF2B5EF4-FFF2-40B4-BE49-F238E27FC236}">
                    <a16:creationId xmlns:a16="http://schemas.microsoft.com/office/drawing/2014/main" id="{C5E651FE-88CE-5442-B544-F854A167E636}"/>
                  </a:ext>
                </a:extLst>
              </p:cNvPr>
              <p:cNvGrpSpPr>
                <a:grpSpLocks/>
              </p:cNvGrpSpPr>
              <p:nvPr/>
            </p:nvGrpSpPr>
            <p:grpSpPr bwMode="auto">
              <a:xfrm>
                <a:off x="2910518" y="2057955"/>
                <a:ext cx="585388" cy="397837"/>
                <a:chOff x="4142425" y="1143000"/>
                <a:chExt cx="2403930" cy="504825"/>
              </a:xfrm>
            </p:grpSpPr>
            <p:sp>
              <p:nvSpPr>
                <p:cNvPr id="292" name="Rectangle 291">
                  <a:extLst>
                    <a:ext uri="{FF2B5EF4-FFF2-40B4-BE49-F238E27FC236}">
                      <a16:creationId xmlns:a16="http://schemas.microsoft.com/office/drawing/2014/main" id="{7629C408-9474-DC4B-B89D-417D0573C4CA}"/>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93" name="Straight Connector 4">
                  <a:extLst>
                    <a:ext uri="{FF2B5EF4-FFF2-40B4-BE49-F238E27FC236}">
                      <a16:creationId xmlns:a16="http://schemas.microsoft.com/office/drawing/2014/main" id="{1E5CF590-0819-134C-941E-0A935B0FDD3B}"/>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79" name="Group 278">
                <a:extLst>
                  <a:ext uri="{FF2B5EF4-FFF2-40B4-BE49-F238E27FC236}">
                    <a16:creationId xmlns:a16="http://schemas.microsoft.com/office/drawing/2014/main" id="{9FC35408-0BC7-7640-A277-0A720F3B2390}"/>
                  </a:ext>
                </a:extLst>
              </p:cNvPr>
              <p:cNvGrpSpPr>
                <a:grpSpLocks/>
              </p:cNvGrpSpPr>
              <p:nvPr/>
            </p:nvGrpSpPr>
            <p:grpSpPr bwMode="auto">
              <a:xfrm>
                <a:off x="3477001" y="2056451"/>
                <a:ext cx="1847099" cy="397837"/>
                <a:chOff x="4142425" y="1143000"/>
                <a:chExt cx="2403930" cy="504825"/>
              </a:xfrm>
            </p:grpSpPr>
            <p:sp>
              <p:nvSpPr>
                <p:cNvPr id="290" name="Rectangle 289">
                  <a:extLst>
                    <a:ext uri="{FF2B5EF4-FFF2-40B4-BE49-F238E27FC236}">
                      <a16:creationId xmlns:a16="http://schemas.microsoft.com/office/drawing/2014/main" id="{98F90553-41D0-4E45-B6B0-59D17EBE1265}"/>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291" name="Straight Connector 4">
                  <a:extLst>
                    <a:ext uri="{FF2B5EF4-FFF2-40B4-BE49-F238E27FC236}">
                      <a16:creationId xmlns:a16="http://schemas.microsoft.com/office/drawing/2014/main" id="{6F4D4336-36A0-0C49-898F-5622626F9F80}"/>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80" name="Group 279">
                <a:extLst>
                  <a:ext uri="{FF2B5EF4-FFF2-40B4-BE49-F238E27FC236}">
                    <a16:creationId xmlns:a16="http://schemas.microsoft.com/office/drawing/2014/main" id="{C084CC95-8F8B-2645-B9D9-1A656A29CB6E}"/>
                  </a:ext>
                </a:extLst>
              </p:cNvPr>
              <p:cNvGrpSpPr>
                <a:grpSpLocks/>
              </p:cNvGrpSpPr>
              <p:nvPr/>
            </p:nvGrpSpPr>
            <p:grpSpPr bwMode="auto">
              <a:xfrm>
                <a:off x="5328230" y="2056450"/>
                <a:ext cx="868000" cy="397837"/>
                <a:chOff x="4142425" y="1143000"/>
                <a:chExt cx="2403930" cy="504825"/>
              </a:xfrm>
            </p:grpSpPr>
            <p:sp>
              <p:nvSpPr>
                <p:cNvPr id="288" name="Rectangle 287">
                  <a:extLst>
                    <a:ext uri="{FF2B5EF4-FFF2-40B4-BE49-F238E27FC236}">
                      <a16:creationId xmlns:a16="http://schemas.microsoft.com/office/drawing/2014/main" id="{AB40A18B-6DE1-0844-AE1F-04E78B8DC4A4}"/>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289" name="Straight Connector 4">
                  <a:extLst>
                    <a:ext uri="{FF2B5EF4-FFF2-40B4-BE49-F238E27FC236}">
                      <a16:creationId xmlns:a16="http://schemas.microsoft.com/office/drawing/2014/main" id="{B7F8224D-2FA2-0D45-860C-EAD335DF6866}"/>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81" name="Group 280">
                <a:extLst>
                  <a:ext uri="{FF2B5EF4-FFF2-40B4-BE49-F238E27FC236}">
                    <a16:creationId xmlns:a16="http://schemas.microsoft.com/office/drawing/2014/main" id="{26EE620E-9C94-854D-A5A3-C6F4A1FF8D08}"/>
                  </a:ext>
                </a:extLst>
              </p:cNvPr>
              <p:cNvGrpSpPr>
                <a:grpSpLocks/>
              </p:cNvGrpSpPr>
              <p:nvPr/>
            </p:nvGrpSpPr>
            <p:grpSpPr bwMode="auto">
              <a:xfrm>
                <a:off x="2906387" y="2447362"/>
                <a:ext cx="931811" cy="397837"/>
                <a:chOff x="4142425" y="1143000"/>
                <a:chExt cx="2403930" cy="504825"/>
              </a:xfrm>
            </p:grpSpPr>
            <p:sp>
              <p:nvSpPr>
                <p:cNvPr id="286" name="Rectangle 285">
                  <a:extLst>
                    <a:ext uri="{FF2B5EF4-FFF2-40B4-BE49-F238E27FC236}">
                      <a16:creationId xmlns:a16="http://schemas.microsoft.com/office/drawing/2014/main" id="{01F673AC-2DDE-A145-9990-D23C1252F4FA}"/>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87" name="Straight Connector 4">
                  <a:extLst>
                    <a:ext uri="{FF2B5EF4-FFF2-40B4-BE49-F238E27FC236}">
                      <a16:creationId xmlns:a16="http://schemas.microsoft.com/office/drawing/2014/main" id="{D664F053-B75A-1F42-87D3-1252D582D80B}"/>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82" name="Group 281">
                <a:extLst>
                  <a:ext uri="{FF2B5EF4-FFF2-40B4-BE49-F238E27FC236}">
                    <a16:creationId xmlns:a16="http://schemas.microsoft.com/office/drawing/2014/main" id="{EEB4FEDB-D1FE-014C-A78C-DAE1834AE393}"/>
                  </a:ext>
                </a:extLst>
              </p:cNvPr>
              <p:cNvGrpSpPr>
                <a:grpSpLocks/>
              </p:cNvGrpSpPr>
              <p:nvPr/>
            </p:nvGrpSpPr>
            <p:grpSpPr bwMode="auto">
              <a:xfrm>
                <a:off x="3828745" y="2445857"/>
                <a:ext cx="1847099" cy="397837"/>
                <a:chOff x="4142425" y="1143000"/>
                <a:chExt cx="2403930" cy="504825"/>
              </a:xfrm>
            </p:grpSpPr>
            <p:sp>
              <p:nvSpPr>
                <p:cNvPr id="284" name="Rectangle 283">
                  <a:extLst>
                    <a:ext uri="{FF2B5EF4-FFF2-40B4-BE49-F238E27FC236}">
                      <a16:creationId xmlns:a16="http://schemas.microsoft.com/office/drawing/2014/main" id="{B06C9044-A651-C644-A32D-F095021096EB}"/>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285" name="Straight Connector 4">
                  <a:extLst>
                    <a:ext uri="{FF2B5EF4-FFF2-40B4-BE49-F238E27FC236}">
                      <a16:creationId xmlns:a16="http://schemas.microsoft.com/office/drawing/2014/main" id="{859C66C5-D111-6A4A-8F6D-7FC75749AC38}"/>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283" name="TextBox 282">
                <a:extLst>
                  <a:ext uri="{FF2B5EF4-FFF2-40B4-BE49-F238E27FC236}">
                    <a16:creationId xmlns:a16="http://schemas.microsoft.com/office/drawing/2014/main" id="{63927EA4-D5FE-334F-A75E-99380167184A}"/>
                  </a:ext>
                </a:extLst>
              </p:cNvPr>
              <p:cNvSpPr txBox="1"/>
              <p:nvPr/>
            </p:nvSpPr>
            <p:spPr>
              <a:xfrm>
                <a:off x="1677692" y="1034512"/>
                <a:ext cx="184731" cy="300082"/>
              </a:xfrm>
              <a:prstGeom prst="rect">
                <a:avLst/>
              </a:prstGeom>
              <a:noFill/>
            </p:spPr>
            <p:txBody>
              <a:bodyPr wrap="none" rtlCol="0">
                <a:spAutoFit/>
              </a:bodyPr>
              <a:lstStyle/>
              <a:p>
                <a:endParaRPr lang="en-US" sz="1350" dirty="0">
                  <a:latin typeface="Helvetica Neue"/>
                </a:endParaRPr>
              </a:p>
            </p:txBody>
          </p:sp>
        </p:grpSp>
        <p:sp>
          <p:nvSpPr>
            <p:cNvPr id="301" name="Rectangle 300">
              <a:extLst>
                <a:ext uri="{FF2B5EF4-FFF2-40B4-BE49-F238E27FC236}">
                  <a16:creationId xmlns:a16="http://schemas.microsoft.com/office/drawing/2014/main" id="{C6F0E97D-307D-CB4A-BEC8-A958835CC203}"/>
                </a:ext>
              </a:extLst>
            </p:cNvPr>
            <p:cNvSpPr/>
            <p:nvPr/>
          </p:nvSpPr>
          <p:spPr bwMode="auto">
            <a:xfrm>
              <a:off x="5816473" y="1806276"/>
              <a:ext cx="1354849" cy="40258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302" name="Straight Connector 4">
              <a:extLst>
                <a:ext uri="{FF2B5EF4-FFF2-40B4-BE49-F238E27FC236}">
                  <a16:creationId xmlns:a16="http://schemas.microsoft.com/office/drawing/2014/main" id="{1D6FB37D-F2FD-1149-9BE1-FA5D47313D58}"/>
                </a:ext>
              </a:extLst>
            </p:cNvPr>
            <p:cNvCxnSpPr>
              <a:cxnSpLocks noChangeShapeType="1"/>
            </p:cNvCxnSpPr>
            <p:nvPr/>
          </p:nvCxnSpPr>
          <p:spPr bwMode="auto">
            <a:xfrm>
              <a:off x="6553200" y="2034876"/>
              <a:ext cx="465297"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sp>
          <p:nvSpPr>
            <p:cNvPr id="4" name="TextBox 3"/>
            <p:cNvSpPr txBox="1"/>
            <p:nvPr/>
          </p:nvSpPr>
          <p:spPr>
            <a:xfrm>
              <a:off x="7932897" y="1120476"/>
              <a:ext cx="800219" cy="323165"/>
            </a:xfrm>
            <a:prstGeom prst="rect">
              <a:avLst/>
            </a:prstGeom>
            <a:noFill/>
          </p:spPr>
          <p:txBody>
            <a:bodyPr wrap="none" rtlCol="0">
              <a:spAutoFit/>
            </a:bodyPr>
            <a:lstStyle/>
            <a:p>
              <a:r>
                <a:rPr lang="en-US" sz="1500" dirty="0">
                  <a:solidFill>
                    <a:schemeClr val="tx2"/>
                  </a:solidFill>
                  <a:latin typeface="Helvetica Neue"/>
                </a:rPr>
                <a:t>Bitmap</a:t>
              </a:r>
            </a:p>
          </p:txBody>
        </p:sp>
        <p:cxnSp>
          <p:nvCxnSpPr>
            <p:cNvPr id="49" name="Curved Connector 48">
              <a:extLst>
                <a:ext uri="{FF2B5EF4-FFF2-40B4-BE49-F238E27FC236}">
                  <a16:creationId xmlns:a16="http://schemas.microsoft.com/office/drawing/2014/main" id="{32194EE4-84A6-DA4A-A495-101951AF36C5}"/>
                </a:ext>
              </a:extLst>
            </p:cNvPr>
            <p:cNvCxnSpPr>
              <a:cxnSpLocks/>
              <a:endCxn id="296" idx="3"/>
            </p:cNvCxnSpPr>
            <p:nvPr/>
          </p:nvCxnSpPr>
          <p:spPr>
            <a:xfrm>
              <a:off x="5435982" y="1633448"/>
              <a:ext cx="2132761" cy="778583"/>
            </a:xfrm>
            <a:prstGeom prst="curvedConnector3">
              <a:avLst>
                <a:gd name="adj1" fmla="val 4963"/>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885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Break 2</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437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Variable Length Records</a:t>
            </a:r>
            <a:endParaRPr lang="en-US" dirty="0"/>
          </a:p>
        </p:txBody>
      </p:sp>
      <p:sp>
        <p:nvSpPr>
          <p:cNvPr id="3" name="Content Placeholder 2"/>
          <p:cNvSpPr>
            <a:spLocks noGrp="1"/>
          </p:cNvSpPr>
          <p:nvPr>
            <p:ph idx="1"/>
          </p:nvPr>
        </p:nvSpPr>
        <p:spPr>
          <a:xfrm>
            <a:off x="136241" y="1063229"/>
            <a:ext cx="3901948" cy="3394472"/>
          </a:xfrm>
        </p:spPr>
        <p:txBody>
          <a:bodyPr>
            <a:normAutofit/>
          </a:bodyPr>
          <a:lstStyle/>
          <a:p>
            <a:r>
              <a:rPr lang="en-US" sz="2000" dirty="0"/>
              <a:t>How do we know where each record begins?</a:t>
            </a:r>
          </a:p>
          <a:p>
            <a:r>
              <a:rPr lang="en-US" sz="2000" dirty="0"/>
              <a:t>What happens when we add and delete records?</a:t>
            </a:r>
            <a:endParaRPr lang="is-IS" sz="2000" dirty="0"/>
          </a:p>
        </p:txBody>
      </p:sp>
      <p:sp>
        <p:nvSpPr>
          <p:cNvPr id="115" name="TextBox 114">
            <a:extLst>
              <a:ext uri="{FF2B5EF4-FFF2-40B4-BE49-F238E27FC236}">
                <a16:creationId xmlns:a16="http://schemas.microsoft.com/office/drawing/2014/main" id="{AA623D2A-0142-9340-BDF1-9F4D578C95BA}"/>
              </a:ext>
            </a:extLst>
          </p:cNvPr>
          <p:cNvSpPr txBox="1"/>
          <p:nvPr/>
        </p:nvSpPr>
        <p:spPr>
          <a:xfrm>
            <a:off x="4312058" y="1210979"/>
            <a:ext cx="1300356" cy="415498"/>
          </a:xfrm>
          <a:prstGeom prst="rect">
            <a:avLst/>
          </a:prstGeom>
          <a:noFill/>
        </p:spPr>
        <p:txBody>
          <a:bodyPr wrap="none" rtlCol="0">
            <a:spAutoFit/>
          </a:bodyPr>
          <a:lstStyle/>
          <a:p>
            <a:r>
              <a:rPr lang="en-US" sz="1050" dirty="0">
                <a:solidFill>
                  <a:schemeClr val="tx2"/>
                </a:solidFill>
                <a:latin typeface="Helvetica Neue"/>
              </a:rPr>
              <a:t>Record id:</a:t>
            </a:r>
          </a:p>
          <a:p>
            <a:r>
              <a:rPr lang="en-US" sz="1050" dirty="0">
                <a:solidFill>
                  <a:schemeClr val="tx2"/>
                </a:solidFill>
                <a:latin typeface="Helvetica Neue"/>
              </a:rPr>
              <a:t>(Page 2, Record 4)</a:t>
            </a:r>
          </a:p>
        </p:txBody>
      </p:sp>
      <p:grpSp>
        <p:nvGrpSpPr>
          <p:cNvPr id="117" name="Group 116" descr="Page Header followed by several records packed together. Each record has a record id in the form (Page x, Record y)" title="Fix Length Packed Page">
            <a:extLst>
              <a:ext uri="{FF2B5EF4-FFF2-40B4-BE49-F238E27FC236}">
                <a16:creationId xmlns:a16="http://schemas.microsoft.com/office/drawing/2014/main" id="{A7BF9C4B-EA8C-9B44-B328-B4E315D4C114}"/>
              </a:ext>
            </a:extLst>
          </p:cNvPr>
          <p:cNvGrpSpPr/>
          <p:nvPr/>
        </p:nvGrpSpPr>
        <p:grpSpPr>
          <a:xfrm>
            <a:off x="4719440" y="971550"/>
            <a:ext cx="4238576" cy="2286000"/>
            <a:chOff x="1677692" y="1034512"/>
            <a:chExt cx="4518538" cy="2259068"/>
          </a:xfrm>
        </p:grpSpPr>
        <p:sp>
          <p:nvSpPr>
            <p:cNvPr id="118" name="Folded Corner 117">
              <a:extLst>
                <a:ext uri="{FF2B5EF4-FFF2-40B4-BE49-F238E27FC236}">
                  <a16:creationId xmlns:a16="http://schemas.microsoft.com/office/drawing/2014/main" id="{8FCA334A-FF75-A449-85D7-D50864E0BFC8}"/>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119" name="Rectangle 118">
              <a:extLst>
                <a:ext uri="{FF2B5EF4-FFF2-40B4-BE49-F238E27FC236}">
                  <a16:creationId xmlns:a16="http://schemas.microsoft.com/office/drawing/2014/main" id="{E8ADEB63-E3B8-7D40-A726-F45B62F53D92}"/>
                </a:ext>
              </a:extLst>
            </p:cNvPr>
            <p:cNvSpPr/>
            <p:nvPr/>
          </p:nvSpPr>
          <p:spPr>
            <a:xfrm>
              <a:off x="2914650" y="1256419"/>
              <a:ext cx="1428750"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dirty="0">
                  <a:solidFill>
                    <a:schemeClr val="tx1"/>
                  </a:solidFill>
                  <a:latin typeface="Helvetica Neue"/>
                </a:rPr>
                <a:t>Page Header </a:t>
              </a:r>
            </a:p>
          </p:txBody>
        </p:sp>
        <p:grpSp>
          <p:nvGrpSpPr>
            <p:cNvPr id="120" name="Group 119">
              <a:extLst>
                <a:ext uri="{FF2B5EF4-FFF2-40B4-BE49-F238E27FC236}">
                  <a16:creationId xmlns:a16="http://schemas.microsoft.com/office/drawing/2014/main" id="{6297586D-D552-8E48-A2C0-3DD7B7FC01C5}"/>
                </a:ext>
              </a:extLst>
            </p:cNvPr>
            <p:cNvGrpSpPr>
              <a:grpSpLocks/>
            </p:cNvGrpSpPr>
            <p:nvPr/>
          </p:nvGrpSpPr>
          <p:grpSpPr bwMode="auto">
            <a:xfrm>
              <a:off x="4343400" y="1259514"/>
              <a:ext cx="1847099" cy="397837"/>
              <a:chOff x="4142425" y="1143000"/>
              <a:chExt cx="2403930" cy="504825"/>
            </a:xfrm>
          </p:grpSpPr>
          <p:sp>
            <p:nvSpPr>
              <p:cNvPr id="143" name="Rectangle 142">
                <a:extLst>
                  <a:ext uri="{FF2B5EF4-FFF2-40B4-BE49-F238E27FC236}">
                    <a16:creationId xmlns:a16="http://schemas.microsoft.com/office/drawing/2014/main" id="{CBF63A66-AA52-B643-8ECC-65B853D1525C}"/>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144" name="Straight Connector 4">
                <a:extLst>
                  <a:ext uri="{FF2B5EF4-FFF2-40B4-BE49-F238E27FC236}">
                    <a16:creationId xmlns:a16="http://schemas.microsoft.com/office/drawing/2014/main" id="{C5E9A693-5F6D-844D-83E8-64A6FD111BCB}"/>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21" name="Group 120">
              <a:extLst>
                <a:ext uri="{FF2B5EF4-FFF2-40B4-BE49-F238E27FC236}">
                  <a16:creationId xmlns:a16="http://schemas.microsoft.com/office/drawing/2014/main" id="{39C4C642-7C64-AB4F-9AD6-4FEAD43F7295}"/>
                </a:ext>
              </a:extLst>
            </p:cNvPr>
            <p:cNvGrpSpPr>
              <a:grpSpLocks/>
            </p:cNvGrpSpPr>
            <p:nvPr/>
          </p:nvGrpSpPr>
          <p:grpSpPr bwMode="auto">
            <a:xfrm>
              <a:off x="2914648" y="1660119"/>
              <a:ext cx="1847099" cy="397837"/>
              <a:chOff x="4142425" y="1143000"/>
              <a:chExt cx="2403930" cy="504825"/>
            </a:xfrm>
          </p:grpSpPr>
          <p:sp>
            <p:nvSpPr>
              <p:cNvPr id="141" name="Rectangle 140">
                <a:extLst>
                  <a:ext uri="{FF2B5EF4-FFF2-40B4-BE49-F238E27FC236}">
                    <a16:creationId xmlns:a16="http://schemas.microsoft.com/office/drawing/2014/main" id="{25F2F982-2606-754D-A4C3-8B0C7C1A0541}"/>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142" name="Straight Connector 4">
                <a:extLst>
                  <a:ext uri="{FF2B5EF4-FFF2-40B4-BE49-F238E27FC236}">
                    <a16:creationId xmlns:a16="http://schemas.microsoft.com/office/drawing/2014/main" id="{46A4F0E1-C98B-874F-98A2-B8288258FAAD}"/>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22" name="Group 121">
              <a:extLst>
                <a:ext uri="{FF2B5EF4-FFF2-40B4-BE49-F238E27FC236}">
                  <a16:creationId xmlns:a16="http://schemas.microsoft.com/office/drawing/2014/main" id="{F6D34A60-93A9-2F4F-AF7C-4AD226E8674D}"/>
                </a:ext>
              </a:extLst>
            </p:cNvPr>
            <p:cNvGrpSpPr>
              <a:grpSpLocks/>
            </p:cNvGrpSpPr>
            <p:nvPr/>
          </p:nvGrpSpPr>
          <p:grpSpPr bwMode="auto">
            <a:xfrm>
              <a:off x="4761748" y="1662857"/>
              <a:ext cx="1434482" cy="397837"/>
              <a:chOff x="4142425" y="1143000"/>
              <a:chExt cx="2403930" cy="504825"/>
            </a:xfrm>
          </p:grpSpPr>
          <p:sp>
            <p:nvSpPr>
              <p:cNvPr id="139" name="Rectangle 138">
                <a:extLst>
                  <a:ext uri="{FF2B5EF4-FFF2-40B4-BE49-F238E27FC236}">
                    <a16:creationId xmlns:a16="http://schemas.microsoft.com/office/drawing/2014/main" id="{23CE7E07-C8C1-2741-A862-93B7F86B57DD}"/>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140" name="Straight Connector 4">
                <a:extLst>
                  <a:ext uri="{FF2B5EF4-FFF2-40B4-BE49-F238E27FC236}">
                    <a16:creationId xmlns:a16="http://schemas.microsoft.com/office/drawing/2014/main" id="{0AA7CA97-6F5E-9445-B309-D6A27B5D5CF3}"/>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123" name="Group 122">
              <a:extLst>
                <a:ext uri="{FF2B5EF4-FFF2-40B4-BE49-F238E27FC236}">
                  <a16:creationId xmlns:a16="http://schemas.microsoft.com/office/drawing/2014/main" id="{C8F9726B-FFE0-BE4E-B80E-02EDFB0EBAF1}"/>
                </a:ext>
              </a:extLst>
            </p:cNvPr>
            <p:cNvGrpSpPr>
              <a:grpSpLocks/>
            </p:cNvGrpSpPr>
            <p:nvPr/>
          </p:nvGrpSpPr>
          <p:grpSpPr bwMode="auto">
            <a:xfrm>
              <a:off x="2910518" y="2057955"/>
              <a:ext cx="585388" cy="397837"/>
              <a:chOff x="4142425" y="1143000"/>
              <a:chExt cx="2403930" cy="504825"/>
            </a:xfrm>
          </p:grpSpPr>
          <p:sp>
            <p:nvSpPr>
              <p:cNvPr id="137" name="Rectangle 136">
                <a:extLst>
                  <a:ext uri="{FF2B5EF4-FFF2-40B4-BE49-F238E27FC236}">
                    <a16:creationId xmlns:a16="http://schemas.microsoft.com/office/drawing/2014/main" id="{1B718FAE-5610-104F-A81B-8F103F2897C1}"/>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138" name="Straight Connector 4">
                <a:extLst>
                  <a:ext uri="{FF2B5EF4-FFF2-40B4-BE49-F238E27FC236}">
                    <a16:creationId xmlns:a16="http://schemas.microsoft.com/office/drawing/2014/main" id="{D6E33D30-03AC-DE42-A159-3A47395AE45B}"/>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24" name="Group 123">
              <a:extLst>
                <a:ext uri="{FF2B5EF4-FFF2-40B4-BE49-F238E27FC236}">
                  <a16:creationId xmlns:a16="http://schemas.microsoft.com/office/drawing/2014/main" id="{EA4CBBBA-5D8F-9F4D-8F31-AD5C6CF15C2A}"/>
                </a:ext>
              </a:extLst>
            </p:cNvPr>
            <p:cNvGrpSpPr>
              <a:grpSpLocks/>
            </p:cNvGrpSpPr>
            <p:nvPr/>
          </p:nvGrpSpPr>
          <p:grpSpPr bwMode="auto">
            <a:xfrm>
              <a:off x="3477001" y="2056451"/>
              <a:ext cx="1847099" cy="397837"/>
              <a:chOff x="4142425" y="1143000"/>
              <a:chExt cx="2403930" cy="504825"/>
            </a:xfrm>
          </p:grpSpPr>
          <p:sp>
            <p:nvSpPr>
              <p:cNvPr id="135" name="Rectangle 134">
                <a:extLst>
                  <a:ext uri="{FF2B5EF4-FFF2-40B4-BE49-F238E27FC236}">
                    <a16:creationId xmlns:a16="http://schemas.microsoft.com/office/drawing/2014/main" id="{8D6C5849-8FF9-7D43-AA5E-402BD98755E0}"/>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136" name="Straight Connector 4">
                <a:extLst>
                  <a:ext uri="{FF2B5EF4-FFF2-40B4-BE49-F238E27FC236}">
                    <a16:creationId xmlns:a16="http://schemas.microsoft.com/office/drawing/2014/main" id="{E0F02D3F-AEA9-B74B-8D74-E396E9198C0A}"/>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25" name="Group 124">
              <a:extLst>
                <a:ext uri="{FF2B5EF4-FFF2-40B4-BE49-F238E27FC236}">
                  <a16:creationId xmlns:a16="http://schemas.microsoft.com/office/drawing/2014/main" id="{C24EA3DF-5464-554C-BB5B-64DEB83435FE}"/>
                </a:ext>
              </a:extLst>
            </p:cNvPr>
            <p:cNvGrpSpPr>
              <a:grpSpLocks/>
            </p:cNvGrpSpPr>
            <p:nvPr/>
          </p:nvGrpSpPr>
          <p:grpSpPr bwMode="auto">
            <a:xfrm>
              <a:off x="5328230" y="2056450"/>
              <a:ext cx="868000" cy="397837"/>
              <a:chOff x="4142425" y="1143000"/>
              <a:chExt cx="2403930" cy="504825"/>
            </a:xfrm>
          </p:grpSpPr>
          <p:sp>
            <p:nvSpPr>
              <p:cNvPr id="133" name="Rectangle 132">
                <a:extLst>
                  <a:ext uri="{FF2B5EF4-FFF2-40B4-BE49-F238E27FC236}">
                    <a16:creationId xmlns:a16="http://schemas.microsoft.com/office/drawing/2014/main" id="{4D8A36C3-3276-684C-97BA-8220C55252B7}"/>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134" name="Straight Connector 4">
                <a:extLst>
                  <a:ext uri="{FF2B5EF4-FFF2-40B4-BE49-F238E27FC236}">
                    <a16:creationId xmlns:a16="http://schemas.microsoft.com/office/drawing/2014/main" id="{FB18CBC3-4EB8-5A45-A91A-D0766FFD0CF1}"/>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126" name="Group 125">
              <a:extLst>
                <a:ext uri="{FF2B5EF4-FFF2-40B4-BE49-F238E27FC236}">
                  <a16:creationId xmlns:a16="http://schemas.microsoft.com/office/drawing/2014/main" id="{A8309D82-66B7-CE45-BDDF-5B77BBED4EF1}"/>
                </a:ext>
              </a:extLst>
            </p:cNvPr>
            <p:cNvGrpSpPr>
              <a:grpSpLocks/>
            </p:cNvGrpSpPr>
            <p:nvPr/>
          </p:nvGrpSpPr>
          <p:grpSpPr bwMode="auto">
            <a:xfrm>
              <a:off x="2906387" y="2447362"/>
              <a:ext cx="931811" cy="397837"/>
              <a:chOff x="4142425" y="1143000"/>
              <a:chExt cx="2403930" cy="504825"/>
            </a:xfrm>
          </p:grpSpPr>
          <p:sp>
            <p:nvSpPr>
              <p:cNvPr id="131" name="Rectangle 130">
                <a:extLst>
                  <a:ext uri="{FF2B5EF4-FFF2-40B4-BE49-F238E27FC236}">
                    <a16:creationId xmlns:a16="http://schemas.microsoft.com/office/drawing/2014/main" id="{9A24C2DC-3F68-1F43-98F6-366F787C1DE9}"/>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132" name="Straight Connector 4">
                <a:extLst>
                  <a:ext uri="{FF2B5EF4-FFF2-40B4-BE49-F238E27FC236}">
                    <a16:creationId xmlns:a16="http://schemas.microsoft.com/office/drawing/2014/main" id="{E2792E3D-0DC4-9648-A1D2-62661945A5D3}"/>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27" name="Group 126">
              <a:extLst>
                <a:ext uri="{FF2B5EF4-FFF2-40B4-BE49-F238E27FC236}">
                  <a16:creationId xmlns:a16="http://schemas.microsoft.com/office/drawing/2014/main" id="{E5F771D5-76B1-CF4D-976C-714F40FB3A99}"/>
                </a:ext>
              </a:extLst>
            </p:cNvPr>
            <p:cNvGrpSpPr>
              <a:grpSpLocks/>
            </p:cNvGrpSpPr>
            <p:nvPr/>
          </p:nvGrpSpPr>
          <p:grpSpPr bwMode="auto">
            <a:xfrm>
              <a:off x="3828745" y="2445857"/>
              <a:ext cx="1847099" cy="397837"/>
              <a:chOff x="4142425" y="1143000"/>
              <a:chExt cx="2403930" cy="504825"/>
            </a:xfrm>
          </p:grpSpPr>
          <p:sp>
            <p:nvSpPr>
              <p:cNvPr id="129" name="Rectangle 128">
                <a:extLst>
                  <a:ext uri="{FF2B5EF4-FFF2-40B4-BE49-F238E27FC236}">
                    <a16:creationId xmlns:a16="http://schemas.microsoft.com/office/drawing/2014/main" id="{14602C65-5ED4-5841-8059-DDB78E80CEEE}"/>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00" dirty="0">
                    <a:solidFill>
                      <a:schemeClr val="bg1"/>
                    </a:solidFill>
                    <a:latin typeface="Helvetica Neue"/>
                  </a:rPr>
                  <a:t>Record</a:t>
                </a:r>
              </a:p>
            </p:txBody>
          </p:sp>
          <p:cxnSp>
            <p:nvCxnSpPr>
              <p:cNvPr id="130" name="Straight Connector 4">
                <a:extLst>
                  <a:ext uri="{FF2B5EF4-FFF2-40B4-BE49-F238E27FC236}">
                    <a16:creationId xmlns:a16="http://schemas.microsoft.com/office/drawing/2014/main" id="{D62D16FF-9FC8-ED41-836F-9CCF32DD6189}"/>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128" name="TextBox 127">
              <a:extLst>
                <a:ext uri="{FF2B5EF4-FFF2-40B4-BE49-F238E27FC236}">
                  <a16:creationId xmlns:a16="http://schemas.microsoft.com/office/drawing/2014/main" id="{D4DD7FAC-CEA4-C34B-B7ED-BA4F355E42FB}"/>
                </a:ext>
              </a:extLst>
            </p:cNvPr>
            <p:cNvSpPr txBox="1"/>
            <p:nvPr/>
          </p:nvSpPr>
          <p:spPr>
            <a:xfrm>
              <a:off x="1677692" y="1034512"/>
              <a:ext cx="184731" cy="300082"/>
            </a:xfrm>
            <a:prstGeom prst="rect">
              <a:avLst/>
            </a:prstGeom>
            <a:noFill/>
          </p:spPr>
          <p:txBody>
            <a:bodyPr wrap="none" rtlCol="0">
              <a:spAutoFit/>
            </a:bodyPr>
            <a:lstStyle/>
            <a:p>
              <a:endParaRPr lang="en-US" sz="1350" dirty="0">
                <a:latin typeface="Helvetica Neue"/>
              </a:endParaRPr>
            </a:p>
          </p:txBody>
        </p:sp>
      </p:grpSp>
      <p:cxnSp>
        <p:nvCxnSpPr>
          <p:cNvPr id="145" name="Curved Connector 144" descr="Arrow Labeled Page 2, Record 4 to the 4th record on the page" title="Arrow">
            <a:extLst>
              <a:ext uri="{FF2B5EF4-FFF2-40B4-BE49-F238E27FC236}">
                <a16:creationId xmlns:a16="http://schemas.microsoft.com/office/drawing/2014/main" id="{F0988CC5-902B-5A40-B773-29EA04D3DECF}"/>
              </a:ext>
            </a:extLst>
          </p:cNvPr>
          <p:cNvCxnSpPr>
            <a:cxnSpLocks/>
            <a:endCxn id="135" idx="1"/>
          </p:cNvCxnSpPr>
          <p:nvPr/>
        </p:nvCxnSpPr>
        <p:spPr>
          <a:xfrm>
            <a:off x="4740341" y="1641352"/>
            <a:ext cx="1666925" cy="565610"/>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6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First: Relocate metadata to footer</a:t>
            </a:r>
            <a:endParaRPr lang="en-US" dirty="0"/>
          </a:p>
        </p:txBody>
      </p:sp>
      <p:sp>
        <p:nvSpPr>
          <p:cNvPr id="3" name="Content Placeholder 2"/>
          <p:cNvSpPr>
            <a:spLocks noGrp="1"/>
          </p:cNvSpPr>
          <p:nvPr>
            <p:ph idx="1"/>
          </p:nvPr>
        </p:nvSpPr>
        <p:spPr>
          <a:xfrm>
            <a:off x="457200" y="1200151"/>
            <a:ext cx="5093007" cy="3394472"/>
          </a:xfrm>
        </p:spPr>
        <p:txBody>
          <a:bodyPr>
            <a:normAutofit/>
          </a:bodyPr>
          <a:lstStyle/>
          <a:p>
            <a:r>
              <a:rPr lang="en-US" sz="2000" dirty="0"/>
              <a:t>We’ll see why this is handy shortly</a:t>
            </a:r>
            <a:r>
              <a:rPr lang="mr-IN" sz="2000" dirty="0"/>
              <a:t>…</a:t>
            </a:r>
            <a:endParaRPr lang="en-US" sz="2000" dirty="0"/>
          </a:p>
        </p:txBody>
      </p:sp>
      <p:grpSp>
        <p:nvGrpSpPr>
          <p:cNvPr id="277" name="Group 276" descr="A Slotted Page with packed records. The page footer contains a pointer to free space as well a pointer to the beginnig of each record as well as that record's length" title="Slotted Page">
            <a:extLst>
              <a:ext uri="{FF2B5EF4-FFF2-40B4-BE49-F238E27FC236}">
                <a16:creationId xmlns:a16="http://schemas.microsoft.com/office/drawing/2014/main" id="{7AECA14D-50C5-7E4C-A138-D3AF4E30879C}"/>
              </a:ext>
            </a:extLst>
          </p:cNvPr>
          <p:cNvGrpSpPr/>
          <p:nvPr/>
        </p:nvGrpSpPr>
        <p:grpSpPr>
          <a:xfrm>
            <a:off x="5688591" y="1200150"/>
            <a:ext cx="3289843" cy="2037160"/>
            <a:chOff x="2903095" y="1256420"/>
            <a:chExt cx="3289843" cy="2037160"/>
          </a:xfrm>
        </p:grpSpPr>
        <p:sp>
          <p:nvSpPr>
            <p:cNvPr id="278" name="Folded Corner 277">
              <a:extLst>
                <a:ext uri="{FF2B5EF4-FFF2-40B4-BE49-F238E27FC236}">
                  <a16:creationId xmlns:a16="http://schemas.microsoft.com/office/drawing/2014/main" id="{9F32A0D7-EE83-244F-AC90-FB70D51DFB04}"/>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279" name="Rectangle 278">
              <a:extLst>
                <a:ext uri="{FF2B5EF4-FFF2-40B4-BE49-F238E27FC236}">
                  <a16:creationId xmlns:a16="http://schemas.microsoft.com/office/drawing/2014/main" id="{9E1C8070-17C8-FC44-92BE-759FC073F0DE}"/>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280" name="Group 279">
              <a:extLst>
                <a:ext uri="{FF2B5EF4-FFF2-40B4-BE49-F238E27FC236}">
                  <a16:creationId xmlns:a16="http://schemas.microsoft.com/office/drawing/2014/main" id="{06AE481E-A6D9-8342-A388-56586586E579}"/>
                </a:ext>
              </a:extLst>
            </p:cNvPr>
            <p:cNvGrpSpPr>
              <a:grpSpLocks/>
            </p:cNvGrpSpPr>
            <p:nvPr/>
          </p:nvGrpSpPr>
          <p:grpSpPr bwMode="auto">
            <a:xfrm>
              <a:off x="2911357" y="1272395"/>
              <a:ext cx="1847099" cy="397837"/>
              <a:chOff x="4142425" y="1143000"/>
              <a:chExt cx="2403930" cy="504825"/>
            </a:xfrm>
          </p:grpSpPr>
          <p:sp>
            <p:nvSpPr>
              <p:cNvPr id="322" name="Rectangle 321">
                <a:extLst>
                  <a:ext uri="{FF2B5EF4-FFF2-40B4-BE49-F238E27FC236}">
                    <a16:creationId xmlns:a16="http://schemas.microsoft.com/office/drawing/2014/main" id="{EA753009-7DEF-E445-8222-55FDE4B75163}"/>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23" name="Straight Connector 4">
                <a:extLst>
                  <a:ext uri="{FF2B5EF4-FFF2-40B4-BE49-F238E27FC236}">
                    <a16:creationId xmlns:a16="http://schemas.microsoft.com/office/drawing/2014/main" id="{6FB5FF65-899E-9A48-A3AA-460B031A3E9B}"/>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81" name="Group 280">
              <a:extLst>
                <a:ext uri="{FF2B5EF4-FFF2-40B4-BE49-F238E27FC236}">
                  <a16:creationId xmlns:a16="http://schemas.microsoft.com/office/drawing/2014/main" id="{DB25E0C6-0A38-8145-BDC3-6134DA21A7C9}"/>
                </a:ext>
              </a:extLst>
            </p:cNvPr>
            <p:cNvGrpSpPr>
              <a:grpSpLocks/>
            </p:cNvGrpSpPr>
            <p:nvPr/>
          </p:nvGrpSpPr>
          <p:grpSpPr bwMode="auto">
            <a:xfrm>
              <a:off x="4758456" y="1275133"/>
              <a:ext cx="1434482" cy="397837"/>
              <a:chOff x="4142425" y="1143000"/>
              <a:chExt cx="2403930" cy="504825"/>
            </a:xfrm>
          </p:grpSpPr>
          <p:sp>
            <p:nvSpPr>
              <p:cNvPr id="320" name="Rectangle 319">
                <a:extLst>
                  <a:ext uri="{FF2B5EF4-FFF2-40B4-BE49-F238E27FC236}">
                    <a16:creationId xmlns:a16="http://schemas.microsoft.com/office/drawing/2014/main" id="{2D929227-F575-174C-BED8-4DCA5A53870C}"/>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21" name="Straight Connector 4">
                <a:extLst>
                  <a:ext uri="{FF2B5EF4-FFF2-40B4-BE49-F238E27FC236}">
                    <a16:creationId xmlns:a16="http://schemas.microsoft.com/office/drawing/2014/main" id="{423A8CDB-98A0-2444-81C0-D9521D37081C}"/>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82" name="Group 281">
              <a:extLst>
                <a:ext uri="{FF2B5EF4-FFF2-40B4-BE49-F238E27FC236}">
                  <a16:creationId xmlns:a16="http://schemas.microsoft.com/office/drawing/2014/main" id="{EF924F78-71A9-EE4D-911C-6F13EEDC7682}"/>
                </a:ext>
              </a:extLst>
            </p:cNvPr>
            <p:cNvGrpSpPr>
              <a:grpSpLocks/>
            </p:cNvGrpSpPr>
            <p:nvPr/>
          </p:nvGrpSpPr>
          <p:grpSpPr bwMode="auto">
            <a:xfrm>
              <a:off x="2907226" y="1670232"/>
              <a:ext cx="585388" cy="397837"/>
              <a:chOff x="4142425" y="1143000"/>
              <a:chExt cx="2403930" cy="504825"/>
            </a:xfrm>
          </p:grpSpPr>
          <p:sp>
            <p:nvSpPr>
              <p:cNvPr id="318" name="Rectangle 317">
                <a:extLst>
                  <a:ext uri="{FF2B5EF4-FFF2-40B4-BE49-F238E27FC236}">
                    <a16:creationId xmlns:a16="http://schemas.microsoft.com/office/drawing/2014/main" id="{3746B33D-2C62-0C42-9454-E5CDE72EB215}"/>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319" name="Straight Connector 4">
                <a:extLst>
                  <a:ext uri="{FF2B5EF4-FFF2-40B4-BE49-F238E27FC236}">
                    <a16:creationId xmlns:a16="http://schemas.microsoft.com/office/drawing/2014/main" id="{9D390686-9CD3-5642-AFB9-A243FB296A8D}"/>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83" name="Group 282">
              <a:extLst>
                <a:ext uri="{FF2B5EF4-FFF2-40B4-BE49-F238E27FC236}">
                  <a16:creationId xmlns:a16="http://schemas.microsoft.com/office/drawing/2014/main" id="{96922144-C1AB-8B4C-B55E-F9A9C14BF8C9}"/>
                </a:ext>
              </a:extLst>
            </p:cNvPr>
            <p:cNvGrpSpPr>
              <a:grpSpLocks/>
            </p:cNvGrpSpPr>
            <p:nvPr/>
          </p:nvGrpSpPr>
          <p:grpSpPr bwMode="auto">
            <a:xfrm>
              <a:off x="3473709" y="1668727"/>
              <a:ext cx="1847099" cy="397837"/>
              <a:chOff x="4142425" y="1143000"/>
              <a:chExt cx="2403930" cy="504825"/>
            </a:xfrm>
          </p:grpSpPr>
          <p:sp>
            <p:nvSpPr>
              <p:cNvPr id="316" name="Rectangle 315">
                <a:extLst>
                  <a:ext uri="{FF2B5EF4-FFF2-40B4-BE49-F238E27FC236}">
                    <a16:creationId xmlns:a16="http://schemas.microsoft.com/office/drawing/2014/main" id="{4D331CF2-3CF6-4C40-B793-96E9B0E4C00B}"/>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17" name="Straight Connector 4">
                <a:extLst>
                  <a:ext uri="{FF2B5EF4-FFF2-40B4-BE49-F238E27FC236}">
                    <a16:creationId xmlns:a16="http://schemas.microsoft.com/office/drawing/2014/main" id="{80F6C821-2B08-FD45-8DEA-BDDFE443DC3E}"/>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84" name="Group 283">
              <a:extLst>
                <a:ext uri="{FF2B5EF4-FFF2-40B4-BE49-F238E27FC236}">
                  <a16:creationId xmlns:a16="http://schemas.microsoft.com/office/drawing/2014/main" id="{6610BA04-6291-3A4C-976A-5DBE4A45ED75}"/>
                </a:ext>
              </a:extLst>
            </p:cNvPr>
            <p:cNvGrpSpPr>
              <a:grpSpLocks/>
            </p:cNvGrpSpPr>
            <p:nvPr/>
          </p:nvGrpSpPr>
          <p:grpSpPr bwMode="auto">
            <a:xfrm>
              <a:off x="5324938" y="1668726"/>
              <a:ext cx="868000" cy="397837"/>
              <a:chOff x="4142425" y="1143000"/>
              <a:chExt cx="2403930" cy="504825"/>
            </a:xfrm>
          </p:grpSpPr>
          <p:sp>
            <p:nvSpPr>
              <p:cNvPr id="314" name="Rectangle 313">
                <a:extLst>
                  <a:ext uri="{FF2B5EF4-FFF2-40B4-BE49-F238E27FC236}">
                    <a16:creationId xmlns:a16="http://schemas.microsoft.com/office/drawing/2014/main" id="{C75EDBC9-A73F-0046-859F-CF93885EA119}"/>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15" name="Straight Connector 4">
                <a:extLst>
                  <a:ext uri="{FF2B5EF4-FFF2-40B4-BE49-F238E27FC236}">
                    <a16:creationId xmlns:a16="http://schemas.microsoft.com/office/drawing/2014/main" id="{713872A3-B9EE-F944-9D5E-E6331781683F}"/>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85" name="Group 284">
              <a:extLst>
                <a:ext uri="{FF2B5EF4-FFF2-40B4-BE49-F238E27FC236}">
                  <a16:creationId xmlns:a16="http://schemas.microsoft.com/office/drawing/2014/main" id="{7ECF1D6B-3E78-0445-86E9-97431651A53C}"/>
                </a:ext>
              </a:extLst>
            </p:cNvPr>
            <p:cNvGrpSpPr>
              <a:grpSpLocks/>
            </p:cNvGrpSpPr>
            <p:nvPr/>
          </p:nvGrpSpPr>
          <p:grpSpPr bwMode="auto">
            <a:xfrm>
              <a:off x="2903095" y="2059638"/>
              <a:ext cx="931811" cy="397837"/>
              <a:chOff x="4142425" y="1143000"/>
              <a:chExt cx="2403930" cy="504825"/>
            </a:xfrm>
          </p:grpSpPr>
          <p:sp>
            <p:nvSpPr>
              <p:cNvPr id="312" name="Rectangle 311">
                <a:extLst>
                  <a:ext uri="{FF2B5EF4-FFF2-40B4-BE49-F238E27FC236}">
                    <a16:creationId xmlns:a16="http://schemas.microsoft.com/office/drawing/2014/main" id="{B7543F35-F957-1A40-ADE8-3960E2567D6F}"/>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313" name="Straight Connector 4">
                <a:extLst>
                  <a:ext uri="{FF2B5EF4-FFF2-40B4-BE49-F238E27FC236}">
                    <a16:creationId xmlns:a16="http://schemas.microsoft.com/office/drawing/2014/main" id="{34BB4D74-7E8C-3247-8521-D2D3BA522215}"/>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86" name="Group 285">
              <a:extLst>
                <a:ext uri="{FF2B5EF4-FFF2-40B4-BE49-F238E27FC236}">
                  <a16:creationId xmlns:a16="http://schemas.microsoft.com/office/drawing/2014/main" id="{2DD5AE08-1394-BF40-A880-689C6FAE92F9}"/>
                </a:ext>
              </a:extLst>
            </p:cNvPr>
            <p:cNvGrpSpPr>
              <a:grpSpLocks/>
            </p:cNvGrpSpPr>
            <p:nvPr/>
          </p:nvGrpSpPr>
          <p:grpSpPr bwMode="auto">
            <a:xfrm>
              <a:off x="3834906" y="2064116"/>
              <a:ext cx="1847099" cy="397837"/>
              <a:chOff x="4142425" y="1143000"/>
              <a:chExt cx="2403930" cy="504825"/>
            </a:xfrm>
          </p:grpSpPr>
          <p:sp>
            <p:nvSpPr>
              <p:cNvPr id="310" name="Rectangle 309">
                <a:extLst>
                  <a:ext uri="{FF2B5EF4-FFF2-40B4-BE49-F238E27FC236}">
                    <a16:creationId xmlns:a16="http://schemas.microsoft.com/office/drawing/2014/main" id="{297B92CF-D2FE-1F4B-B91B-9E211F7D404F}"/>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11" name="Straight Connector 4">
                <a:extLst>
                  <a:ext uri="{FF2B5EF4-FFF2-40B4-BE49-F238E27FC236}">
                    <a16:creationId xmlns:a16="http://schemas.microsoft.com/office/drawing/2014/main" id="{61896512-F701-254F-8816-3367E3D78796}"/>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spTree>
    <p:extLst>
      <p:ext uri="{BB962C8B-B14F-4D97-AF65-F5344CB8AC3E}">
        <p14:creationId xmlns:p14="http://schemas.microsoft.com/office/powerpoint/2010/main" val="1252927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Slotted Page</a:t>
            </a:r>
            <a:endParaRPr lang="en-US" dirty="0"/>
          </a:p>
        </p:txBody>
      </p:sp>
      <p:sp>
        <p:nvSpPr>
          <p:cNvPr id="9" name="Content Placeholder 8"/>
          <p:cNvSpPr>
            <a:spLocks noGrp="1"/>
          </p:cNvSpPr>
          <p:nvPr>
            <p:ph idx="1"/>
          </p:nvPr>
        </p:nvSpPr>
        <p:spPr>
          <a:xfrm>
            <a:off x="376945" y="983612"/>
            <a:ext cx="5071429" cy="3394472"/>
          </a:xfrm>
        </p:spPr>
        <p:txBody>
          <a:bodyPr>
            <a:normAutofit/>
          </a:bodyPr>
          <a:lstStyle/>
          <a:p>
            <a:r>
              <a:rPr lang="en-US" sz="2000" dirty="0"/>
              <a:t>Introduce slot directory in footer</a:t>
            </a:r>
          </a:p>
          <a:p>
            <a:pPr lvl="1"/>
            <a:r>
              <a:rPr lang="en-US" sz="1800" dirty="0"/>
              <a:t>Pointer to free space</a:t>
            </a:r>
          </a:p>
          <a:p>
            <a:pPr lvl="1"/>
            <a:r>
              <a:rPr lang="en-US" sz="1800" dirty="0"/>
              <a:t>Length + Pointer to beginning of record</a:t>
            </a:r>
          </a:p>
          <a:p>
            <a:pPr lvl="2"/>
            <a:r>
              <a:rPr lang="en-US" dirty="0"/>
              <a:t> reverse ord</a:t>
            </a:r>
            <a:r>
              <a:rPr lang="en-US" sz="1800" dirty="0"/>
              <a:t>er</a:t>
            </a:r>
            <a:endParaRPr lang="en-US" sz="2000" dirty="0"/>
          </a:p>
          <a:p>
            <a:pPr>
              <a:spcBef>
                <a:spcPts val="1400"/>
              </a:spcBef>
            </a:pPr>
            <a:r>
              <a:rPr lang="en-US" sz="2000" dirty="0"/>
              <a:t>Record ID = location in slot table </a:t>
            </a:r>
          </a:p>
          <a:p>
            <a:pPr lvl="1"/>
            <a:r>
              <a:rPr lang="en-US" dirty="0"/>
              <a:t>from right</a:t>
            </a:r>
          </a:p>
          <a:p>
            <a:pPr>
              <a:spcBef>
                <a:spcPts val="1400"/>
              </a:spcBef>
            </a:pPr>
            <a:r>
              <a:rPr lang="en-US" sz="2000" dirty="0"/>
              <a:t>Delete? </a:t>
            </a:r>
          </a:p>
          <a:p>
            <a:pPr lvl="1"/>
            <a:r>
              <a:rPr lang="en-US" dirty="0"/>
              <a:t>e.g., 4th record on the page</a:t>
            </a:r>
            <a:endParaRPr lang="is-IS" dirty="0"/>
          </a:p>
        </p:txBody>
      </p:sp>
      <p:grpSp>
        <p:nvGrpSpPr>
          <p:cNvPr id="10" name="Group 9" descr="A Slotted Page with packed records. The page footer contains a pointer to free space as well a pointer to the beginnig of each record as well as that record's length" title="Slotted Page"/>
          <p:cNvGrpSpPr/>
          <p:nvPr/>
        </p:nvGrpSpPr>
        <p:grpSpPr>
          <a:xfrm>
            <a:off x="4640183" y="1200150"/>
            <a:ext cx="4503817" cy="2711996"/>
            <a:chOff x="1854687" y="1256420"/>
            <a:chExt cx="4503817" cy="2711996"/>
          </a:xfrm>
        </p:grpSpPr>
        <p:sp>
          <p:nvSpPr>
            <p:cNvPr id="177" name="Folded Corner 176"/>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178" name="Rectangle 177"/>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179" name="Group 178"/>
            <p:cNvGrpSpPr>
              <a:grpSpLocks/>
            </p:cNvGrpSpPr>
            <p:nvPr/>
          </p:nvGrpSpPr>
          <p:grpSpPr bwMode="auto">
            <a:xfrm>
              <a:off x="2911357" y="1272395"/>
              <a:ext cx="1847099" cy="397837"/>
              <a:chOff x="4142425" y="1143000"/>
              <a:chExt cx="2403930" cy="504825"/>
            </a:xfrm>
          </p:grpSpPr>
          <p:sp>
            <p:nvSpPr>
              <p:cNvPr id="180" name="Rectangle 179"/>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81"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82" name="Group 181"/>
            <p:cNvGrpSpPr>
              <a:grpSpLocks/>
            </p:cNvGrpSpPr>
            <p:nvPr/>
          </p:nvGrpSpPr>
          <p:grpSpPr bwMode="auto">
            <a:xfrm>
              <a:off x="4758456" y="1275133"/>
              <a:ext cx="1434482" cy="397837"/>
              <a:chOff x="4142425" y="1143000"/>
              <a:chExt cx="2403930" cy="504825"/>
            </a:xfrm>
          </p:grpSpPr>
          <p:sp>
            <p:nvSpPr>
              <p:cNvPr id="183" name="Rectangle 182"/>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84" name="Straight Connector 4"/>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185" name="Group 184"/>
            <p:cNvGrpSpPr>
              <a:grpSpLocks/>
            </p:cNvGrpSpPr>
            <p:nvPr/>
          </p:nvGrpSpPr>
          <p:grpSpPr bwMode="auto">
            <a:xfrm>
              <a:off x="2907226" y="1670232"/>
              <a:ext cx="585388" cy="397837"/>
              <a:chOff x="4142425" y="1143000"/>
              <a:chExt cx="2403930" cy="504825"/>
            </a:xfrm>
          </p:grpSpPr>
          <p:sp>
            <p:nvSpPr>
              <p:cNvPr id="186" name="Rectangle 185"/>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187" name="Straight Connector 4"/>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88" name="Group 187"/>
            <p:cNvGrpSpPr>
              <a:grpSpLocks/>
            </p:cNvGrpSpPr>
            <p:nvPr/>
          </p:nvGrpSpPr>
          <p:grpSpPr bwMode="auto">
            <a:xfrm>
              <a:off x="3473709" y="1668727"/>
              <a:ext cx="1847099" cy="397837"/>
              <a:chOff x="4142425" y="1143000"/>
              <a:chExt cx="2403930" cy="504825"/>
            </a:xfrm>
          </p:grpSpPr>
          <p:sp>
            <p:nvSpPr>
              <p:cNvPr id="189" name="Rectangle 188"/>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90"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91" name="Group 190"/>
            <p:cNvGrpSpPr>
              <a:grpSpLocks/>
            </p:cNvGrpSpPr>
            <p:nvPr/>
          </p:nvGrpSpPr>
          <p:grpSpPr bwMode="auto">
            <a:xfrm>
              <a:off x="5324938" y="1668726"/>
              <a:ext cx="868000" cy="397837"/>
              <a:chOff x="4142425" y="1143000"/>
              <a:chExt cx="2403930" cy="504825"/>
            </a:xfrm>
          </p:grpSpPr>
          <p:sp>
            <p:nvSpPr>
              <p:cNvPr id="192" name="Rectangle 191"/>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93" name="Straight Connector 4"/>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194" name="Group 193"/>
            <p:cNvGrpSpPr>
              <a:grpSpLocks/>
            </p:cNvGrpSpPr>
            <p:nvPr/>
          </p:nvGrpSpPr>
          <p:grpSpPr bwMode="auto">
            <a:xfrm>
              <a:off x="2903095" y="2059638"/>
              <a:ext cx="931811" cy="397837"/>
              <a:chOff x="4142425" y="1143000"/>
              <a:chExt cx="2403930" cy="504825"/>
            </a:xfrm>
          </p:grpSpPr>
          <p:sp>
            <p:nvSpPr>
              <p:cNvPr id="195" name="Rectangle 194"/>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196" name="Straight Connector 4"/>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97" name="Group 196"/>
            <p:cNvGrpSpPr>
              <a:grpSpLocks/>
            </p:cNvGrpSpPr>
            <p:nvPr/>
          </p:nvGrpSpPr>
          <p:grpSpPr bwMode="auto">
            <a:xfrm>
              <a:off x="3834906" y="2064116"/>
              <a:ext cx="1847099" cy="397837"/>
              <a:chOff x="4142425" y="1143000"/>
              <a:chExt cx="2403930" cy="504825"/>
            </a:xfrm>
          </p:grpSpPr>
          <p:sp>
            <p:nvSpPr>
              <p:cNvPr id="198" name="Rectangle 197"/>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99" name="Straight Connector 4"/>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2" name="Rectangle 1"/>
            <p:cNvSpPr/>
            <p:nvPr/>
          </p:nvSpPr>
          <p:spPr>
            <a:xfrm>
              <a:off x="5522283"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1" name="Rectangle 40"/>
            <p:cNvSpPr/>
            <p:nvPr/>
          </p:nvSpPr>
          <p:spPr>
            <a:xfrm>
              <a:off x="5101956"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3" name="Rectangle 42"/>
            <p:cNvSpPr/>
            <p:nvPr/>
          </p:nvSpPr>
          <p:spPr>
            <a:xfrm>
              <a:off x="4681629"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5" name="Rectangle 44"/>
            <p:cNvSpPr/>
            <p:nvPr/>
          </p:nvSpPr>
          <p:spPr>
            <a:xfrm>
              <a:off x="4261302"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7" name="Rectangle 46"/>
            <p:cNvSpPr/>
            <p:nvPr/>
          </p:nvSpPr>
          <p:spPr>
            <a:xfrm>
              <a:off x="3859944"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8" name="TextBox 17"/>
            <p:cNvSpPr txBox="1"/>
            <p:nvPr/>
          </p:nvSpPr>
          <p:spPr>
            <a:xfrm>
              <a:off x="5570179"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60" name="TextBox 59"/>
            <p:cNvSpPr txBox="1"/>
            <p:nvPr/>
          </p:nvSpPr>
          <p:spPr>
            <a:xfrm>
              <a:off x="5151903"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61" name="TextBox 60"/>
            <p:cNvSpPr txBox="1"/>
            <p:nvPr/>
          </p:nvSpPr>
          <p:spPr>
            <a:xfrm>
              <a:off x="4733627"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62" name="TextBox 61"/>
            <p:cNvSpPr txBox="1"/>
            <p:nvPr/>
          </p:nvSpPr>
          <p:spPr>
            <a:xfrm>
              <a:off x="4315352" y="2943052"/>
              <a:ext cx="354584" cy="276999"/>
            </a:xfrm>
            <a:prstGeom prst="rect">
              <a:avLst/>
            </a:prstGeom>
            <a:noFill/>
          </p:spPr>
          <p:txBody>
            <a:bodyPr wrap="none" rtlCol="0">
              <a:spAutoFit/>
            </a:bodyPr>
            <a:lstStyle/>
            <a:p>
              <a:r>
                <a:rPr lang="en-US" sz="1200" dirty="0">
                  <a:solidFill>
                    <a:schemeClr val="bg1"/>
                  </a:solidFill>
                  <a:latin typeface="Helvetica Neue"/>
                </a:rPr>
                <a:t>12</a:t>
              </a:r>
            </a:p>
          </p:txBody>
        </p:sp>
        <p:sp>
          <p:nvSpPr>
            <p:cNvPr id="63" name="TextBox 62"/>
            <p:cNvSpPr txBox="1"/>
            <p:nvPr/>
          </p:nvSpPr>
          <p:spPr>
            <a:xfrm>
              <a:off x="3916044"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19" name="TextBox 18"/>
            <p:cNvSpPr txBox="1"/>
            <p:nvPr/>
          </p:nvSpPr>
          <p:spPr>
            <a:xfrm>
              <a:off x="1854687" y="341441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sp>
          <p:nvSpPr>
            <p:cNvPr id="24" name="Oval 23"/>
            <p:cNvSpPr/>
            <p:nvPr/>
          </p:nvSpPr>
          <p:spPr>
            <a:xfrm>
              <a:off x="6013718" y="3036456"/>
              <a:ext cx="114300" cy="1122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7" name="TextBox 26"/>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26" name="Curved Connector 25"/>
            <p:cNvCxnSpPr>
              <a:cxnSpLocks/>
              <a:stCxn id="24" idx="7"/>
            </p:cNvCxnSpPr>
            <p:nvPr/>
          </p:nvCxnSpPr>
          <p:spPr>
            <a:xfrm rot="16200000" flipV="1">
              <a:off x="5570448" y="2512056"/>
              <a:ext cx="717855" cy="363808"/>
            </a:xfrm>
            <a:prstGeom prst="curvedConnector3">
              <a:avLst>
                <a:gd name="adj1" fmla="val 93309"/>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urved Connector 16"/>
            <p:cNvCxnSpPr>
              <a:cxnSpLocks/>
            </p:cNvCxnSpPr>
            <p:nvPr/>
          </p:nvCxnSpPr>
          <p:spPr>
            <a:xfrm rot="5400000" flipH="1" flipV="1">
              <a:off x="3760488" y="2624746"/>
              <a:ext cx="589411" cy="9984"/>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Curved Connector 14"/>
            <p:cNvCxnSpPr>
              <a:cxnSpLocks/>
            </p:cNvCxnSpPr>
            <p:nvPr/>
          </p:nvCxnSpPr>
          <p:spPr>
            <a:xfrm rot="16200000" flipV="1">
              <a:off x="3578274" y="1991621"/>
              <a:ext cx="1000834" cy="902031"/>
            </a:xfrm>
            <a:prstGeom prst="curvedConnector3">
              <a:avLst>
                <a:gd name="adj1" fmla="val 82037"/>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p:cNvCxnSpPr>
              <a:cxnSpLocks/>
              <a:stCxn id="61" idx="0"/>
            </p:cNvCxnSpPr>
            <p:nvPr/>
          </p:nvCxnSpPr>
          <p:spPr>
            <a:xfrm rot="5400000" flipH="1" flipV="1">
              <a:off x="4207426" y="2239557"/>
              <a:ext cx="1406989" cy="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Curved Connector 22" descr="Arrow Labeled Page 2, Record 4 to the 4th record on the page" title="Arrow"/>
            <p:cNvCxnSpPr>
              <a:cxnSpLocks/>
              <a:endCxn id="45" idx="2"/>
            </p:cNvCxnSpPr>
            <p:nvPr/>
          </p:nvCxnSpPr>
          <p:spPr>
            <a:xfrm flipV="1">
              <a:off x="3158104" y="324379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p:cNvCxnSpPr>
              <a:cxnSpLocks/>
            </p:cNvCxnSpPr>
            <p:nvPr/>
          </p:nvCxnSpPr>
          <p:spPr>
            <a:xfrm rot="5400000" flipH="1" flipV="1">
              <a:off x="4864506" y="2348334"/>
              <a:ext cx="966799" cy="154570"/>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Curved Connector 4"/>
            <p:cNvCxnSpPr>
              <a:cxnSpLocks/>
              <a:stCxn id="18" idx="0"/>
              <a:endCxn id="180" idx="1"/>
            </p:cNvCxnSpPr>
            <p:nvPr/>
          </p:nvCxnSpPr>
          <p:spPr>
            <a:xfrm rot="16200000" flipV="1">
              <a:off x="3593545" y="789126"/>
              <a:ext cx="1471738" cy="2836114"/>
            </a:xfrm>
            <a:prstGeom prst="curvedConnector4">
              <a:avLst>
                <a:gd name="adj1" fmla="val 138073"/>
                <a:gd name="adj2" fmla="val 105129"/>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5975081" y="2890450"/>
              <a:ext cx="184392" cy="353348"/>
              <a:chOff x="6442774" y="3853934"/>
              <a:chExt cx="245856" cy="471130"/>
            </a:xfrm>
          </p:grpSpPr>
          <p:sp>
            <p:nvSpPr>
              <p:cNvPr id="174" name="Rectangle 173"/>
              <p:cNvSpPr/>
              <p:nvPr/>
            </p:nvSpPr>
            <p:spPr>
              <a:xfrm>
                <a:off x="6442774"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75" name="Oval 174"/>
              <p:cNvSpPr/>
              <p:nvPr/>
            </p:nvSpPr>
            <p:spPr>
              <a:xfrm>
                <a:off x="6494291"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spTree>
    <p:extLst>
      <p:ext uri="{BB962C8B-B14F-4D97-AF65-F5344CB8AC3E}">
        <p14:creationId xmlns:p14="http://schemas.microsoft.com/office/powerpoint/2010/main" val="161793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REPRESENTATIONS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131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a:bodyPr>
          <a:lstStyle/>
          <a:p>
            <a:r>
              <a:rPr lang="en-US" dirty="0"/>
              <a:t>Slotted Page: Delete Record</a:t>
            </a:r>
          </a:p>
        </p:txBody>
      </p:sp>
      <p:sp>
        <p:nvSpPr>
          <p:cNvPr id="3" name="Content Placeholder 2"/>
          <p:cNvSpPr>
            <a:spLocks noGrp="1"/>
          </p:cNvSpPr>
          <p:nvPr>
            <p:ph idx="1"/>
          </p:nvPr>
        </p:nvSpPr>
        <p:spPr>
          <a:xfrm>
            <a:off x="457200" y="1200151"/>
            <a:ext cx="4676459" cy="3394472"/>
          </a:xfrm>
        </p:spPr>
        <p:txBody>
          <a:bodyPr>
            <a:normAutofit/>
          </a:bodyPr>
          <a:lstStyle/>
          <a:p>
            <a:r>
              <a:rPr lang="en-US" sz="2000" dirty="0"/>
              <a:t>Delete record (Page 2, Record 4): Set 4th slot directory pointer to null</a:t>
            </a:r>
          </a:p>
          <a:p>
            <a:pPr lvl="1"/>
            <a:r>
              <a:rPr lang="en-US" sz="2000" dirty="0"/>
              <a:t>Doesn’t affect pointers to other records</a:t>
            </a:r>
          </a:p>
        </p:txBody>
      </p:sp>
      <p:grpSp>
        <p:nvGrpSpPr>
          <p:cNvPr id="287" name="Group 286"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BE8F134E-01EB-AE41-9AA8-AABE569FF447}"/>
              </a:ext>
            </a:extLst>
          </p:cNvPr>
          <p:cNvGrpSpPr/>
          <p:nvPr/>
        </p:nvGrpSpPr>
        <p:grpSpPr>
          <a:xfrm>
            <a:off x="5688591" y="1200150"/>
            <a:ext cx="3455409" cy="2337793"/>
            <a:chOff x="2903095" y="1256420"/>
            <a:chExt cx="3455409" cy="2337793"/>
          </a:xfrm>
        </p:grpSpPr>
        <p:sp>
          <p:nvSpPr>
            <p:cNvPr id="288" name="Folded Corner 287">
              <a:extLst>
                <a:ext uri="{FF2B5EF4-FFF2-40B4-BE49-F238E27FC236}">
                  <a16:creationId xmlns:a16="http://schemas.microsoft.com/office/drawing/2014/main" id="{B8D0C5CB-E04F-3349-91D5-567637982556}"/>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289" name="Rectangle 288">
              <a:extLst>
                <a:ext uri="{FF2B5EF4-FFF2-40B4-BE49-F238E27FC236}">
                  <a16:creationId xmlns:a16="http://schemas.microsoft.com/office/drawing/2014/main" id="{1FC83B53-B3BA-8541-826A-E9A85AE1711D}"/>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290" name="Group 289">
              <a:extLst>
                <a:ext uri="{FF2B5EF4-FFF2-40B4-BE49-F238E27FC236}">
                  <a16:creationId xmlns:a16="http://schemas.microsoft.com/office/drawing/2014/main" id="{A9B3117A-1A97-8848-890E-D02C9B9FBD98}"/>
                </a:ext>
              </a:extLst>
            </p:cNvPr>
            <p:cNvGrpSpPr>
              <a:grpSpLocks/>
            </p:cNvGrpSpPr>
            <p:nvPr/>
          </p:nvGrpSpPr>
          <p:grpSpPr bwMode="auto">
            <a:xfrm>
              <a:off x="2911357" y="1272395"/>
              <a:ext cx="1847099" cy="397837"/>
              <a:chOff x="4142425" y="1143000"/>
              <a:chExt cx="2403930" cy="504825"/>
            </a:xfrm>
          </p:grpSpPr>
          <p:sp>
            <p:nvSpPr>
              <p:cNvPr id="332" name="Rectangle 331">
                <a:extLst>
                  <a:ext uri="{FF2B5EF4-FFF2-40B4-BE49-F238E27FC236}">
                    <a16:creationId xmlns:a16="http://schemas.microsoft.com/office/drawing/2014/main" id="{1FB4DD7A-7894-F54F-AC94-568AE91487BB}"/>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33" name="Straight Connector 4">
                <a:extLst>
                  <a:ext uri="{FF2B5EF4-FFF2-40B4-BE49-F238E27FC236}">
                    <a16:creationId xmlns:a16="http://schemas.microsoft.com/office/drawing/2014/main" id="{A841788A-98FB-404B-BA41-80B713C2A9DF}"/>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91" name="Group 290">
              <a:extLst>
                <a:ext uri="{FF2B5EF4-FFF2-40B4-BE49-F238E27FC236}">
                  <a16:creationId xmlns:a16="http://schemas.microsoft.com/office/drawing/2014/main" id="{CB81AEEA-8510-A249-8C80-ACC8615D88ED}"/>
                </a:ext>
              </a:extLst>
            </p:cNvPr>
            <p:cNvGrpSpPr>
              <a:grpSpLocks/>
            </p:cNvGrpSpPr>
            <p:nvPr/>
          </p:nvGrpSpPr>
          <p:grpSpPr bwMode="auto">
            <a:xfrm>
              <a:off x="4758456" y="1275133"/>
              <a:ext cx="1434482" cy="397837"/>
              <a:chOff x="4142425" y="1143000"/>
              <a:chExt cx="2403930" cy="504825"/>
            </a:xfrm>
          </p:grpSpPr>
          <p:sp>
            <p:nvSpPr>
              <p:cNvPr id="330" name="Rectangle 329">
                <a:extLst>
                  <a:ext uri="{FF2B5EF4-FFF2-40B4-BE49-F238E27FC236}">
                    <a16:creationId xmlns:a16="http://schemas.microsoft.com/office/drawing/2014/main" id="{E582E5AE-20C3-294E-A896-703D3097A30F}"/>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31" name="Straight Connector 4">
                <a:extLst>
                  <a:ext uri="{FF2B5EF4-FFF2-40B4-BE49-F238E27FC236}">
                    <a16:creationId xmlns:a16="http://schemas.microsoft.com/office/drawing/2014/main" id="{A5489DC8-5052-2148-923C-57587D111E52}"/>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92" name="Group 291">
              <a:extLst>
                <a:ext uri="{FF2B5EF4-FFF2-40B4-BE49-F238E27FC236}">
                  <a16:creationId xmlns:a16="http://schemas.microsoft.com/office/drawing/2014/main" id="{5980B6A2-420E-2B4E-987D-11DA09D09438}"/>
                </a:ext>
              </a:extLst>
            </p:cNvPr>
            <p:cNvGrpSpPr>
              <a:grpSpLocks/>
            </p:cNvGrpSpPr>
            <p:nvPr/>
          </p:nvGrpSpPr>
          <p:grpSpPr bwMode="auto">
            <a:xfrm>
              <a:off x="2907226" y="1670232"/>
              <a:ext cx="585388" cy="397837"/>
              <a:chOff x="4142425" y="1143000"/>
              <a:chExt cx="2403930" cy="504825"/>
            </a:xfrm>
          </p:grpSpPr>
          <p:sp>
            <p:nvSpPr>
              <p:cNvPr id="328" name="Rectangle 327">
                <a:extLst>
                  <a:ext uri="{FF2B5EF4-FFF2-40B4-BE49-F238E27FC236}">
                    <a16:creationId xmlns:a16="http://schemas.microsoft.com/office/drawing/2014/main" id="{92B9D818-609E-734D-BD52-41A736C83158}"/>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329" name="Straight Connector 4">
                <a:extLst>
                  <a:ext uri="{FF2B5EF4-FFF2-40B4-BE49-F238E27FC236}">
                    <a16:creationId xmlns:a16="http://schemas.microsoft.com/office/drawing/2014/main" id="{897BAAB7-964B-1F4E-8DD8-7E7EF34AC65B}"/>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93" name="Group 292">
              <a:extLst>
                <a:ext uri="{FF2B5EF4-FFF2-40B4-BE49-F238E27FC236}">
                  <a16:creationId xmlns:a16="http://schemas.microsoft.com/office/drawing/2014/main" id="{0A132254-3794-3B4A-A49A-DB3E816EC3C3}"/>
                </a:ext>
              </a:extLst>
            </p:cNvPr>
            <p:cNvGrpSpPr>
              <a:grpSpLocks/>
            </p:cNvGrpSpPr>
            <p:nvPr/>
          </p:nvGrpSpPr>
          <p:grpSpPr bwMode="auto">
            <a:xfrm>
              <a:off x="3473709" y="1668727"/>
              <a:ext cx="1847099" cy="397837"/>
              <a:chOff x="4142425" y="1143000"/>
              <a:chExt cx="2403930" cy="504825"/>
            </a:xfrm>
          </p:grpSpPr>
          <p:sp>
            <p:nvSpPr>
              <p:cNvPr id="326" name="Rectangle 325">
                <a:extLst>
                  <a:ext uri="{FF2B5EF4-FFF2-40B4-BE49-F238E27FC236}">
                    <a16:creationId xmlns:a16="http://schemas.microsoft.com/office/drawing/2014/main" id="{23391629-A8D8-ED45-8AFA-60B339F56836}"/>
                  </a:ext>
                </a:extLst>
              </p:cNvPr>
              <p:cNvSpPr/>
              <p:nvPr/>
            </p:nvSpPr>
            <p:spPr bwMode="auto">
              <a:xfrm>
                <a:off x="4142425" y="1143000"/>
                <a:ext cx="2403930" cy="504825"/>
              </a:xfrm>
              <a:prstGeom prst="rect">
                <a:avLst/>
              </a:prstGeom>
              <a:solidFill>
                <a:schemeClr val="accent6">
                  <a:lumMod val="7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tx1"/>
                    </a:solidFill>
                    <a:latin typeface="Helvetica Neue"/>
                  </a:rPr>
                  <a:t>Record</a:t>
                </a:r>
              </a:p>
            </p:txBody>
          </p:sp>
          <p:cxnSp>
            <p:nvCxnSpPr>
              <p:cNvPr id="327" name="Straight Connector 4">
                <a:extLst>
                  <a:ext uri="{FF2B5EF4-FFF2-40B4-BE49-F238E27FC236}">
                    <a16:creationId xmlns:a16="http://schemas.microsoft.com/office/drawing/2014/main" id="{F9F176FE-1509-3745-A098-B2BF0F6B62D8}"/>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94" name="Group 293">
              <a:extLst>
                <a:ext uri="{FF2B5EF4-FFF2-40B4-BE49-F238E27FC236}">
                  <a16:creationId xmlns:a16="http://schemas.microsoft.com/office/drawing/2014/main" id="{85C12A09-7BFB-7247-B9F4-2CDB6174A772}"/>
                </a:ext>
              </a:extLst>
            </p:cNvPr>
            <p:cNvGrpSpPr>
              <a:grpSpLocks/>
            </p:cNvGrpSpPr>
            <p:nvPr/>
          </p:nvGrpSpPr>
          <p:grpSpPr bwMode="auto">
            <a:xfrm>
              <a:off x="5324938" y="1668726"/>
              <a:ext cx="868000" cy="397837"/>
              <a:chOff x="4142425" y="1143000"/>
              <a:chExt cx="2403930" cy="504825"/>
            </a:xfrm>
          </p:grpSpPr>
          <p:sp>
            <p:nvSpPr>
              <p:cNvPr id="324" name="Rectangle 323">
                <a:extLst>
                  <a:ext uri="{FF2B5EF4-FFF2-40B4-BE49-F238E27FC236}">
                    <a16:creationId xmlns:a16="http://schemas.microsoft.com/office/drawing/2014/main" id="{FB02B025-8B00-B74E-8FB5-29998B97EC4A}"/>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25" name="Straight Connector 4">
                <a:extLst>
                  <a:ext uri="{FF2B5EF4-FFF2-40B4-BE49-F238E27FC236}">
                    <a16:creationId xmlns:a16="http://schemas.microsoft.com/office/drawing/2014/main" id="{7728E224-9EFB-D74E-A98E-7F08FB3E9EEE}"/>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95" name="Group 294">
              <a:extLst>
                <a:ext uri="{FF2B5EF4-FFF2-40B4-BE49-F238E27FC236}">
                  <a16:creationId xmlns:a16="http://schemas.microsoft.com/office/drawing/2014/main" id="{1A691892-9B2F-384F-8BCA-7272BC17DE6D}"/>
                </a:ext>
              </a:extLst>
            </p:cNvPr>
            <p:cNvGrpSpPr>
              <a:grpSpLocks/>
            </p:cNvGrpSpPr>
            <p:nvPr/>
          </p:nvGrpSpPr>
          <p:grpSpPr bwMode="auto">
            <a:xfrm>
              <a:off x="2903095" y="2059638"/>
              <a:ext cx="931811" cy="397837"/>
              <a:chOff x="4142425" y="1143000"/>
              <a:chExt cx="2403930" cy="504825"/>
            </a:xfrm>
          </p:grpSpPr>
          <p:sp>
            <p:nvSpPr>
              <p:cNvPr id="322" name="Rectangle 321">
                <a:extLst>
                  <a:ext uri="{FF2B5EF4-FFF2-40B4-BE49-F238E27FC236}">
                    <a16:creationId xmlns:a16="http://schemas.microsoft.com/office/drawing/2014/main" id="{858E0CD7-F09A-334C-99DD-CAFE487AA08B}"/>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323" name="Straight Connector 4">
                <a:extLst>
                  <a:ext uri="{FF2B5EF4-FFF2-40B4-BE49-F238E27FC236}">
                    <a16:creationId xmlns:a16="http://schemas.microsoft.com/office/drawing/2014/main" id="{6D02B793-A720-EF41-B3C0-A262182F1F4B}"/>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96" name="Group 295">
              <a:extLst>
                <a:ext uri="{FF2B5EF4-FFF2-40B4-BE49-F238E27FC236}">
                  <a16:creationId xmlns:a16="http://schemas.microsoft.com/office/drawing/2014/main" id="{72466397-AB01-0C43-BA0D-1075F35354B1}"/>
                </a:ext>
              </a:extLst>
            </p:cNvPr>
            <p:cNvGrpSpPr>
              <a:grpSpLocks/>
            </p:cNvGrpSpPr>
            <p:nvPr/>
          </p:nvGrpSpPr>
          <p:grpSpPr bwMode="auto">
            <a:xfrm>
              <a:off x="3834906" y="2064116"/>
              <a:ext cx="1847099" cy="397837"/>
              <a:chOff x="4142425" y="1143000"/>
              <a:chExt cx="2403930" cy="504825"/>
            </a:xfrm>
          </p:grpSpPr>
          <p:sp>
            <p:nvSpPr>
              <p:cNvPr id="320" name="Rectangle 319">
                <a:extLst>
                  <a:ext uri="{FF2B5EF4-FFF2-40B4-BE49-F238E27FC236}">
                    <a16:creationId xmlns:a16="http://schemas.microsoft.com/office/drawing/2014/main" id="{1B85A4B0-5E41-1047-B8B2-3791B3A507C5}"/>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21" name="Straight Connector 4">
                <a:extLst>
                  <a:ext uri="{FF2B5EF4-FFF2-40B4-BE49-F238E27FC236}">
                    <a16:creationId xmlns:a16="http://schemas.microsoft.com/office/drawing/2014/main" id="{9CFAF037-2138-314D-9300-783F823DACAC}"/>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297" name="Rectangle 296">
              <a:extLst>
                <a:ext uri="{FF2B5EF4-FFF2-40B4-BE49-F238E27FC236}">
                  <a16:creationId xmlns:a16="http://schemas.microsoft.com/office/drawing/2014/main" id="{3FB50512-A738-6946-8E00-4B33117002B2}"/>
                </a:ext>
              </a:extLst>
            </p:cNvPr>
            <p:cNvSpPr/>
            <p:nvPr/>
          </p:nvSpPr>
          <p:spPr>
            <a:xfrm>
              <a:off x="5522283"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98" name="Rectangle 297">
              <a:extLst>
                <a:ext uri="{FF2B5EF4-FFF2-40B4-BE49-F238E27FC236}">
                  <a16:creationId xmlns:a16="http://schemas.microsoft.com/office/drawing/2014/main" id="{23A2BA57-530B-914C-B649-995EF5D3AA43}"/>
                </a:ext>
              </a:extLst>
            </p:cNvPr>
            <p:cNvSpPr/>
            <p:nvPr/>
          </p:nvSpPr>
          <p:spPr>
            <a:xfrm>
              <a:off x="5101956"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99" name="Rectangle 298">
              <a:extLst>
                <a:ext uri="{FF2B5EF4-FFF2-40B4-BE49-F238E27FC236}">
                  <a16:creationId xmlns:a16="http://schemas.microsoft.com/office/drawing/2014/main" id="{99FFE062-227F-3D44-B511-348C4FDF1E5E}"/>
                </a:ext>
              </a:extLst>
            </p:cNvPr>
            <p:cNvSpPr/>
            <p:nvPr/>
          </p:nvSpPr>
          <p:spPr>
            <a:xfrm>
              <a:off x="4681629"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00" name="Rectangle 299">
              <a:extLst>
                <a:ext uri="{FF2B5EF4-FFF2-40B4-BE49-F238E27FC236}">
                  <a16:creationId xmlns:a16="http://schemas.microsoft.com/office/drawing/2014/main" id="{104EADE2-F579-BD4A-A21C-62E83CBA3F64}"/>
                </a:ext>
              </a:extLst>
            </p:cNvPr>
            <p:cNvSpPr/>
            <p:nvPr/>
          </p:nvSpPr>
          <p:spPr>
            <a:xfrm>
              <a:off x="4261302"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01" name="Rectangle 300">
              <a:extLst>
                <a:ext uri="{FF2B5EF4-FFF2-40B4-BE49-F238E27FC236}">
                  <a16:creationId xmlns:a16="http://schemas.microsoft.com/office/drawing/2014/main" id="{EC73F6E1-175F-FA49-8122-CC7C73F85503}"/>
                </a:ext>
              </a:extLst>
            </p:cNvPr>
            <p:cNvSpPr/>
            <p:nvPr/>
          </p:nvSpPr>
          <p:spPr>
            <a:xfrm>
              <a:off x="3859944"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02" name="TextBox 301">
              <a:extLst>
                <a:ext uri="{FF2B5EF4-FFF2-40B4-BE49-F238E27FC236}">
                  <a16:creationId xmlns:a16="http://schemas.microsoft.com/office/drawing/2014/main" id="{D4723072-36DF-A14A-970C-7ADAB80F9124}"/>
                </a:ext>
              </a:extLst>
            </p:cNvPr>
            <p:cNvSpPr txBox="1"/>
            <p:nvPr/>
          </p:nvSpPr>
          <p:spPr>
            <a:xfrm>
              <a:off x="5570179"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303" name="TextBox 302">
              <a:extLst>
                <a:ext uri="{FF2B5EF4-FFF2-40B4-BE49-F238E27FC236}">
                  <a16:creationId xmlns:a16="http://schemas.microsoft.com/office/drawing/2014/main" id="{76840011-B244-F24A-8D39-0C2841C581C3}"/>
                </a:ext>
              </a:extLst>
            </p:cNvPr>
            <p:cNvSpPr txBox="1"/>
            <p:nvPr/>
          </p:nvSpPr>
          <p:spPr>
            <a:xfrm>
              <a:off x="5151903"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304" name="TextBox 303">
              <a:extLst>
                <a:ext uri="{FF2B5EF4-FFF2-40B4-BE49-F238E27FC236}">
                  <a16:creationId xmlns:a16="http://schemas.microsoft.com/office/drawing/2014/main" id="{BB68F124-DF40-F645-AFB8-5A32DA5B41BE}"/>
                </a:ext>
              </a:extLst>
            </p:cNvPr>
            <p:cNvSpPr txBox="1"/>
            <p:nvPr/>
          </p:nvSpPr>
          <p:spPr>
            <a:xfrm>
              <a:off x="4733627"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305" name="TextBox 304">
              <a:extLst>
                <a:ext uri="{FF2B5EF4-FFF2-40B4-BE49-F238E27FC236}">
                  <a16:creationId xmlns:a16="http://schemas.microsoft.com/office/drawing/2014/main" id="{1B253C1A-DF39-9242-ADC6-C615A784877C}"/>
                </a:ext>
              </a:extLst>
            </p:cNvPr>
            <p:cNvSpPr txBox="1"/>
            <p:nvPr/>
          </p:nvSpPr>
          <p:spPr>
            <a:xfrm>
              <a:off x="4315352" y="2943052"/>
              <a:ext cx="184731" cy="276999"/>
            </a:xfrm>
            <a:prstGeom prst="rect">
              <a:avLst/>
            </a:prstGeom>
            <a:noFill/>
          </p:spPr>
          <p:txBody>
            <a:bodyPr wrap="none" rtlCol="0">
              <a:spAutoFit/>
            </a:bodyPr>
            <a:lstStyle/>
            <a:p>
              <a:endParaRPr lang="en-US" sz="1200" dirty="0">
                <a:solidFill>
                  <a:schemeClr val="bg1"/>
                </a:solidFill>
                <a:latin typeface="Helvetica Neue"/>
              </a:endParaRPr>
            </a:p>
          </p:txBody>
        </p:sp>
        <p:sp>
          <p:nvSpPr>
            <p:cNvPr id="306" name="TextBox 305">
              <a:extLst>
                <a:ext uri="{FF2B5EF4-FFF2-40B4-BE49-F238E27FC236}">
                  <a16:creationId xmlns:a16="http://schemas.microsoft.com/office/drawing/2014/main" id="{52D2ABF3-882C-1B40-8C4B-AEC2082A3AB3}"/>
                </a:ext>
              </a:extLst>
            </p:cNvPr>
            <p:cNvSpPr txBox="1"/>
            <p:nvPr/>
          </p:nvSpPr>
          <p:spPr>
            <a:xfrm>
              <a:off x="3916044"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308" name="Oval 307">
              <a:extLst>
                <a:ext uri="{FF2B5EF4-FFF2-40B4-BE49-F238E27FC236}">
                  <a16:creationId xmlns:a16="http://schemas.microsoft.com/office/drawing/2014/main" id="{5015ED3B-2EEC-584F-9AAE-861FA0D6B6BE}"/>
                </a:ext>
              </a:extLst>
            </p:cNvPr>
            <p:cNvSpPr/>
            <p:nvPr/>
          </p:nvSpPr>
          <p:spPr>
            <a:xfrm>
              <a:off x="6013718" y="3036456"/>
              <a:ext cx="114300" cy="1122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09" name="TextBox 308">
              <a:extLst>
                <a:ext uri="{FF2B5EF4-FFF2-40B4-BE49-F238E27FC236}">
                  <a16:creationId xmlns:a16="http://schemas.microsoft.com/office/drawing/2014/main" id="{A3FD377C-B5D4-0248-9ECC-45416BADD4ED}"/>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310" name="Curved Connector 309">
              <a:extLst>
                <a:ext uri="{FF2B5EF4-FFF2-40B4-BE49-F238E27FC236}">
                  <a16:creationId xmlns:a16="http://schemas.microsoft.com/office/drawing/2014/main" id="{E64E409E-5C27-5A45-BD03-6B6B62B79266}"/>
                </a:ext>
              </a:extLst>
            </p:cNvPr>
            <p:cNvCxnSpPr>
              <a:cxnSpLocks/>
              <a:stCxn id="308" idx="7"/>
            </p:cNvCxnSpPr>
            <p:nvPr/>
          </p:nvCxnSpPr>
          <p:spPr>
            <a:xfrm rot="16200000" flipV="1">
              <a:off x="5570448" y="2512056"/>
              <a:ext cx="717855" cy="363808"/>
            </a:xfrm>
            <a:prstGeom prst="curvedConnector3">
              <a:avLst>
                <a:gd name="adj1" fmla="val 93309"/>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1" name="Curved Connector 310">
              <a:extLst>
                <a:ext uri="{FF2B5EF4-FFF2-40B4-BE49-F238E27FC236}">
                  <a16:creationId xmlns:a16="http://schemas.microsoft.com/office/drawing/2014/main" id="{D4190DEE-7C2C-C446-9B47-466DF23E382C}"/>
                </a:ext>
              </a:extLst>
            </p:cNvPr>
            <p:cNvCxnSpPr>
              <a:cxnSpLocks/>
            </p:cNvCxnSpPr>
            <p:nvPr/>
          </p:nvCxnSpPr>
          <p:spPr>
            <a:xfrm rot="5400000" flipH="1" flipV="1">
              <a:off x="3760488" y="2624746"/>
              <a:ext cx="589411" cy="9984"/>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3" name="Curved Connector 312">
              <a:extLst>
                <a:ext uri="{FF2B5EF4-FFF2-40B4-BE49-F238E27FC236}">
                  <a16:creationId xmlns:a16="http://schemas.microsoft.com/office/drawing/2014/main" id="{22943827-ABEF-4C40-82FF-8C3B22C27BD7}"/>
                </a:ext>
              </a:extLst>
            </p:cNvPr>
            <p:cNvCxnSpPr>
              <a:cxnSpLocks/>
              <a:stCxn id="304" idx="0"/>
            </p:cNvCxnSpPr>
            <p:nvPr/>
          </p:nvCxnSpPr>
          <p:spPr>
            <a:xfrm rot="5400000" flipH="1" flipV="1">
              <a:off x="4207426" y="2239557"/>
              <a:ext cx="1406989" cy="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5" name="Curved Connector 314">
              <a:extLst>
                <a:ext uri="{FF2B5EF4-FFF2-40B4-BE49-F238E27FC236}">
                  <a16:creationId xmlns:a16="http://schemas.microsoft.com/office/drawing/2014/main" id="{3E13EE7B-3FD4-C149-BE9F-786E90DE1DD8}"/>
                </a:ext>
              </a:extLst>
            </p:cNvPr>
            <p:cNvCxnSpPr>
              <a:cxnSpLocks/>
            </p:cNvCxnSpPr>
            <p:nvPr/>
          </p:nvCxnSpPr>
          <p:spPr>
            <a:xfrm rot="5400000" flipH="1" flipV="1">
              <a:off x="4864506" y="2348334"/>
              <a:ext cx="966799" cy="154570"/>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6" name="Curved Connector 315">
              <a:extLst>
                <a:ext uri="{FF2B5EF4-FFF2-40B4-BE49-F238E27FC236}">
                  <a16:creationId xmlns:a16="http://schemas.microsoft.com/office/drawing/2014/main" id="{1DAAD4F4-0E32-4747-A2BD-62E3A52CEC7B}"/>
                </a:ext>
              </a:extLst>
            </p:cNvPr>
            <p:cNvCxnSpPr>
              <a:cxnSpLocks/>
              <a:stCxn id="302" idx="0"/>
              <a:endCxn id="332" idx="1"/>
            </p:cNvCxnSpPr>
            <p:nvPr/>
          </p:nvCxnSpPr>
          <p:spPr>
            <a:xfrm rot="16200000" flipV="1">
              <a:off x="3593545" y="789126"/>
              <a:ext cx="1471738" cy="2836114"/>
            </a:xfrm>
            <a:prstGeom prst="curvedConnector4">
              <a:avLst>
                <a:gd name="adj1" fmla="val 138073"/>
                <a:gd name="adj2" fmla="val 105129"/>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17" name="Group 316">
              <a:extLst>
                <a:ext uri="{FF2B5EF4-FFF2-40B4-BE49-F238E27FC236}">
                  <a16:creationId xmlns:a16="http://schemas.microsoft.com/office/drawing/2014/main" id="{870EBF51-A7E2-654A-9720-4BD1F90E95EC}"/>
                </a:ext>
              </a:extLst>
            </p:cNvPr>
            <p:cNvGrpSpPr/>
            <p:nvPr/>
          </p:nvGrpSpPr>
          <p:grpSpPr>
            <a:xfrm>
              <a:off x="5975081" y="2890450"/>
              <a:ext cx="184392" cy="353348"/>
              <a:chOff x="6442774" y="3853934"/>
              <a:chExt cx="245856" cy="471130"/>
            </a:xfrm>
          </p:grpSpPr>
          <p:sp>
            <p:nvSpPr>
              <p:cNvPr id="318" name="Rectangle 317">
                <a:extLst>
                  <a:ext uri="{FF2B5EF4-FFF2-40B4-BE49-F238E27FC236}">
                    <a16:creationId xmlns:a16="http://schemas.microsoft.com/office/drawing/2014/main" id="{D39892E0-EF32-F14F-81A5-480AF3F1730D}"/>
                  </a:ext>
                </a:extLst>
              </p:cNvPr>
              <p:cNvSpPr/>
              <p:nvPr/>
            </p:nvSpPr>
            <p:spPr>
              <a:xfrm>
                <a:off x="6442774"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19" name="Oval 318">
                <a:extLst>
                  <a:ext uri="{FF2B5EF4-FFF2-40B4-BE49-F238E27FC236}">
                    <a16:creationId xmlns:a16="http://schemas.microsoft.com/office/drawing/2014/main" id="{B010F5DC-4BF4-E34D-BE91-7AEBF5A64326}"/>
                  </a:ext>
                </a:extLst>
              </p:cNvPr>
              <p:cNvSpPr/>
              <p:nvPr/>
            </p:nvSpPr>
            <p:spPr>
              <a:xfrm>
                <a:off x="6494291"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sp>
        <p:nvSpPr>
          <p:cNvPr id="51" name="TextBox 50"/>
          <p:cNvSpPr txBox="1"/>
          <p:nvPr/>
        </p:nvSpPr>
        <p:spPr>
          <a:xfrm>
            <a:off x="4640183" y="335814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cxnSp>
        <p:nvCxnSpPr>
          <p:cNvPr id="52" name="Curved Connector 51" descr="Arrow Labeled Page 2, Record 4 to the 4th record on the page" title="Arrow"/>
          <p:cNvCxnSpPr>
            <a:cxnSpLocks/>
          </p:cNvCxnSpPr>
          <p:nvPr/>
        </p:nvCxnSpPr>
        <p:spPr>
          <a:xfrm flipV="1">
            <a:off x="5943600" y="318752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922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Slotted Page: Insert Record</a:t>
            </a:r>
            <a:endParaRPr lang="en-US" dirty="0"/>
          </a:p>
        </p:txBody>
      </p:sp>
      <p:sp>
        <p:nvSpPr>
          <p:cNvPr id="4" name="Content Placeholder 3"/>
          <p:cNvSpPr>
            <a:spLocks noGrp="1"/>
          </p:cNvSpPr>
          <p:nvPr>
            <p:ph idx="1"/>
          </p:nvPr>
        </p:nvSpPr>
        <p:spPr/>
        <p:txBody>
          <a:bodyPr/>
          <a:lstStyle/>
          <a:p>
            <a:r>
              <a:rPr lang="en-US" dirty="0"/>
              <a:t>Insert:</a:t>
            </a:r>
          </a:p>
        </p:txBody>
      </p:sp>
      <p:grpSp>
        <p:nvGrpSpPr>
          <p:cNvPr id="195" name="Group 194"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CEAB8D21-30EB-9E45-91BA-A96E5AFA72D0}"/>
              </a:ext>
            </a:extLst>
          </p:cNvPr>
          <p:cNvGrpSpPr/>
          <p:nvPr/>
        </p:nvGrpSpPr>
        <p:grpSpPr>
          <a:xfrm>
            <a:off x="5688591" y="1200150"/>
            <a:ext cx="3455409" cy="2337793"/>
            <a:chOff x="2903095" y="1256420"/>
            <a:chExt cx="3455409" cy="2337793"/>
          </a:xfrm>
        </p:grpSpPr>
        <p:sp>
          <p:nvSpPr>
            <p:cNvPr id="196" name="Folded Corner 195">
              <a:extLst>
                <a:ext uri="{FF2B5EF4-FFF2-40B4-BE49-F238E27FC236}">
                  <a16:creationId xmlns:a16="http://schemas.microsoft.com/office/drawing/2014/main" id="{3782599A-AA02-3A45-998B-D8BEA3CCD34A}"/>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197" name="Rectangle 196">
              <a:extLst>
                <a:ext uri="{FF2B5EF4-FFF2-40B4-BE49-F238E27FC236}">
                  <a16:creationId xmlns:a16="http://schemas.microsoft.com/office/drawing/2014/main" id="{47E6EC74-F9C6-D14F-AF4B-C9F253A57373}"/>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198" name="Group 197">
              <a:extLst>
                <a:ext uri="{FF2B5EF4-FFF2-40B4-BE49-F238E27FC236}">
                  <a16:creationId xmlns:a16="http://schemas.microsoft.com/office/drawing/2014/main" id="{1C713924-E655-8D4D-8653-7FE943FEC748}"/>
                </a:ext>
              </a:extLst>
            </p:cNvPr>
            <p:cNvGrpSpPr>
              <a:grpSpLocks/>
            </p:cNvGrpSpPr>
            <p:nvPr/>
          </p:nvGrpSpPr>
          <p:grpSpPr bwMode="auto">
            <a:xfrm>
              <a:off x="2911357" y="1272395"/>
              <a:ext cx="1847099" cy="397837"/>
              <a:chOff x="4142425" y="1143000"/>
              <a:chExt cx="2403930" cy="504825"/>
            </a:xfrm>
          </p:grpSpPr>
          <p:sp>
            <p:nvSpPr>
              <p:cNvPr id="239" name="Rectangle 238">
                <a:extLst>
                  <a:ext uri="{FF2B5EF4-FFF2-40B4-BE49-F238E27FC236}">
                    <a16:creationId xmlns:a16="http://schemas.microsoft.com/office/drawing/2014/main" id="{48994415-4C4E-194E-A7DC-20B7EFF7E391}"/>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40" name="Straight Connector 4">
                <a:extLst>
                  <a:ext uri="{FF2B5EF4-FFF2-40B4-BE49-F238E27FC236}">
                    <a16:creationId xmlns:a16="http://schemas.microsoft.com/office/drawing/2014/main" id="{67F3B14E-07DC-1249-85A1-CCFD52A0EC55}"/>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99" name="Group 198">
              <a:extLst>
                <a:ext uri="{FF2B5EF4-FFF2-40B4-BE49-F238E27FC236}">
                  <a16:creationId xmlns:a16="http://schemas.microsoft.com/office/drawing/2014/main" id="{CC9AC7AB-1029-0B4E-A14C-C2A01C612FB6}"/>
                </a:ext>
              </a:extLst>
            </p:cNvPr>
            <p:cNvGrpSpPr>
              <a:grpSpLocks/>
            </p:cNvGrpSpPr>
            <p:nvPr/>
          </p:nvGrpSpPr>
          <p:grpSpPr bwMode="auto">
            <a:xfrm>
              <a:off x="4758456" y="1275133"/>
              <a:ext cx="1434482" cy="397837"/>
              <a:chOff x="4142425" y="1143000"/>
              <a:chExt cx="2403930" cy="504825"/>
            </a:xfrm>
          </p:grpSpPr>
          <p:sp>
            <p:nvSpPr>
              <p:cNvPr id="237" name="Rectangle 236">
                <a:extLst>
                  <a:ext uri="{FF2B5EF4-FFF2-40B4-BE49-F238E27FC236}">
                    <a16:creationId xmlns:a16="http://schemas.microsoft.com/office/drawing/2014/main" id="{9372A18E-D87C-FE4F-BFE2-4601DDBE7590}"/>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38" name="Straight Connector 4">
                <a:extLst>
                  <a:ext uri="{FF2B5EF4-FFF2-40B4-BE49-F238E27FC236}">
                    <a16:creationId xmlns:a16="http://schemas.microsoft.com/office/drawing/2014/main" id="{2C9689F4-297F-F44E-A441-8C1029BB8FED}"/>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00" name="Group 199">
              <a:extLst>
                <a:ext uri="{FF2B5EF4-FFF2-40B4-BE49-F238E27FC236}">
                  <a16:creationId xmlns:a16="http://schemas.microsoft.com/office/drawing/2014/main" id="{D15D739E-2863-364C-8888-4CA1E99C6B8E}"/>
                </a:ext>
              </a:extLst>
            </p:cNvPr>
            <p:cNvGrpSpPr>
              <a:grpSpLocks/>
            </p:cNvGrpSpPr>
            <p:nvPr/>
          </p:nvGrpSpPr>
          <p:grpSpPr bwMode="auto">
            <a:xfrm>
              <a:off x="2907226" y="1670232"/>
              <a:ext cx="585388" cy="397837"/>
              <a:chOff x="4142425" y="1143000"/>
              <a:chExt cx="2403930" cy="504825"/>
            </a:xfrm>
          </p:grpSpPr>
          <p:sp>
            <p:nvSpPr>
              <p:cNvPr id="235" name="Rectangle 234">
                <a:extLst>
                  <a:ext uri="{FF2B5EF4-FFF2-40B4-BE49-F238E27FC236}">
                    <a16:creationId xmlns:a16="http://schemas.microsoft.com/office/drawing/2014/main" id="{BEC2312D-7379-0D4D-98BF-B24F1BA02C11}"/>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36" name="Straight Connector 4">
                <a:extLst>
                  <a:ext uri="{FF2B5EF4-FFF2-40B4-BE49-F238E27FC236}">
                    <a16:creationId xmlns:a16="http://schemas.microsoft.com/office/drawing/2014/main" id="{AC082FBC-2E17-6B47-A2B3-94C3853A4EC4}"/>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01" name="Group 200">
              <a:extLst>
                <a:ext uri="{FF2B5EF4-FFF2-40B4-BE49-F238E27FC236}">
                  <a16:creationId xmlns:a16="http://schemas.microsoft.com/office/drawing/2014/main" id="{9C89BFCE-4ED1-404C-B77B-E8AB2326F87D}"/>
                </a:ext>
              </a:extLst>
            </p:cNvPr>
            <p:cNvGrpSpPr>
              <a:grpSpLocks/>
            </p:cNvGrpSpPr>
            <p:nvPr/>
          </p:nvGrpSpPr>
          <p:grpSpPr bwMode="auto">
            <a:xfrm>
              <a:off x="3473709" y="1668727"/>
              <a:ext cx="1847099" cy="397837"/>
              <a:chOff x="4142425" y="1143000"/>
              <a:chExt cx="2403930" cy="504825"/>
            </a:xfrm>
          </p:grpSpPr>
          <p:sp>
            <p:nvSpPr>
              <p:cNvPr id="233" name="Rectangle 232">
                <a:extLst>
                  <a:ext uri="{FF2B5EF4-FFF2-40B4-BE49-F238E27FC236}">
                    <a16:creationId xmlns:a16="http://schemas.microsoft.com/office/drawing/2014/main" id="{0F32B14A-57C5-DF44-BCEA-064A71FDB100}"/>
                  </a:ext>
                </a:extLst>
              </p:cNvPr>
              <p:cNvSpPr/>
              <p:nvPr/>
            </p:nvSpPr>
            <p:spPr bwMode="auto">
              <a:xfrm>
                <a:off x="4142425" y="1143000"/>
                <a:ext cx="2403930" cy="504825"/>
              </a:xfrm>
              <a:prstGeom prst="rect">
                <a:avLst/>
              </a:prstGeom>
              <a:solidFill>
                <a:schemeClr val="accent6">
                  <a:lumMod val="7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tx1"/>
                    </a:solidFill>
                    <a:latin typeface="Helvetica Neue"/>
                  </a:rPr>
                  <a:t>Record</a:t>
                </a:r>
              </a:p>
            </p:txBody>
          </p:sp>
          <p:cxnSp>
            <p:nvCxnSpPr>
              <p:cNvPr id="234" name="Straight Connector 4">
                <a:extLst>
                  <a:ext uri="{FF2B5EF4-FFF2-40B4-BE49-F238E27FC236}">
                    <a16:creationId xmlns:a16="http://schemas.microsoft.com/office/drawing/2014/main" id="{BFA9141E-8B14-C54F-B563-0137CBEC8EC8}"/>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02" name="Group 201">
              <a:extLst>
                <a:ext uri="{FF2B5EF4-FFF2-40B4-BE49-F238E27FC236}">
                  <a16:creationId xmlns:a16="http://schemas.microsoft.com/office/drawing/2014/main" id="{AC3934A6-F2F9-0B48-A930-E0A8095D3C5C}"/>
                </a:ext>
              </a:extLst>
            </p:cNvPr>
            <p:cNvGrpSpPr>
              <a:grpSpLocks/>
            </p:cNvGrpSpPr>
            <p:nvPr/>
          </p:nvGrpSpPr>
          <p:grpSpPr bwMode="auto">
            <a:xfrm>
              <a:off x="5324938" y="1668726"/>
              <a:ext cx="868000" cy="397837"/>
              <a:chOff x="4142425" y="1143000"/>
              <a:chExt cx="2403930" cy="504825"/>
            </a:xfrm>
          </p:grpSpPr>
          <p:sp>
            <p:nvSpPr>
              <p:cNvPr id="231" name="Rectangle 230">
                <a:extLst>
                  <a:ext uri="{FF2B5EF4-FFF2-40B4-BE49-F238E27FC236}">
                    <a16:creationId xmlns:a16="http://schemas.microsoft.com/office/drawing/2014/main" id="{E2283B34-8989-C14C-8614-992EBBE64B83}"/>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32" name="Straight Connector 4">
                <a:extLst>
                  <a:ext uri="{FF2B5EF4-FFF2-40B4-BE49-F238E27FC236}">
                    <a16:creationId xmlns:a16="http://schemas.microsoft.com/office/drawing/2014/main" id="{6A43F98E-8DA4-7A48-9474-F5A7268B8A86}"/>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03" name="Group 202">
              <a:extLst>
                <a:ext uri="{FF2B5EF4-FFF2-40B4-BE49-F238E27FC236}">
                  <a16:creationId xmlns:a16="http://schemas.microsoft.com/office/drawing/2014/main" id="{3AF78059-FDE3-3841-AB4C-18775854CC21}"/>
                </a:ext>
              </a:extLst>
            </p:cNvPr>
            <p:cNvGrpSpPr>
              <a:grpSpLocks/>
            </p:cNvGrpSpPr>
            <p:nvPr/>
          </p:nvGrpSpPr>
          <p:grpSpPr bwMode="auto">
            <a:xfrm>
              <a:off x="2903095" y="2059638"/>
              <a:ext cx="931811" cy="397837"/>
              <a:chOff x="4142425" y="1143000"/>
              <a:chExt cx="2403930" cy="504825"/>
            </a:xfrm>
          </p:grpSpPr>
          <p:sp>
            <p:nvSpPr>
              <p:cNvPr id="229" name="Rectangle 228">
                <a:extLst>
                  <a:ext uri="{FF2B5EF4-FFF2-40B4-BE49-F238E27FC236}">
                    <a16:creationId xmlns:a16="http://schemas.microsoft.com/office/drawing/2014/main" id="{138CBCB9-0B44-3F47-A765-03614FDC1680}"/>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30" name="Straight Connector 4">
                <a:extLst>
                  <a:ext uri="{FF2B5EF4-FFF2-40B4-BE49-F238E27FC236}">
                    <a16:creationId xmlns:a16="http://schemas.microsoft.com/office/drawing/2014/main" id="{01393973-4E47-C847-B730-9DFE2F8A68DA}"/>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04" name="Group 203">
              <a:extLst>
                <a:ext uri="{FF2B5EF4-FFF2-40B4-BE49-F238E27FC236}">
                  <a16:creationId xmlns:a16="http://schemas.microsoft.com/office/drawing/2014/main" id="{BC91529F-2E5C-694C-9528-B7A58E1E6D32}"/>
                </a:ext>
              </a:extLst>
            </p:cNvPr>
            <p:cNvGrpSpPr>
              <a:grpSpLocks/>
            </p:cNvGrpSpPr>
            <p:nvPr/>
          </p:nvGrpSpPr>
          <p:grpSpPr bwMode="auto">
            <a:xfrm>
              <a:off x="3834906" y="2064116"/>
              <a:ext cx="1847099" cy="397837"/>
              <a:chOff x="4142425" y="1143000"/>
              <a:chExt cx="2403930" cy="504825"/>
            </a:xfrm>
          </p:grpSpPr>
          <p:sp>
            <p:nvSpPr>
              <p:cNvPr id="227" name="Rectangle 226">
                <a:extLst>
                  <a:ext uri="{FF2B5EF4-FFF2-40B4-BE49-F238E27FC236}">
                    <a16:creationId xmlns:a16="http://schemas.microsoft.com/office/drawing/2014/main" id="{C5FD5730-0F80-224A-A156-9F86DC51CC23}"/>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28" name="Straight Connector 4">
                <a:extLst>
                  <a:ext uri="{FF2B5EF4-FFF2-40B4-BE49-F238E27FC236}">
                    <a16:creationId xmlns:a16="http://schemas.microsoft.com/office/drawing/2014/main" id="{F944BC08-5C16-BF4B-B5D1-F3169F94265C}"/>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205" name="Rectangle 204">
              <a:extLst>
                <a:ext uri="{FF2B5EF4-FFF2-40B4-BE49-F238E27FC236}">
                  <a16:creationId xmlns:a16="http://schemas.microsoft.com/office/drawing/2014/main" id="{24CBBCDA-1DD3-3947-871F-29DFAA0B2F7F}"/>
                </a:ext>
              </a:extLst>
            </p:cNvPr>
            <p:cNvSpPr/>
            <p:nvPr/>
          </p:nvSpPr>
          <p:spPr>
            <a:xfrm>
              <a:off x="5522283"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06" name="Rectangle 205">
              <a:extLst>
                <a:ext uri="{FF2B5EF4-FFF2-40B4-BE49-F238E27FC236}">
                  <a16:creationId xmlns:a16="http://schemas.microsoft.com/office/drawing/2014/main" id="{0E2C5473-B78E-A84F-8F19-0FEACA082674}"/>
                </a:ext>
              </a:extLst>
            </p:cNvPr>
            <p:cNvSpPr/>
            <p:nvPr/>
          </p:nvSpPr>
          <p:spPr>
            <a:xfrm>
              <a:off x="5101956"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07" name="Rectangle 206">
              <a:extLst>
                <a:ext uri="{FF2B5EF4-FFF2-40B4-BE49-F238E27FC236}">
                  <a16:creationId xmlns:a16="http://schemas.microsoft.com/office/drawing/2014/main" id="{B2AC5B47-7C8C-9349-919C-ED51AA2313B4}"/>
                </a:ext>
              </a:extLst>
            </p:cNvPr>
            <p:cNvSpPr/>
            <p:nvPr/>
          </p:nvSpPr>
          <p:spPr>
            <a:xfrm>
              <a:off x="4681629"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08" name="Rectangle 207">
              <a:extLst>
                <a:ext uri="{FF2B5EF4-FFF2-40B4-BE49-F238E27FC236}">
                  <a16:creationId xmlns:a16="http://schemas.microsoft.com/office/drawing/2014/main" id="{ACC747D6-C5DF-444A-9F80-65F35979FF27}"/>
                </a:ext>
              </a:extLst>
            </p:cNvPr>
            <p:cNvSpPr/>
            <p:nvPr/>
          </p:nvSpPr>
          <p:spPr>
            <a:xfrm>
              <a:off x="4261302"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09" name="Rectangle 208">
              <a:extLst>
                <a:ext uri="{FF2B5EF4-FFF2-40B4-BE49-F238E27FC236}">
                  <a16:creationId xmlns:a16="http://schemas.microsoft.com/office/drawing/2014/main" id="{4F8131C6-4093-ED49-B882-9AE53AE4F539}"/>
                </a:ext>
              </a:extLst>
            </p:cNvPr>
            <p:cNvSpPr/>
            <p:nvPr/>
          </p:nvSpPr>
          <p:spPr>
            <a:xfrm>
              <a:off x="3859944"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10" name="TextBox 209">
              <a:extLst>
                <a:ext uri="{FF2B5EF4-FFF2-40B4-BE49-F238E27FC236}">
                  <a16:creationId xmlns:a16="http://schemas.microsoft.com/office/drawing/2014/main" id="{4EAF9A71-D56F-CA4C-AF0A-B0C2251A54E2}"/>
                </a:ext>
              </a:extLst>
            </p:cNvPr>
            <p:cNvSpPr txBox="1"/>
            <p:nvPr/>
          </p:nvSpPr>
          <p:spPr>
            <a:xfrm>
              <a:off x="5570179"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211" name="TextBox 210">
              <a:extLst>
                <a:ext uri="{FF2B5EF4-FFF2-40B4-BE49-F238E27FC236}">
                  <a16:creationId xmlns:a16="http://schemas.microsoft.com/office/drawing/2014/main" id="{32D430AE-502E-E548-B995-2DE806F80461}"/>
                </a:ext>
              </a:extLst>
            </p:cNvPr>
            <p:cNvSpPr txBox="1"/>
            <p:nvPr/>
          </p:nvSpPr>
          <p:spPr>
            <a:xfrm>
              <a:off x="5151903"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212" name="TextBox 211">
              <a:extLst>
                <a:ext uri="{FF2B5EF4-FFF2-40B4-BE49-F238E27FC236}">
                  <a16:creationId xmlns:a16="http://schemas.microsoft.com/office/drawing/2014/main" id="{78947FFC-44EC-9248-875A-44DC2CB33991}"/>
                </a:ext>
              </a:extLst>
            </p:cNvPr>
            <p:cNvSpPr txBox="1"/>
            <p:nvPr/>
          </p:nvSpPr>
          <p:spPr>
            <a:xfrm>
              <a:off x="4733627"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213" name="TextBox 212">
              <a:extLst>
                <a:ext uri="{FF2B5EF4-FFF2-40B4-BE49-F238E27FC236}">
                  <a16:creationId xmlns:a16="http://schemas.microsoft.com/office/drawing/2014/main" id="{F21BC075-56A2-3E4E-A14D-AD553F59F207}"/>
                </a:ext>
              </a:extLst>
            </p:cNvPr>
            <p:cNvSpPr txBox="1"/>
            <p:nvPr/>
          </p:nvSpPr>
          <p:spPr>
            <a:xfrm>
              <a:off x="4315352" y="2943052"/>
              <a:ext cx="184731" cy="276999"/>
            </a:xfrm>
            <a:prstGeom prst="rect">
              <a:avLst/>
            </a:prstGeom>
            <a:noFill/>
          </p:spPr>
          <p:txBody>
            <a:bodyPr wrap="none" rtlCol="0">
              <a:spAutoFit/>
            </a:bodyPr>
            <a:lstStyle/>
            <a:p>
              <a:endParaRPr lang="en-US" sz="1200" dirty="0">
                <a:solidFill>
                  <a:schemeClr val="bg1"/>
                </a:solidFill>
                <a:latin typeface="Helvetica Neue"/>
              </a:endParaRPr>
            </a:p>
          </p:txBody>
        </p:sp>
        <p:sp>
          <p:nvSpPr>
            <p:cNvPr id="214" name="TextBox 213">
              <a:extLst>
                <a:ext uri="{FF2B5EF4-FFF2-40B4-BE49-F238E27FC236}">
                  <a16:creationId xmlns:a16="http://schemas.microsoft.com/office/drawing/2014/main" id="{F451400B-410E-AF4E-877B-07717E18682F}"/>
                </a:ext>
              </a:extLst>
            </p:cNvPr>
            <p:cNvSpPr txBox="1"/>
            <p:nvPr/>
          </p:nvSpPr>
          <p:spPr>
            <a:xfrm>
              <a:off x="3916044"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216" name="Oval 215">
              <a:extLst>
                <a:ext uri="{FF2B5EF4-FFF2-40B4-BE49-F238E27FC236}">
                  <a16:creationId xmlns:a16="http://schemas.microsoft.com/office/drawing/2014/main" id="{A8D2FB9A-D326-DF47-B9D0-C0523806D684}"/>
                </a:ext>
              </a:extLst>
            </p:cNvPr>
            <p:cNvSpPr/>
            <p:nvPr/>
          </p:nvSpPr>
          <p:spPr>
            <a:xfrm>
              <a:off x="6013718" y="3036456"/>
              <a:ext cx="114300" cy="1122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17" name="TextBox 216">
              <a:extLst>
                <a:ext uri="{FF2B5EF4-FFF2-40B4-BE49-F238E27FC236}">
                  <a16:creationId xmlns:a16="http://schemas.microsoft.com/office/drawing/2014/main" id="{E703A283-60BF-124B-9182-CEBB596E126B}"/>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218" name="Curved Connector 217">
              <a:extLst>
                <a:ext uri="{FF2B5EF4-FFF2-40B4-BE49-F238E27FC236}">
                  <a16:creationId xmlns:a16="http://schemas.microsoft.com/office/drawing/2014/main" id="{899496C1-8BAC-AC4B-8EC1-B6F4C1CB738D}"/>
                </a:ext>
              </a:extLst>
            </p:cNvPr>
            <p:cNvCxnSpPr>
              <a:cxnSpLocks/>
              <a:stCxn id="216" idx="7"/>
            </p:cNvCxnSpPr>
            <p:nvPr/>
          </p:nvCxnSpPr>
          <p:spPr>
            <a:xfrm rot="16200000" flipV="1">
              <a:off x="5570448" y="2512056"/>
              <a:ext cx="717855" cy="363808"/>
            </a:xfrm>
            <a:prstGeom prst="curvedConnector3">
              <a:avLst>
                <a:gd name="adj1" fmla="val 93309"/>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9" name="Curved Connector 218">
              <a:extLst>
                <a:ext uri="{FF2B5EF4-FFF2-40B4-BE49-F238E27FC236}">
                  <a16:creationId xmlns:a16="http://schemas.microsoft.com/office/drawing/2014/main" id="{6EDAC51E-0F54-1746-A325-205AD9EF231A}"/>
                </a:ext>
              </a:extLst>
            </p:cNvPr>
            <p:cNvCxnSpPr>
              <a:cxnSpLocks/>
            </p:cNvCxnSpPr>
            <p:nvPr/>
          </p:nvCxnSpPr>
          <p:spPr>
            <a:xfrm rot="5400000" flipH="1" flipV="1">
              <a:off x="3760488" y="2624746"/>
              <a:ext cx="589411" cy="9984"/>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0" name="Curved Connector 219">
              <a:extLst>
                <a:ext uri="{FF2B5EF4-FFF2-40B4-BE49-F238E27FC236}">
                  <a16:creationId xmlns:a16="http://schemas.microsoft.com/office/drawing/2014/main" id="{BCEA65EF-DE90-8B45-A0A1-F120B7E71D77}"/>
                </a:ext>
              </a:extLst>
            </p:cNvPr>
            <p:cNvCxnSpPr>
              <a:cxnSpLocks/>
              <a:stCxn id="212" idx="0"/>
            </p:cNvCxnSpPr>
            <p:nvPr/>
          </p:nvCxnSpPr>
          <p:spPr>
            <a:xfrm rot="5400000" flipH="1" flipV="1">
              <a:off x="4207426" y="2239557"/>
              <a:ext cx="1406989" cy="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2" name="Curved Connector 221">
              <a:extLst>
                <a:ext uri="{FF2B5EF4-FFF2-40B4-BE49-F238E27FC236}">
                  <a16:creationId xmlns:a16="http://schemas.microsoft.com/office/drawing/2014/main" id="{55F3E6A9-AB64-5742-BE03-B7A1827F882D}"/>
                </a:ext>
              </a:extLst>
            </p:cNvPr>
            <p:cNvCxnSpPr>
              <a:cxnSpLocks/>
            </p:cNvCxnSpPr>
            <p:nvPr/>
          </p:nvCxnSpPr>
          <p:spPr>
            <a:xfrm rot="5400000" flipH="1" flipV="1">
              <a:off x="4864506" y="2348334"/>
              <a:ext cx="966799" cy="154570"/>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3" name="Curved Connector 222">
              <a:extLst>
                <a:ext uri="{FF2B5EF4-FFF2-40B4-BE49-F238E27FC236}">
                  <a16:creationId xmlns:a16="http://schemas.microsoft.com/office/drawing/2014/main" id="{6EC421B9-6630-D94B-9590-020DEB58A343}"/>
                </a:ext>
              </a:extLst>
            </p:cNvPr>
            <p:cNvCxnSpPr>
              <a:cxnSpLocks/>
              <a:stCxn id="210" idx="0"/>
              <a:endCxn id="239" idx="1"/>
            </p:cNvCxnSpPr>
            <p:nvPr/>
          </p:nvCxnSpPr>
          <p:spPr>
            <a:xfrm rot="16200000" flipV="1">
              <a:off x="3593545" y="789126"/>
              <a:ext cx="1471738" cy="2836114"/>
            </a:xfrm>
            <a:prstGeom prst="curvedConnector4">
              <a:avLst>
                <a:gd name="adj1" fmla="val 138073"/>
                <a:gd name="adj2" fmla="val 105129"/>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24" name="Group 223">
              <a:extLst>
                <a:ext uri="{FF2B5EF4-FFF2-40B4-BE49-F238E27FC236}">
                  <a16:creationId xmlns:a16="http://schemas.microsoft.com/office/drawing/2014/main" id="{2C82F6FE-FEFB-7D4D-A119-50F1BDF1F8D5}"/>
                </a:ext>
              </a:extLst>
            </p:cNvPr>
            <p:cNvGrpSpPr/>
            <p:nvPr/>
          </p:nvGrpSpPr>
          <p:grpSpPr>
            <a:xfrm>
              <a:off x="5975081" y="2890450"/>
              <a:ext cx="184392" cy="353348"/>
              <a:chOff x="6442774" y="3853934"/>
              <a:chExt cx="245856" cy="471130"/>
            </a:xfrm>
          </p:grpSpPr>
          <p:sp>
            <p:nvSpPr>
              <p:cNvPr id="225" name="Rectangle 224">
                <a:extLst>
                  <a:ext uri="{FF2B5EF4-FFF2-40B4-BE49-F238E27FC236}">
                    <a16:creationId xmlns:a16="http://schemas.microsoft.com/office/drawing/2014/main" id="{816AB6A2-68E5-174E-A0DB-65910B99890E}"/>
                  </a:ext>
                </a:extLst>
              </p:cNvPr>
              <p:cNvSpPr/>
              <p:nvPr/>
            </p:nvSpPr>
            <p:spPr>
              <a:xfrm>
                <a:off x="6442774"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26" name="Oval 225">
                <a:extLst>
                  <a:ext uri="{FF2B5EF4-FFF2-40B4-BE49-F238E27FC236}">
                    <a16:creationId xmlns:a16="http://schemas.microsoft.com/office/drawing/2014/main" id="{631DA987-B887-DC4E-A85E-4316E7AF4EAA}"/>
                  </a:ext>
                </a:extLst>
              </p:cNvPr>
              <p:cNvSpPr/>
              <p:nvPr/>
            </p:nvSpPr>
            <p:spPr>
              <a:xfrm>
                <a:off x="6494291"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sp>
        <p:nvSpPr>
          <p:cNvPr id="50" name="TextBox 49"/>
          <p:cNvSpPr txBox="1"/>
          <p:nvPr/>
        </p:nvSpPr>
        <p:spPr>
          <a:xfrm>
            <a:off x="4640183" y="335814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cxnSp>
        <p:nvCxnSpPr>
          <p:cNvPr id="51" name="Curved Connector 50" descr="Arrow Labeled Page 2, Record 4 to the 4th record on the page" title="ARROW"/>
          <p:cNvCxnSpPr>
            <a:cxnSpLocks/>
          </p:cNvCxnSpPr>
          <p:nvPr/>
        </p:nvCxnSpPr>
        <p:spPr>
          <a:xfrm flipV="1">
            <a:off x="5943600" y="318752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62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Slotted Page: Insert Record, Pt 2. </a:t>
            </a:r>
            <a:endParaRPr lang="en-US" dirty="0"/>
          </a:p>
        </p:txBody>
      </p:sp>
      <p:sp>
        <p:nvSpPr>
          <p:cNvPr id="3" name="Content Placeholder 2"/>
          <p:cNvSpPr>
            <a:spLocks noGrp="1"/>
          </p:cNvSpPr>
          <p:nvPr>
            <p:ph idx="1"/>
          </p:nvPr>
        </p:nvSpPr>
        <p:spPr/>
        <p:txBody>
          <a:bodyPr/>
          <a:lstStyle/>
          <a:p>
            <a:r>
              <a:rPr lang="en-US" dirty="0"/>
              <a:t>Insert:</a:t>
            </a:r>
          </a:p>
          <a:p>
            <a:pPr lvl="1"/>
            <a:r>
              <a:rPr lang="en-US" dirty="0"/>
              <a:t>Place record in free space on page</a:t>
            </a:r>
          </a:p>
        </p:txBody>
      </p:sp>
      <p:grpSp>
        <p:nvGrpSpPr>
          <p:cNvPr id="5" name="Group 4" descr="A Slotted Page with packed records. The page footer contains a pointer to free space as well a pointer to the beginnig of each record as well as that record's length. A new record is added to the end of the file" title="Slotted Page">
            <a:extLst>
              <a:ext uri="{FF2B5EF4-FFF2-40B4-BE49-F238E27FC236}">
                <a16:creationId xmlns:a16="http://schemas.microsoft.com/office/drawing/2014/main" id="{0C375A88-C161-EC4A-93A0-A64DA0B29A4A}"/>
              </a:ext>
            </a:extLst>
          </p:cNvPr>
          <p:cNvGrpSpPr/>
          <p:nvPr/>
        </p:nvGrpSpPr>
        <p:grpSpPr>
          <a:xfrm>
            <a:off x="5688591" y="1200150"/>
            <a:ext cx="3455409" cy="2337793"/>
            <a:chOff x="5688591" y="1200150"/>
            <a:chExt cx="3455409" cy="2337793"/>
          </a:xfrm>
        </p:grpSpPr>
        <p:grpSp>
          <p:nvGrpSpPr>
            <p:cNvPr id="151" name="Group 150"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636DA4F6-F2FA-AB42-AD59-7E9465DF3856}"/>
                </a:ext>
              </a:extLst>
            </p:cNvPr>
            <p:cNvGrpSpPr/>
            <p:nvPr/>
          </p:nvGrpSpPr>
          <p:grpSpPr>
            <a:xfrm>
              <a:off x="5688591" y="1200150"/>
              <a:ext cx="3455409" cy="2337793"/>
              <a:chOff x="2903095" y="1256420"/>
              <a:chExt cx="3455409" cy="2337793"/>
            </a:xfrm>
          </p:grpSpPr>
          <p:sp>
            <p:nvSpPr>
              <p:cNvPr id="152" name="Folded Corner 151">
                <a:extLst>
                  <a:ext uri="{FF2B5EF4-FFF2-40B4-BE49-F238E27FC236}">
                    <a16:creationId xmlns:a16="http://schemas.microsoft.com/office/drawing/2014/main" id="{9EDABA71-1E04-7244-9FF8-CFD5F2801D44}"/>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153" name="Rectangle 152">
                <a:extLst>
                  <a:ext uri="{FF2B5EF4-FFF2-40B4-BE49-F238E27FC236}">
                    <a16:creationId xmlns:a16="http://schemas.microsoft.com/office/drawing/2014/main" id="{9CCA1B35-15C7-D64D-80DD-716E7C84AA58}"/>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154" name="Group 153">
                <a:extLst>
                  <a:ext uri="{FF2B5EF4-FFF2-40B4-BE49-F238E27FC236}">
                    <a16:creationId xmlns:a16="http://schemas.microsoft.com/office/drawing/2014/main" id="{03637F6B-AA12-0042-950F-E09B260971BE}"/>
                  </a:ext>
                </a:extLst>
              </p:cNvPr>
              <p:cNvGrpSpPr>
                <a:grpSpLocks/>
              </p:cNvGrpSpPr>
              <p:nvPr/>
            </p:nvGrpSpPr>
            <p:grpSpPr bwMode="auto">
              <a:xfrm>
                <a:off x="2911357" y="1272395"/>
                <a:ext cx="1847099" cy="397837"/>
                <a:chOff x="4142425" y="1143000"/>
                <a:chExt cx="2403930" cy="504825"/>
              </a:xfrm>
            </p:grpSpPr>
            <p:sp>
              <p:nvSpPr>
                <p:cNvPr id="195" name="Rectangle 194">
                  <a:extLst>
                    <a:ext uri="{FF2B5EF4-FFF2-40B4-BE49-F238E27FC236}">
                      <a16:creationId xmlns:a16="http://schemas.microsoft.com/office/drawing/2014/main" id="{737492B9-E7BD-434B-AAFE-B7A9D727A6AC}"/>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96" name="Straight Connector 4">
                  <a:extLst>
                    <a:ext uri="{FF2B5EF4-FFF2-40B4-BE49-F238E27FC236}">
                      <a16:creationId xmlns:a16="http://schemas.microsoft.com/office/drawing/2014/main" id="{664067B7-02EE-4B42-808A-17BC992C1E21}"/>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55" name="Group 154">
                <a:extLst>
                  <a:ext uri="{FF2B5EF4-FFF2-40B4-BE49-F238E27FC236}">
                    <a16:creationId xmlns:a16="http://schemas.microsoft.com/office/drawing/2014/main" id="{29EFD5BE-3ECB-D54F-811F-0187DD12F81D}"/>
                  </a:ext>
                </a:extLst>
              </p:cNvPr>
              <p:cNvGrpSpPr>
                <a:grpSpLocks/>
              </p:cNvGrpSpPr>
              <p:nvPr/>
            </p:nvGrpSpPr>
            <p:grpSpPr bwMode="auto">
              <a:xfrm>
                <a:off x="4758456" y="1275133"/>
                <a:ext cx="1434482" cy="397837"/>
                <a:chOff x="4142425" y="1143000"/>
                <a:chExt cx="2403930" cy="504825"/>
              </a:xfrm>
            </p:grpSpPr>
            <p:sp>
              <p:nvSpPr>
                <p:cNvPr id="193" name="Rectangle 192">
                  <a:extLst>
                    <a:ext uri="{FF2B5EF4-FFF2-40B4-BE49-F238E27FC236}">
                      <a16:creationId xmlns:a16="http://schemas.microsoft.com/office/drawing/2014/main" id="{E2AFC2D8-3D24-B145-8DA2-81E447F8A838}"/>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94" name="Straight Connector 4">
                  <a:extLst>
                    <a:ext uri="{FF2B5EF4-FFF2-40B4-BE49-F238E27FC236}">
                      <a16:creationId xmlns:a16="http://schemas.microsoft.com/office/drawing/2014/main" id="{D53449B6-50B6-9F4F-959B-D864FC2055E1}"/>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156" name="Group 155">
                <a:extLst>
                  <a:ext uri="{FF2B5EF4-FFF2-40B4-BE49-F238E27FC236}">
                    <a16:creationId xmlns:a16="http://schemas.microsoft.com/office/drawing/2014/main" id="{760B6FED-96EA-0A4D-ACAF-5696C1B99249}"/>
                  </a:ext>
                </a:extLst>
              </p:cNvPr>
              <p:cNvGrpSpPr>
                <a:grpSpLocks/>
              </p:cNvGrpSpPr>
              <p:nvPr/>
            </p:nvGrpSpPr>
            <p:grpSpPr bwMode="auto">
              <a:xfrm>
                <a:off x="2907226" y="1670232"/>
                <a:ext cx="585388" cy="397837"/>
                <a:chOff x="4142425" y="1143000"/>
                <a:chExt cx="2403930" cy="504825"/>
              </a:xfrm>
            </p:grpSpPr>
            <p:sp>
              <p:nvSpPr>
                <p:cNvPr id="191" name="Rectangle 190">
                  <a:extLst>
                    <a:ext uri="{FF2B5EF4-FFF2-40B4-BE49-F238E27FC236}">
                      <a16:creationId xmlns:a16="http://schemas.microsoft.com/office/drawing/2014/main" id="{99535EA9-F562-7749-AC5D-7C93E6FFABA4}"/>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192" name="Straight Connector 4">
                  <a:extLst>
                    <a:ext uri="{FF2B5EF4-FFF2-40B4-BE49-F238E27FC236}">
                      <a16:creationId xmlns:a16="http://schemas.microsoft.com/office/drawing/2014/main" id="{D98BDC18-F77C-7247-89F8-0D5781D45E51}"/>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57" name="Group 156">
                <a:extLst>
                  <a:ext uri="{FF2B5EF4-FFF2-40B4-BE49-F238E27FC236}">
                    <a16:creationId xmlns:a16="http://schemas.microsoft.com/office/drawing/2014/main" id="{F910E5EE-AF33-F446-8233-827480AEC9B7}"/>
                  </a:ext>
                </a:extLst>
              </p:cNvPr>
              <p:cNvGrpSpPr>
                <a:grpSpLocks/>
              </p:cNvGrpSpPr>
              <p:nvPr/>
            </p:nvGrpSpPr>
            <p:grpSpPr bwMode="auto">
              <a:xfrm>
                <a:off x="3473709" y="1668727"/>
                <a:ext cx="1847099" cy="397837"/>
                <a:chOff x="4142425" y="1143000"/>
                <a:chExt cx="2403930" cy="504825"/>
              </a:xfrm>
            </p:grpSpPr>
            <p:sp>
              <p:nvSpPr>
                <p:cNvPr id="189" name="Rectangle 188">
                  <a:extLst>
                    <a:ext uri="{FF2B5EF4-FFF2-40B4-BE49-F238E27FC236}">
                      <a16:creationId xmlns:a16="http://schemas.microsoft.com/office/drawing/2014/main" id="{71443D04-97B5-004A-AE1C-D60BDA16423D}"/>
                    </a:ext>
                  </a:extLst>
                </p:cNvPr>
                <p:cNvSpPr/>
                <p:nvPr/>
              </p:nvSpPr>
              <p:spPr bwMode="auto">
                <a:xfrm>
                  <a:off x="4142425" y="1143000"/>
                  <a:ext cx="2403930" cy="504825"/>
                </a:xfrm>
                <a:prstGeom prst="rect">
                  <a:avLst/>
                </a:prstGeom>
                <a:solidFill>
                  <a:schemeClr val="accent6">
                    <a:lumMod val="7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tx1"/>
                      </a:solidFill>
                      <a:latin typeface="Helvetica Neue"/>
                    </a:rPr>
                    <a:t>Record</a:t>
                  </a:r>
                </a:p>
              </p:txBody>
            </p:sp>
            <p:cxnSp>
              <p:nvCxnSpPr>
                <p:cNvPr id="190" name="Straight Connector 4">
                  <a:extLst>
                    <a:ext uri="{FF2B5EF4-FFF2-40B4-BE49-F238E27FC236}">
                      <a16:creationId xmlns:a16="http://schemas.microsoft.com/office/drawing/2014/main" id="{3D2FFB3D-62DB-0D4F-BC4C-99644A0F9AC4}"/>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58" name="Group 157">
                <a:extLst>
                  <a:ext uri="{FF2B5EF4-FFF2-40B4-BE49-F238E27FC236}">
                    <a16:creationId xmlns:a16="http://schemas.microsoft.com/office/drawing/2014/main" id="{A56D3448-AF72-644D-B1BC-F830EC60219A}"/>
                  </a:ext>
                </a:extLst>
              </p:cNvPr>
              <p:cNvGrpSpPr>
                <a:grpSpLocks/>
              </p:cNvGrpSpPr>
              <p:nvPr/>
            </p:nvGrpSpPr>
            <p:grpSpPr bwMode="auto">
              <a:xfrm>
                <a:off x="5324938" y="1668726"/>
                <a:ext cx="868000" cy="397837"/>
                <a:chOff x="4142425" y="1143000"/>
                <a:chExt cx="2403930" cy="504825"/>
              </a:xfrm>
            </p:grpSpPr>
            <p:sp>
              <p:nvSpPr>
                <p:cNvPr id="187" name="Rectangle 186">
                  <a:extLst>
                    <a:ext uri="{FF2B5EF4-FFF2-40B4-BE49-F238E27FC236}">
                      <a16:creationId xmlns:a16="http://schemas.microsoft.com/office/drawing/2014/main" id="{057E1488-5BC9-D043-9E27-9DE905341BD2}"/>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88" name="Straight Connector 4">
                  <a:extLst>
                    <a:ext uri="{FF2B5EF4-FFF2-40B4-BE49-F238E27FC236}">
                      <a16:creationId xmlns:a16="http://schemas.microsoft.com/office/drawing/2014/main" id="{847B95A4-D935-EF4E-AE09-B4622FE3189E}"/>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159" name="Group 158">
                <a:extLst>
                  <a:ext uri="{FF2B5EF4-FFF2-40B4-BE49-F238E27FC236}">
                    <a16:creationId xmlns:a16="http://schemas.microsoft.com/office/drawing/2014/main" id="{7D7F3C47-4D3D-D644-B7E2-467F9546A697}"/>
                  </a:ext>
                </a:extLst>
              </p:cNvPr>
              <p:cNvGrpSpPr>
                <a:grpSpLocks/>
              </p:cNvGrpSpPr>
              <p:nvPr/>
            </p:nvGrpSpPr>
            <p:grpSpPr bwMode="auto">
              <a:xfrm>
                <a:off x="2903095" y="2059638"/>
                <a:ext cx="931811" cy="397837"/>
                <a:chOff x="4142425" y="1143000"/>
                <a:chExt cx="2403930" cy="504825"/>
              </a:xfrm>
            </p:grpSpPr>
            <p:sp>
              <p:nvSpPr>
                <p:cNvPr id="185" name="Rectangle 184">
                  <a:extLst>
                    <a:ext uri="{FF2B5EF4-FFF2-40B4-BE49-F238E27FC236}">
                      <a16:creationId xmlns:a16="http://schemas.microsoft.com/office/drawing/2014/main" id="{BF778123-385A-CA42-985A-A741315EDBA8}"/>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186" name="Straight Connector 4">
                  <a:extLst>
                    <a:ext uri="{FF2B5EF4-FFF2-40B4-BE49-F238E27FC236}">
                      <a16:creationId xmlns:a16="http://schemas.microsoft.com/office/drawing/2014/main" id="{5F138723-2B0C-434F-B050-EA61F5EB677F}"/>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60" name="Group 159">
                <a:extLst>
                  <a:ext uri="{FF2B5EF4-FFF2-40B4-BE49-F238E27FC236}">
                    <a16:creationId xmlns:a16="http://schemas.microsoft.com/office/drawing/2014/main" id="{6B69A6A7-4173-3742-A412-F2F284733331}"/>
                  </a:ext>
                </a:extLst>
              </p:cNvPr>
              <p:cNvGrpSpPr>
                <a:grpSpLocks/>
              </p:cNvGrpSpPr>
              <p:nvPr/>
            </p:nvGrpSpPr>
            <p:grpSpPr bwMode="auto">
              <a:xfrm>
                <a:off x="3834906" y="2064116"/>
                <a:ext cx="1847099" cy="397837"/>
                <a:chOff x="4142425" y="1143000"/>
                <a:chExt cx="2403930" cy="504825"/>
              </a:xfrm>
            </p:grpSpPr>
            <p:sp>
              <p:nvSpPr>
                <p:cNvPr id="183" name="Rectangle 182">
                  <a:extLst>
                    <a:ext uri="{FF2B5EF4-FFF2-40B4-BE49-F238E27FC236}">
                      <a16:creationId xmlns:a16="http://schemas.microsoft.com/office/drawing/2014/main" id="{7CFC356E-45CF-7D46-80FB-01D3DEDE5AFC}"/>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84" name="Straight Connector 4">
                  <a:extLst>
                    <a:ext uri="{FF2B5EF4-FFF2-40B4-BE49-F238E27FC236}">
                      <a16:creationId xmlns:a16="http://schemas.microsoft.com/office/drawing/2014/main" id="{F0B1EDA6-5BCD-5241-BF7D-67CA8FC70FCF}"/>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161" name="Rectangle 160">
                <a:extLst>
                  <a:ext uri="{FF2B5EF4-FFF2-40B4-BE49-F238E27FC236}">
                    <a16:creationId xmlns:a16="http://schemas.microsoft.com/office/drawing/2014/main" id="{31C5756D-2894-7741-B4BF-90DFE24C21E9}"/>
                  </a:ext>
                </a:extLst>
              </p:cNvPr>
              <p:cNvSpPr/>
              <p:nvPr/>
            </p:nvSpPr>
            <p:spPr>
              <a:xfrm>
                <a:off x="5522283"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62" name="Rectangle 161">
                <a:extLst>
                  <a:ext uri="{FF2B5EF4-FFF2-40B4-BE49-F238E27FC236}">
                    <a16:creationId xmlns:a16="http://schemas.microsoft.com/office/drawing/2014/main" id="{37DA3A08-E0CB-054B-A82F-4489B76D36C3}"/>
                  </a:ext>
                </a:extLst>
              </p:cNvPr>
              <p:cNvSpPr/>
              <p:nvPr/>
            </p:nvSpPr>
            <p:spPr>
              <a:xfrm>
                <a:off x="5101956"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63" name="Rectangle 162">
                <a:extLst>
                  <a:ext uri="{FF2B5EF4-FFF2-40B4-BE49-F238E27FC236}">
                    <a16:creationId xmlns:a16="http://schemas.microsoft.com/office/drawing/2014/main" id="{31183A8A-E3F2-0140-AF85-826FBBF49A04}"/>
                  </a:ext>
                </a:extLst>
              </p:cNvPr>
              <p:cNvSpPr/>
              <p:nvPr/>
            </p:nvSpPr>
            <p:spPr>
              <a:xfrm>
                <a:off x="4681629"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64" name="Rectangle 163">
                <a:extLst>
                  <a:ext uri="{FF2B5EF4-FFF2-40B4-BE49-F238E27FC236}">
                    <a16:creationId xmlns:a16="http://schemas.microsoft.com/office/drawing/2014/main" id="{811C5359-D868-FD44-8B44-02DEB0831B1F}"/>
                  </a:ext>
                </a:extLst>
              </p:cNvPr>
              <p:cNvSpPr/>
              <p:nvPr/>
            </p:nvSpPr>
            <p:spPr>
              <a:xfrm>
                <a:off x="4261302"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65" name="Rectangle 164">
                <a:extLst>
                  <a:ext uri="{FF2B5EF4-FFF2-40B4-BE49-F238E27FC236}">
                    <a16:creationId xmlns:a16="http://schemas.microsoft.com/office/drawing/2014/main" id="{D9CA27AB-E478-1F45-B8F1-6B20BC387EB8}"/>
                  </a:ext>
                </a:extLst>
              </p:cNvPr>
              <p:cNvSpPr/>
              <p:nvPr/>
            </p:nvSpPr>
            <p:spPr>
              <a:xfrm>
                <a:off x="3859944"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66" name="TextBox 165">
                <a:extLst>
                  <a:ext uri="{FF2B5EF4-FFF2-40B4-BE49-F238E27FC236}">
                    <a16:creationId xmlns:a16="http://schemas.microsoft.com/office/drawing/2014/main" id="{6EFDFD0B-B46C-9647-B1A8-0B79DCDE93D4}"/>
                  </a:ext>
                </a:extLst>
              </p:cNvPr>
              <p:cNvSpPr txBox="1"/>
              <p:nvPr/>
            </p:nvSpPr>
            <p:spPr>
              <a:xfrm>
                <a:off x="5570179"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167" name="TextBox 166">
                <a:extLst>
                  <a:ext uri="{FF2B5EF4-FFF2-40B4-BE49-F238E27FC236}">
                    <a16:creationId xmlns:a16="http://schemas.microsoft.com/office/drawing/2014/main" id="{67A6405E-CF7E-2745-8461-9E513EE46DB3}"/>
                  </a:ext>
                </a:extLst>
              </p:cNvPr>
              <p:cNvSpPr txBox="1"/>
              <p:nvPr/>
            </p:nvSpPr>
            <p:spPr>
              <a:xfrm>
                <a:off x="5151903"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168" name="TextBox 167">
                <a:extLst>
                  <a:ext uri="{FF2B5EF4-FFF2-40B4-BE49-F238E27FC236}">
                    <a16:creationId xmlns:a16="http://schemas.microsoft.com/office/drawing/2014/main" id="{FA021F55-6982-6F44-ABD2-2AA479B460DB}"/>
                  </a:ext>
                </a:extLst>
              </p:cNvPr>
              <p:cNvSpPr txBox="1"/>
              <p:nvPr/>
            </p:nvSpPr>
            <p:spPr>
              <a:xfrm>
                <a:off x="4733627"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169" name="TextBox 168">
                <a:extLst>
                  <a:ext uri="{FF2B5EF4-FFF2-40B4-BE49-F238E27FC236}">
                    <a16:creationId xmlns:a16="http://schemas.microsoft.com/office/drawing/2014/main" id="{7837FDB8-1F85-7443-BD02-4688423D9D14}"/>
                  </a:ext>
                </a:extLst>
              </p:cNvPr>
              <p:cNvSpPr txBox="1"/>
              <p:nvPr/>
            </p:nvSpPr>
            <p:spPr>
              <a:xfrm>
                <a:off x="4315352" y="2943052"/>
                <a:ext cx="184731" cy="276999"/>
              </a:xfrm>
              <a:prstGeom prst="rect">
                <a:avLst/>
              </a:prstGeom>
              <a:noFill/>
            </p:spPr>
            <p:txBody>
              <a:bodyPr wrap="none" rtlCol="0">
                <a:spAutoFit/>
              </a:bodyPr>
              <a:lstStyle/>
              <a:p>
                <a:endParaRPr lang="en-US" sz="1200" dirty="0">
                  <a:solidFill>
                    <a:schemeClr val="bg1"/>
                  </a:solidFill>
                  <a:latin typeface="Helvetica Neue"/>
                </a:endParaRPr>
              </a:p>
            </p:txBody>
          </p:sp>
          <p:sp>
            <p:nvSpPr>
              <p:cNvPr id="170" name="TextBox 169">
                <a:extLst>
                  <a:ext uri="{FF2B5EF4-FFF2-40B4-BE49-F238E27FC236}">
                    <a16:creationId xmlns:a16="http://schemas.microsoft.com/office/drawing/2014/main" id="{F61996B5-E48A-FF45-B64B-FAD07B9B4763}"/>
                  </a:ext>
                </a:extLst>
              </p:cNvPr>
              <p:cNvSpPr txBox="1"/>
              <p:nvPr/>
            </p:nvSpPr>
            <p:spPr>
              <a:xfrm>
                <a:off x="3916044"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172" name="Oval 171">
                <a:extLst>
                  <a:ext uri="{FF2B5EF4-FFF2-40B4-BE49-F238E27FC236}">
                    <a16:creationId xmlns:a16="http://schemas.microsoft.com/office/drawing/2014/main" id="{5ED45354-790C-E841-BBA9-6CBBA288D6FE}"/>
                  </a:ext>
                </a:extLst>
              </p:cNvPr>
              <p:cNvSpPr/>
              <p:nvPr/>
            </p:nvSpPr>
            <p:spPr>
              <a:xfrm>
                <a:off x="6013718" y="3036456"/>
                <a:ext cx="114300" cy="1122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73" name="TextBox 172">
                <a:extLst>
                  <a:ext uri="{FF2B5EF4-FFF2-40B4-BE49-F238E27FC236}">
                    <a16:creationId xmlns:a16="http://schemas.microsoft.com/office/drawing/2014/main" id="{1E661EA7-1561-5943-A210-F56F697E12A5}"/>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175" name="Curved Connector 174">
                <a:extLst>
                  <a:ext uri="{FF2B5EF4-FFF2-40B4-BE49-F238E27FC236}">
                    <a16:creationId xmlns:a16="http://schemas.microsoft.com/office/drawing/2014/main" id="{9B15358D-3C58-A043-A645-2C418E125A70}"/>
                  </a:ext>
                </a:extLst>
              </p:cNvPr>
              <p:cNvCxnSpPr>
                <a:cxnSpLocks/>
              </p:cNvCxnSpPr>
              <p:nvPr/>
            </p:nvCxnSpPr>
            <p:spPr>
              <a:xfrm rot="5400000" flipH="1" flipV="1">
                <a:off x="3760488" y="2624746"/>
                <a:ext cx="589411" cy="9984"/>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6" name="Curved Connector 175">
                <a:extLst>
                  <a:ext uri="{FF2B5EF4-FFF2-40B4-BE49-F238E27FC236}">
                    <a16:creationId xmlns:a16="http://schemas.microsoft.com/office/drawing/2014/main" id="{B020A488-F388-874B-8A8E-F5315EB0CEFE}"/>
                  </a:ext>
                </a:extLst>
              </p:cNvPr>
              <p:cNvCxnSpPr>
                <a:cxnSpLocks/>
                <a:stCxn id="168" idx="0"/>
              </p:cNvCxnSpPr>
              <p:nvPr/>
            </p:nvCxnSpPr>
            <p:spPr>
              <a:xfrm rot="5400000" flipH="1" flipV="1">
                <a:off x="4207426" y="2239557"/>
                <a:ext cx="1406989" cy="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C4CEF166-D1C1-BE46-AA6E-9EBA3C276852}"/>
                  </a:ext>
                </a:extLst>
              </p:cNvPr>
              <p:cNvCxnSpPr>
                <a:cxnSpLocks/>
              </p:cNvCxnSpPr>
              <p:nvPr/>
            </p:nvCxnSpPr>
            <p:spPr>
              <a:xfrm rot="5400000" flipH="1" flipV="1">
                <a:off x="4864506" y="2348334"/>
                <a:ext cx="966799" cy="154570"/>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9" name="Curved Connector 178">
                <a:extLst>
                  <a:ext uri="{FF2B5EF4-FFF2-40B4-BE49-F238E27FC236}">
                    <a16:creationId xmlns:a16="http://schemas.microsoft.com/office/drawing/2014/main" id="{8277F2F1-697C-994A-ACCF-0C28AC5C78E9}"/>
                  </a:ext>
                </a:extLst>
              </p:cNvPr>
              <p:cNvCxnSpPr>
                <a:cxnSpLocks/>
                <a:stCxn id="166" idx="0"/>
                <a:endCxn id="195" idx="1"/>
              </p:cNvCxnSpPr>
              <p:nvPr/>
            </p:nvCxnSpPr>
            <p:spPr>
              <a:xfrm rot="16200000" flipV="1">
                <a:off x="3593545" y="789126"/>
                <a:ext cx="1471738" cy="2836114"/>
              </a:xfrm>
              <a:prstGeom prst="curvedConnector4">
                <a:avLst>
                  <a:gd name="adj1" fmla="val 138073"/>
                  <a:gd name="adj2" fmla="val 105129"/>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B53AAA24-20EB-F647-AD03-B75D60CD2690}"/>
                  </a:ext>
                </a:extLst>
              </p:cNvPr>
              <p:cNvGrpSpPr/>
              <p:nvPr/>
            </p:nvGrpSpPr>
            <p:grpSpPr>
              <a:xfrm>
                <a:off x="5975081" y="2890450"/>
                <a:ext cx="184392" cy="353348"/>
                <a:chOff x="6442774" y="3853934"/>
                <a:chExt cx="245856" cy="471130"/>
              </a:xfrm>
            </p:grpSpPr>
            <p:sp>
              <p:nvSpPr>
                <p:cNvPr id="181" name="Rectangle 180">
                  <a:extLst>
                    <a:ext uri="{FF2B5EF4-FFF2-40B4-BE49-F238E27FC236}">
                      <a16:creationId xmlns:a16="http://schemas.microsoft.com/office/drawing/2014/main" id="{3E079C87-403B-E345-B6CE-C74E79C0BBD9}"/>
                    </a:ext>
                  </a:extLst>
                </p:cNvPr>
                <p:cNvSpPr/>
                <p:nvPr/>
              </p:nvSpPr>
              <p:spPr>
                <a:xfrm>
                  <a:off x="6442774"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82" name="Oval 181">
                  <a:extLst>
                    <a:ext uri="{FF2B5EF4-FFF2-40B4-BE49-F238E27FC236}">
                      <a16:creationId xmlns:a16="http://schemas.microsoft.com/office/drawing/2014/main" id="{D03D0086-E556-4246-B2BC-F5F42ED10D0A}"/>
                    </a:ext>
                  </a:extLst>
                </p:cNvPr>
                <p:cNvSpPr/>
                <p:nvPr/>
              </p:nvSpPr>
              <p:spPr>
                <a:xfrm>
                  <a:off x="6494291"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sp>
          <p:nvSpPr>
            <p:cNvPr id="198" name="Rectangle 197">
              <a:extLst>
                <a:ext uri="{FF2B5EF4-FFF2-40B4-BE49-F238E27FC236}">
                  <a16:creationId xmlns:a16="http://schemas.microsoft.com/office/drawing/2014/main" id="{4DD37BD7-52D0-164F-80CA-CD1536CF209C}"/>
                </a:ext>
              </a:extLst>
            </p:cNvPr>
            <p:cNvSpPr/>
            <p:nvPr/>
          </p:nvSpPr>
          <p:spPr bwMode="auto">
            <a:xfrm>
              <a:off x="8499153" y="2048846"/>
              <a:ext cx="445816"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600" dirty="0">
                  <a:solidFill>
                    <a:schemeClr val="bg1"/>
                  </a:solidFill>
                  <a:latin typeface="Helvetica Neue"/>
                </a:rPr>
                <a:t>Record</a:t>
              </a:r>
            </a:p>
          </p:txBody>
        </p:sp>
        <p:sp>
          <p:nvSpPr>
            <p:cNvPr id="199" name="Rectangle 198">
              <a:extLst>
                <a:ext uri="{FF2B5EF4-FFF2-40B4-BE49-F238E27FC236}">
                  <a16:creationId xmlns:a16="http://schemas.microsoft.com/office/drawing/2014/main" id="{A774191F-6C95-0B4D-AFB1-6E97D6ABB035}"/>
                </a:ext>
              </a:extLst>
            </p:cNvPr>
            <p:cNvSpPr/>
            <p:nvPr/>
          </p:nvSpPr>
          <p:spPr bwMode="auto">
            <a:xfrm>
              <a:off x="5690235" y="2430197"/>
              <a:ext cx="1064641"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600" dirty="0">
                <a:solidFill>
                  <a:schemeClr val="bg1"/>
                </a:solidFill>
                <a:latin typeface="Helvetica Neue"/>
              </a:endParaRPr>
            </a:p>
          </p:txBody>
        </p:sp>
        <p:cxnSp>
          <p:nvCxnSpPr>
            <p:cNvPr id="200" name="Straight Connector 4">
              <a:extLst>
                <a:ext uri="{FF2B5EF4-FFF2-40B4-BE49-F238E27FC236}">
                  <a16:creationId xmlns:a16="http://schemas.microsoft.com/office/drawing/2014/main" id="{89767305-F5C7-B44D-9BAF-9FE6E8F5B5C1}"/>
                </a:ext>
              </a:extLst>
            </p:cNvPr>
            <p:cNvCxnSpPr>
              <a:cxnSpLocks noChangeShapeType="1"/>
            </p:cNvCxnSpPr>
            <p:nvPr/>
          </p:nvCxnSpPr>
          <p:spPr bwMode="auto">
            <a:xfrm>
              <a:off x="5769518" y="2557732"/>
              <a:ext cx="875922"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cxnSp>
          <p:nvCxnSpPr>
            <p:cNvPr id="201" name="Curved Connector 200">
              <a:extLst>
                <a:ext uri="{FF2B5EF4-FFF2-40B4-BE49-F238E27FC236}">
                  <a16:creationId xmlns:a16="http://schemas.microsoft.com/office/drawing/2014/main" id="{6DA3C429-F960-D147-92E3-8D94B1AEE4E9}"/>
                </a:ext>
              </a:extLst>
            </p:cNvPr>
            <p:cNvCxnSpPr>
              <a:cxnSpLocks/>
            </p:cNvCxnSpPr>
            <p:nvPr/>
          </p:nvCxnSpPr>
          <p:spPr>
            <a:xfrm rot="16200000" flipV="1">
              <a:off x="8355944" y="2455786"/>
              <a:ext cx="717855" cy="363808"/>
            </a:xfrm>
            <a:prstGeom prst="curvedConnector3">
              <a:avLst>
                <a:gd name="adj1" fmla="val 93309"/>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4640183" y="335814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cxnSp>
        <p:nvCxnSpPr>
          <p:cNvPr id="55" name="Curved Connector 54" descr="Arrow Labeled Page 2, Record 4 to the 4th record on the page" title="Arrow"/>
          <p:cNvCxnSpPr>
            <a:cxnSpLocks/>
          </p:cNvCxnSpPr>
          <p:nvPr/>
        </p:nvCxnSpPr>
        <p:spPr>
          <a:xfrm flipV="1">
            <a:off x="5943600" y="318752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5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Slotted Page: Insert Record, Pt. 3</a:t>
            </a:r>
            <a:endParaRPr lang="en-US" dirty="0"/>
          </a:p>
        </p:txBody>
      </p:sp>
      <p:sp>
        <p:nvSpPr>
          <p:cNvPr id="3" name="Content Placeholder 2"/>
          <p:cNvSpPr>
            <a:spLocks noGrp="1"/>
          </p:cNvSpPr>
          <p:nvPr>
            <p:ph idx="1"/>
          </p:nvPr>
        </p:nvSpPr>
        <p:spPr>
          <a:xfrm>
            <a:off x="457200" y="1200151"/>
            <a:ext cx="8229600" cy="3394472"/>
          </a:xfrm>
        </p:spPr>
        <p:txBody>
          <a:bodyPr/>
          <a:lstStyle/>
          <a:p>
            <a:r>
              <a:rPr lang="en-US" dirty="0"/>
              <a:t>Insert:</a:t>
            </a:r>
          </a:p>
          <a:p>
            <a:pPr lvl="1"/>
            <a:r>
              <a:rPr lang="en-US" dirty="0"/>
              <a:t>Place record in free space on page</a:t>
            </a:r>
          </a:p>
          <a:p>
            <a:pPr lvl="1"/>
            <a:r>
              <a:rPr lang="en-US" dirty="0"/>
              <a:t>Create pointer/length pair in next open </a:t>
            </a:r>
          </a:p>
          <a:p>
            <a:pPr marL="914400" lvl="1" indent="0">
              <a:buNone/>
            </a:pPr>
            <a:r>
              <a:rPr lang="en-US" dirty="0"/>
              <a:t>slot in slot directory</a:t>
            </a:r>
          </a:p>
        </p:txBody>
      </p:sp>
      <p:grpSp>
        <p:nvGrpSpPr>
          <p:cNvPr id="7" name="Group 6" descr="A Slotted Page with packed records. The page footer contains a pointer to free space as well a pointer to the beginnig of each record as well as that record's length. A new record is added to the end of the file and a new entry in the footer with a pointer to the record is created" title="Slotted Page">
            <a:extLst>
              <a:ext uri="{FF2B5EF4-FFF2-40B4-BE49-F238E27FC236}">
                <a16:creationId xmlns:a16="http://schemas.microsoft.com/office/drawing/2014/main" id="{0FB02B0B-EACC-7342-B59B-023C0E351193}"/>
              </a:ext>
            </a:extLst>
          </p:cNvPr>
          <p:cNvGrpSpPr/>
          <p:nvPr/>
        </p:nvGrpSpPr>
        <p:grpSpPr>
          <a:xfrm>
            <a:off x="5688591" y="1200150"/>
            <a:ext cx="3455409" cy="2337793"/>
            <a:chOff x="5688591" y="1200150"/>
            <a:chExt cx="3455409" cy="2337793"/>
          </a:xfrm>
        </p:grpSpPr>
        <p:grpSp>
          <p:nvGrpSpPr>
            <p:cNvPr id="155" name="Group 154" descr="A Slotted Page with packed records. The page footer contains a pointer to free space as well a pointer to the beginnig of each record as well as that record's length. A new record is added to the end of the file" title="Slotted Page">
              <a:extLst>
                <a:ext uri="{FF2B5EF4-FFF2-40B4-BE49-F238E27FC236}">
                  <a16:creationId xmlns:a16="http://schemas.microsoft.com/office/drawing/2014/main" id="{DDBBFE53-3277-324E-B29E-A9ECBC9369E2}"/>
                </a:ext>
              </a:extLst>
            </p:cNvPr>
            <p:cNvGrpSpPr/>
            <p:nvPr/>
          </p:nvGrpSpPr>
          <p:grpSpPr>
            <a:xfrm>
              <a:off x="5688591" y="1200150"/>
              <a:ext cx="3455409" cy="2337793"/>
              <a:chOff x="5688591" y="1200150"/>
              <a:chExt cx="3455409" cy="2337793"/>
            </a:xfrm>
          </p:grpSpPr>
          <p:grpSp>
            <p:nvGrpSpPr>
              <p:cNvPr id="156" name="Group 155"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BD195CEF-87AF-B849-B7E1-C735E54E3D1F}"/>
                  </a:ext>
                </a:extLst>
              </p:cNvPr>
              <p:cNvGrpSpPr/>
              <p:nvPr/>
            </p:nvGrpSpPr>
            <p:grpSpPr>
              <a:xfrm>
                <a:off x="5688591" y="1200150"/>
                <a:ext cx="3455409" cy="2337793"/>
                <a:chOff x="2903095" y="1256420"/>
                <a:chExt cx="3455409" cy="2337793"/>
              </a:xfrm>
            </p:grpSpPr>
            <p:sp>
              <p:nvSpPr>
                <p:cNvPr id="161" name="Folded Corner 160">
                  <a:extLst>
                    <a:ext uri="{FF2B5EF4-FFF2-40B4-BE49-F238E27FC236}">
                      <a16:creationId xmlns:a16="http://schemas.microsoft.com/office/drawing/2014/main" id="{A1F30ABF-D3B5-D041-95ED-CCBA91D2F929}"/>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162" name="Rectangle 161">
                  <a:extLst>
                    <a:ext uri="{FF2B5EF4-FFF2-40B4-BE49-F238E27FC236}">
                      <a16:creationId xmlns:a16="http://schemas.microsoft.com/office/drawing/2014/main" id="{B33EE241-A7FE-5D44-A0AF-5D510C52E735}"/>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163" name="Group 162">
                  <a:extLst>
                    <a:ext uri="{FF2B5EF4-FFF2-40B4-BE49-F238E27FC236}">
                      <a16:creationId xmlns:a16="http://schemas.microsoft.com/office/drawing/2014/main" id="{4D068E4C-B6AF-1343-B325-732525858751}"/>
                    </a:ext>
                  </a:extLst>
                </p:cNvPr>
                <p:cNvGrpSpPr>
                  <a:grpSpLocks/>
                </p:cNvGrpSpPr>
                <p:nvPr/>
              </p:nvGrpSpPr>
              <p:grpSpPr bwMode="auto">
                <a:xfrm>
                  <a:off x="2911357" y="1272395"/>
                  <a:ext cx="1847099" cy="397837"/>
                  <a:chOff x="4142425" y="1143000"/>
                  <a:chExt cx="2403930" cy="504825"/>
                </a:xfrm>
              </p:grpSpPr>
              <p:sp>
                <p:nvSpPr>
                  <p:cNvPr id="203" name="Rectangle 202">
                    <a:extLst>
                      <a:ext uri="{FF2B5EF4-FFF2-40B4-BE49-F238E27FC236}">
                        <a16:creationId xmlns:a16="http://schemas.microsoft.com/office/drawing/2014/main" id="{E4E088DF-BDA2-C149-B87F-540A4016D02A}"/>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04" name="Straight Connector 4">
                    <a:extLst>
                      <a:ext uri="{FF2B5EF4-FFF2-40B4-BE49-F238E27FC236}">
                        <a16:creationId xmlns:a16="http://schemas.microsoft.com/office/drawing/2014/main" id="{E118F74C-3748-A14B-AC8C-F737FAEF3671}"/>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64" name="Group 163">
                  <a:extLst>
                    <a:ext uri="{FF2B5EF4-FFF2-40B4-BE49-F238E27FC236}">
                      <a16:creationId xmlns:a16="http://schemas.microsoft.com/office/drawing/2014/main" id="{570368A1-CE23-B84C-8157-9C0613CFBD79}"/>
                    </a:ext>
                  </a:extLst>
                </p:cNvPr>
                <p:cNvGrpSpPr>
                  <a:grpSpLocks/>
                </p:cNvGrpSpPr>
                <p:nvPr/>
              </p:nvGrpSpPr>
              <p:grpSpPr bwMode="auto">
                <a:xfrm>
                  <a:off x="4758456" y="1275133"/>
                  <a:ext cx="1434482" cy="397837"/>
                  <a:chOff x="4142425" y="1143000"/>
                  <a:chExt cx="2403930" cy="504825"/>
                </a:xfrm>
              </p:grpSpPr>
              <p:sp>
                <p:nvSpPr>
                  <p:cNvPr id="201" name="Rectangle 200">
                    <a:extLst>
                      <a:ext uri="{FF2B5EF4-FFF2-40B4-BE49-F238E27FC236}">
                        <a16:creationId xmlns:a16="http://schemas.microsoft.com/office/drawing/2014/main" id="{7163866B-BA32-2948-A27B-E23C853734C5}"/>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02" name="Straight Connector 4">
                    <a:extLst>
                      <a:ext uri="{FF2B5EF4-FFF2-40B4-BE49-F238E27FC236}">
                        <a16:creationId xmlns:a16="http://schemas.microsoft.com/office/drawing/2014/main" id="{C0FD7124-549A-064A-A293-7EE4636BB9F2}"/>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165" name="Group 164">
                  <a:extLst>
                    <a:ext uri="{FF2B5EF4-FFF2-40B4-BE49-F238E27FC236}">
                      <a16:creationId xmlns:a16="http://schemas.microsoft.com/office/drawing/2014/main" id="{1C81E967-1502-624D-B902-FC0D7482C5BE}"/>
                    </a:ext>
                  </a:extLst>
                </p:cNvPr>
                <p:cNvGrpSpPr>
                  <a:grpSpLocks/>
                </p:cNvGrpSpPr>
                <p:nvPr/>
              </p:nvGrpSpPr>
              <p:grpSpPr bwMode="auto">
                <a:xfrm>
                  <a:off x="2907226" y="1670232"/>
                  <a:ext cx="585388" cy="397837"/>
                  <a:chOff x="4142425" y="1143000"/>
                  <a:chExt cx="2403930" cy="504825"/>
                </a:xfrm>
              </p:grpSpPr>
              <p:sp>
                <p:nvSpPr>
                  <p:cNvPr id="199" name="Rectangle 198">
                    <a:extLst>
                      <a:ext uri="{FF2B5EF4-FFF2-40B4-BE49-F238E27FC236}">
                        <a16:creationId xmlns:a16="http://schemas.microsoft.com/office/drawing/2014/main" id="{F5AACD69-04F7-184E-8BB7-A7812576BCB6}"/>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00" name="Straight Connector 4">
                    <a:extLst>
                      <a:ext uri="{FF2B5EF4-FFF2-40B4-BE49-F238E27FC236}">
                        <a16:creationId xmlns:a16="http://schemas.microsoft.com/office/drawing/2014/main" id="{AF3D124D-1C1B-FF44-9943-BA36E26161CB}"/>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66" name="Group 165">
                  <a:extLst>
                    <a:ext uri="{FF2B5EF4-FFF2-40B4-BE49-F238E27FC236}">
                      <a16:creationId xmlns:a16="http://schemas.microsoft.com/office/drawing/2014/main" id="{A4DA3D9E-11AF-9643-B8BE-B1B66581F8D7}"/>
                    </a:ext>
                  </a:extLst>
                </p:cNvPr>
                <p:cNvGrpSpPr>
                  <a:grpSpLocks/>
                </p:cNvGrpSpPr>
                <p:nvPr/>
              </p:nvGrpSpPr>
              <p:grpSpPr bwMode="auto">
                <a:xfrm>
                  <a:off x="3473709" y="1668727"/>
                  <a:ext cx="1847099" cy="397837"/>
                  <a:chOff x="4142425" y="1143000"/>
                  <a:chExt cx="2403930" cy="504825"/>
                </a:xfrm>
              </p:grpSpPr>
              <p:sp>
                <p:nvSpPr>
                  <p:cNvPr id="197" name="Rectangle 196">
                    <a:extLst>
                      <a:ext uri="{FF2B5EF4-FFF2-40B4-BE49-F238E27FC236}">
                        <a16:creationId xmlns:a16="http://schemas.microsoft.com/office/drawing/2014/main" id="{340866EE-E080-EE42-BDE5-A47D9E2AF613}"/>
                      </a:ext>
                    </a:extLst>
                  </p:cNvPr>
                  <p:cNvSpPr/>
                  <p:nvPr/>
                </p:nvSpPr>
                <p:spPr bwMode="auto">
                  <a:xfrm>
                    <a:off x="4142425" y="1143000"/>
                    <a:ext cx="2403930" cy="504825"/>
                  </a:xfrm>
                  <a:prstGeom prst="rect">
                    <a:avLst/>
                  </a:prstGeom>
                  <a:solidFill>
                    <a:schemeClr val="accent6">
                      <a:lumMod val="7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tx1"/>
                        </a:solidFill>
                        <a:latin typeface="Helvetica Neue"/>
                      </a:rPr>
                      <a:t>Record</a:t>
                    </a:r>
                  </a:p>
                </p:txBody>
              </p:sp>
              <p:cxnSp>
                <p:nvCxnSpPr>
                  <p:cNvPr id="198" name="Straight Connector 4">
                    <a:extLst>
                      <a:ext uri="{FF2B5EF4-FFF2-40B4-BE49-F238E27FC236}">
                        <a16:creationId xmlns:a16="http://schemas.microsoft.com/office/drawing/2014/main" id="{85C1AB41-0EA6-754D-A6FD-CA44FD59AAD1}"/>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67" name="Group 166">
                  <a:extLst>
                    <a:ext uri="{FF2B5EF4-FFF2-40B4-BE49-F238E27FC236}">
                      <a16:creationId xmlns:a16="http://schemas.microsoft.com/office/drawing/2014/main" id="{C440595F-E96D-4A4B-BAED-DB9C30158021}"/>
                    </a:ext>
                  </a:extLst>
                </p:cNvPr>
                <p:cNvGrpSpPr>
                  <a:grpSpLocks/>
                </p:cNvGrpSpPr>
                <p:nvPr/>
              </p:nvGrpSpPr>
              <p:grpSpPr bwMode="auto">
                <a:xfrm>
                  <a:off x="5324938" y="1668726"/>
                  <a:ext cx="868000" cy="397837"/>
                  <a:chOff x="4142425" y="1143000"/>
                  <a:chExt cx="2403930" cy="504825"/>
                </a:xfrm>
              </p:grpSpPr>
              <p:sp>
                <p:nvSpPr>
                  <p:cNvPr id="195" name="Rectangle 194">
                    <a:extLst>
                      <a:ext uri="{FF2B5EF4-FFF2-40B4-BE49-F238E27FC236}">
                        <a16:creationId xmlns:a16="http://schemas.microsoft.com/office/drawing/2014/main" id="{3B4C5501-3467-5841-8C28-5FC835B89AA8}"/>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96" name="Straight Connector 4">
                    <a:extLst>
                      <a:ext uri="{FF2B5EF4-FFF2-40B4-BE49-F238E27FC236}">
                        <a16:creationId xmlns:a16="http://schemas.microsoft.com/office/drawing/2014/main" id="{E839C858-1EF1-0E49-B486-AF40D9DAACEC}"/>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168" name="Group 167">
                  <a:extLst>
                    <a:ext uri="{FF2B5EF4-FFF2-40B4-BE49-F238E27FC236}">
                      <a16:creationId xmlns:a16="http://schemas.microsoft.com/office/drawing/2014/main" id="{DAC2F396-AB6D-7D4E-B1B7-B3739938494A}"/>
                    </a:ext>
                  </a:extLst>
                </p:cNvPr>
                <p:cNvGrpSpPr>
                  <a:grpSpLocks/>
                </p:cNvGrpSpPr>
                <p:nvPr/>
              </p:nvGrpSpPr>
              <p:grpSpPr bwMode="auto">
                <a:xfrm>
                  <a:off x="2903095" y="2059638"/>
                  <a:ext cx="931811" cy="397837"/>
                  <a:chOff x="4142425" y="1143000"/>
                  <a:chExt cx="2403930" cy="504825"/>
                </a:xfrm>
              </p:grpSpPr>
              <p:sp>
                <p:nvSpPr>
                  <p:cNvPr id="193" name="Rectangle 192">
                    <a:extLst>
                      <a:ext uri="{FF2B5EF4-FFF2-40B4-BE49-F238E27FC236}">
                        <a16:creationId xmlns:a16="http://schemas.microsoft.com/office/drawing/2014/main" id="{552530B7-ECF2-1346-BE71-78989A2A9702}"/>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194" name="Straight Connector 4">
                    <a:extLst>
                      <a:ext uri="{FF2B5EF4-FFF2-40B4-BE49-F238E27FC236}">
                        <a16:creationId xmlns:a16="http://schemas.microsoft.com/office/drawing/2014/main" id="{726C2704-1EB1-904B-B11E-7FDE7E4DA2E9}"/>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69" name="Group 168">
                  <a:extLst>
                    <a:ext uri="{FF2B5EF4-FFF2-40B4-BE49-F238E27FC236}">
                      <a16:creationId xmlns:a16="http://schemas.microsoft.com/office/drawing/2014/main" id="{9C0205FE-82DF-394E-92C6-CF3D394CB270}"/>
                    </a:ext>
                  </a:extLst>
                </p:cNvPr>
                <p:cNvGrpSpPr>
                  <a:grpSpLocks/>
                </p:cNvGrpSpPr>
                <p:nvPr/>
              </p:nvGrpSpPr>
              <p:grpSpPr bwMode="auto">
                <a:xfrm>
                  <a:off x="3834906" y="2064116"/>
                  <a:ext cx="1847099" cy="397837"/>
                  <a:chOff x="4142425" y="1143000"/>
                  <a:chExt cx="2403930" cy="504825"/>
                </a:xfrm>
              </p:grpSpPr>
              <p:sp>
                <p:nvSpPr>
                  <p:cNvPr id="191" name="Rectangle 190">
                    <a:extLst>
                      <a:ext uri="{FF2B5EF4-FFF2-40B4-BE49-F238E27FC236}">
                        <a16:creationId xmlns:a16="http://schemas.microsoft.com/office/drawing/2014/main" id="{701028D2-6B16-5049-9704-735D555A8EAA}"/>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92" name="Straight Connector 4">
                    <a:extLst>
                      <a:ext uri="{FF2B5EF4-FFF2-40B4-BE49-F238E27FC236}">
                        <a16:creationId xmlns:a16="http://schemas.microsoft.com/office/drawing/2014/main" id="{999FA103-DA93-BF4E-BE70-CFCC2AD5B10E}"/>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170" name="Rectangle 169">
                  <a:extLst>
                    <a:ext uri="{FF2B5EF4-FFF2-40B4-BE49-F238E27FC236}">
                      <a16:creationId xmlns:a16="http://schemas.microsoft.com/office/drawing/2014/main" id="{3C215E22-9F92-3D4D-B34B-CF0EF1EEC2E6}"/>
                    </a:ext>
                  </a:extLst>
                </p:cNvPr>
                <p:cNvSpPr/>
                <p:nvPr/>
              </p:nvSpPr>
              <p:spPr>
                <a:xfrm>
                  <a:off x="5522283"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71" name="Rectangle 170">
                  <a:extLst>
                    <a:ext uri="{FF2B5EF4-FFF2-40B4-BE49-F238E27FC236}">
                      <a16:creationId xmlns:a16="http://schemas.microsoft.com/office/drawing/2014/main" id="{C5DD0EC6-0E66-E140-A26F-17001E5E2E3B}"/>
                    </a:ext>
                  </a:extLst>
                </p:cNvPr>
                <p:cNvSpPr/>
                <p:nvPr/>
              </p:nvSpPr>
              <p:spPr>
                <a:xfrm>
                  <a:off x="5101956"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72" name="Rectangle 171">
                  <a:extLst>
                    <a:ext uri="{FF2B5EF4-FFF2-40B4-BE49-F238E27FC236}">
                      <a16:creationId xmlns:a16="http://schemas.microsoft.com/office/drawing/2014/main" id="{EB344AEA-6F05-4642-ACA5-8090689595C3}"/>
                    </a:ext>
                  </a:extLst>
                </p:cNvPr>
                <p:cNvSpPr/>
                <p:nvPr/>
              </p:nvSpPr>
              <p:spPr>
                <a:xfrm>
                  <a:off x="4681629"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73" name="Rectangle 172">
                  <a:extLst>
                    <a:ext uri="{FF2B5EF4-FFF2-40B4-BE49-F238E27FC236}">
                      <a16:creationId xmlns:a16="http://schemas.microsoft.com/office/drawing/2014/main" id="{6FD9632D-31EE-8E49-89C7-924F84C8476C}"/>
                    </a:ext>
                  </a:extLst>
                </p:cNvPr>
                <p:cNvSpPr/>
                <p:nvPr/>
              </p:nvSpPr>
              <p:spPr>
                <a:xfrm>
                  <a:off x="4261302" y="2901780"/>
                  <a:ext cx="426307" cy="342019"/>
                </a:xfrm>
                <a:prstGeom prst="rect">
                  <a:avLst/>
                </a:prstGeom>
                <a:solidFill>
                  <a:srgbClr val="00B0F0"/>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74" name="Rectangle 173">
                  <a:extLst>
                    <a:ext uri="{FF2B5EF4-FFF2-40B4-BE49-F238E27FC236}">
                      <a16:creationId xmlns:a16="http://schemas.microsoft.com/office/drawing/2014/main" id="{768DD743-95A5-364A-BD77-5CC1A06D0B61}"/>
                    </a:ext>
                  </a:extLst>
                </p:cNvPr>
                <p:cNvSpPr/>
                <p:nvPr/>
              </p:nvSpPr>
              <p:spPr>
                <a:xfrm>
                  <a:off x="3859944"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75" name="TextBox 174">
                  <a:extLst>
                    <a:ext uri="{FF2B5EF4-FFF2-40B4-BE49-F238E27FC236}">
                      <a16:creationId xmlns:a16="http://schemas.microsoft.com/office/drawing/2014/main" id="{9457EF0D-52CF-7C4A-A2B5-728B4271DCA6}"/>
                    </a:ext>
                  </a:extLst>
                </p:cNvPr>
                <p:cNvSpPr txBox="1"/>
                <p:nvPr/>
              </p:nvSpPr>
              <p:spPr>
                <a:xfrm>
                  <a:off x="5570179"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176" name="TextBox 175">
                  <a:extLst>
                    <a:ext uri="{FF2B5EF4-FFF2-40B4-BE49-F238E27FC236}">
                      <a16:creationId xmlns:a16="http://schemas.microsoft.com/office/drawing/2014/main" id="{3577FE70-B1B2-A84D-A107-4DC9BF06CCF3}"/>
                    </a:ext>
                  </a:extLst>
                </p:cNvPr>
                <p:cNvSpPr txBox="1"/>
                <p:nvPr/>
              </p:nvSpPr>
              <p:spPr>
                <a:xfrm>
                  <a:off x="5151903"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177" name="TextBox 176">
                  <a:extLst>
                    <a:ext uri="{FF2B5EF4-FFF2-40B4-BE49-F238E27FC236}">
                      <a16:creationId xmlns:a16="http://schemas.microsoft.com/office/drawing/2014/main" id="{7E7D07D5-6D80-144D-AFA7-899D0CE62DFF}"/>
                    </a:ext>
                  </a:extLst>
                </p:cNvPr>
                <p:cNvSpPr txBox="1"/>
                <p:nvPr/>
              </p:nvSpPr>
              <p:spPr>
                <a:xfrm>
                  <a:off x="4733627"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178" name="TextBox 177">
                  <a:extLst>
                    <a:ext uri="{FF2B5EF4-FFF2-40B4-BE49-F238E27FC236}">
                      <a16:creationId xmlns:a16="http://schemas.microsoft.com/office/drawing/2014/main" id="{AD8C4167-1642-704B-B0BF-246A5FA0CCD8}"/>
                    </a:ext>
                  </a:extLst>
                </p:cNvPr>
                <p:cNvSpPr txBox="1"/>
                <p:nvPr/>
              </p:nvSpPr>
              <p:spPr>
                <a:xfrm>
                  <a:off x="4315352" y="2943052"/>
                  <a:ext cx="354584" cy="276999"/>
                </a:xfrm>
                <a:prstGeom prst="rect">
                  <a:avLst/>
                </a:prstGeom>
                <a:noFill/>
              </p:spPr>
              <p:txBody>
                <a:bodyPr wrap="none" rtlCol="0">
                  <a:spAutoFit/>
                </a:bodyPr>
                <a:lstStyle/>
                <a:p>
                  <a:r>
                    <a:rPr lang="en-US" sz="1200" dirty="0">
                      <a:solidFill>
                        <a:schemeClr val="bg1"/>
                      </a:solidFill>
                      <a:latin typeface="Helvetica Neue"/>
                    </a:rPr>
                    <a:t>42</a:t>
                  </a:r>
                </a:p>
              </p:txBody>
            </p:sp>
            <p:sp>
              <p:nvSpPr>
                <p:cNvPr id="179" name="TextBox 178">
                  <a:extLst>
                    <a:ext uri="{FF2B5EF4-FFF2-40B4-BE49-F238E27FC236}">
                      <a16:creationId xmlns:a16="http://schemas.microsoft.com/office/drawing/2014/main" id="{1F4C38DE-EA13-244E-AA9D-719D689B6909}"/>
                    </a:ext>
                  </a:extLst>
                </p:cNvPr>
                <p:cNvSpPr txBox="1"/>
                <p:nvPr/>
              </p:nvSpPr>
              <p:spPr>
                <a:xfrm>
                  <a:off x="3916044"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181" name="Oval 180">
                  <a:extLst>
                    <a:ext uri="{FF2B5EF4-FFF2-40B4-BE49-F238E27FC236}">
                      <a16:creationId xmlns:a16="http://schemas.microsoft.com/office/drawing/2014/main" id="{FC070774-147F-C446-BA1F-E9E74794A92A}"/>
                    </a:ext>
                  </a:extLst>
                </p:cNvPr>
                <p:cNvSpPr/>
                <p:nvPr/>
              </p:nvSpPr>
              <p:spPr>
                <a:xfrm>
                  <a:off x="6013718" y="3036456"/>
                  <a:ext cx="114300" cy="1122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82" name="TextBox 181">
                  <a:extLst>
                    <a:ext uri="{FF2B5EF4-FFF2-40B4-BE49-F238E27FC236}">
                      <a16:creationId xmlns:a16="http://schemas.microsoft.com/office/drawing/2014/main" id="{F1855320-2BBD-144F-AB30-1948CF047FB4}"/>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183" name="Curved Connector 182">
                  <a:extLst>
                    <a:ext uri="{FF2B5EF4-FFF2-40B4-BE49-F238E27FC236}">
                      <a16:creationId xmlns:a16="http://schemas.microsoft.com/office/drawing/2014/main" id="{4699E6F8-02EB-E441-A309-0AF65AF5B5C4}"/>
                    </a:ext>
                  </a:extLst>
                </p:cNvPr>
                <p:cNvCxnSpPr>
                  <a:cxnSpLocks/>
                </p:cNvCxnSpPr>
                <p:nvPr/>
              </p:nvCxnSpPr>
              <p:spPr>
                <a:xfrm rot="5400000" flipH="1" flipV="1">
                  <a:off x="3760488" y="2624746"/>
                  <a:ext cx="589411" cy="9984"/>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4" name="Curved Connector 183">
                  <a:extLst>
                    <a:ext uri="{FF2B5EF4-FFF2-40B4-BE49-F238E27FC236}">
                      <a16:creationId xmlns:a16="http://schemas.microsoft.com/office/drawing/2014/main" id="{B743DED2-FB14-0442-A4EC-13B0C8D49056}"/>
                    </a:ext>
                  </a:extLst>
                </p:cNvPr>
                <p:cNvCxnSpPr>
                  <a:cxnSpLocks/>
                  <a:stCxn id="177" idx="0"/>
                </p:cNvCxnSpPr>
                <p:nvPr/>
              </p:nvCxnSpPr>
              <p:spPr>
                <a:xfrm rot="5400000" flipH="1" flipV="1">
                  <a:off x="4207426" y="2239557"/>
                  <a:ext cx="1406989" cy="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6" name="Curved Connector 185">
                  <a:extLst>
                    <a:ext uri="{FF2B5EF4-FFF2-40B4-BE49-F238E27FC236}">
                      <a16:creationId xmlns:a16="http://schemas.microsoft.com/office/drawing/2014/main" id="{53F9BC13-6116-C74E-B2D2-3A66888259C7}"/>
                    </a:ext>
                  </a:extLst>
                </p:cNvPr>
                <p:cNvCxnSpPr>
                  <a:cxnSpLocks/>
                </p:cNvCxnSpPr>
                <p:nvPr/>
              </p:nvCxnSpPr>
              <p:spPr>
                <a:xfrm rot="5400000" flipH="1" flipV="1">
                  <a:off x="4864506" y="2348334"/>
                  <a:ext cx="966799" cy="154570"/>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7" name="Curved Connector 186">
                  <a:extLst>
                    <a:ext uri="{FF2B5EF4-FFF2-40B4-BE49-F238E27FC236}">
                      <a16:creationId xmlns:a16="http://schemas.microsoft.com/office/drawing/2014/main" id="{0C9D784E-1788-DE4F-9B2F-D53A3E941291}"/>
                    </a:ext>
                  </a:extLst>
                </p:cNvPr>
                <p:cNvCxnSpPr>
                  <a:cxnSpLocks/>
                  <a:stCxn id="175" idx="0"/>
                  <a:endCxn id="203" idx="1"/>
                </p:cNvCxnSpPr>
                <p:nvPr/>
              </p:nvCxnSpPr>
              <p:spPr>
                <a:xfrm rot="16200000" flipV="1">
                  <a:off x="3593545" y="789126"/>
                  <a:ext cx="1471738" cy="2836114"/>
                </a:xfrm>
                <a:prstGeom prst="curvedConnector4">
                  <a:avLst>
                    <a:gd name="adj1" fmla="val 138073"/>
                    <a:gd name="adj2" fmla="val 105129"/>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88" name="Group 187">
                  <a:extLst>
                    <a:ext uri="{FF2B5EF4-FFF2-40B4-BE49-F238E27FC236}">
                      <a16:creationId xmlns:a16="http://schemas.microsoft.com/office/drawing/2014/main" id="{02BEFE1F-57E5-1B44-AF7D-A6B528F7BBE8}"/>
                    </a:ext>
                  </a:extLst>
                </p:cNvPr>
                <p:cNvGrpSpPr/>
                <p:nvPr/>
              </p:nvGrpSpPr>
              <p:grpSpPr>
                <a:xfrm>
                  <a:off x="5975081" y="2890450"/>
                  <a:ext cx="184392" cy="353348"/>
                  <a:chOff x="6442774" y="3853934"/>
                  <a:chExt cx="245856" cy="471130"/>
                </a:xfrm>
              </p:grpSpPr>
              <p:sp>
                <p:nvSpPr>
                  <p:cNvPr id="189" name="Rectangle 188">
                    <a:extLst>
                      <a:ext uri="{FF2B5EF4-FFF2-40B4-BE49-F238E27FC236}">
                        <a16:creationId xmlns:a16="http://schemas.microsoft.com/office/drawing/2014/main" id="{B4F3528C-8224-3E4D-8253-B95E84605C37}"/>
                      </a:ext>
                    </a:extLst>
                  </p:cNvPr>
                  <p:cNvSpPr/>
                  <p:nvPr/>
                </p:nvSpPr>
                <p:spPr>
                  <a:xfrm>
                    <a:off x="6442774"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90" name="Oval 189">
                    <a:extLst>
                      <a:ext uri="{FF2B5EF4-FFF2-40B4-BE49-F238E27FC236}">
                        <a16:creationId xmlns:a16="http://schemas.microsoft.com/office/drawing/2014/main" id="{5465C434-21EB-5C4D-8BFF-562AA124C724}"/>
                      </a:ext>
                    </a:extLst>
                  </p:cNvPr>
                  <p:cNvSpPr/>
                  <p:nvPr/>
                </p:nvSpPr>
                <p:spPr>
                  <a:xfrm>
                    <a:off x="6494291"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sp>
            <p:nvSpPr>
              <p:cNvPr id="157" name="Rectangle 156">
                <a:extLst>
                  <a:ext uri="{FF2B5EF4-FFF2-40B4-BE49-F238E27FC236}">
                    <a16:creationId xmlns:a16="http://schemas.microsoft.com/office/drawing/2014/main" id="{FE1A7802-5EA6-F74A-82A5-43D03B15FA12}"/>
                  </a:ext>
                </a:extLst>
              </p:cNvPr>
              <p:cNvSpPr/>
              <p:nvPr/>
            </p:nvSpPr>
            <p:spPr bwMode="auto">
              <a:xfrm>
                <a:off x="8499153" y="2048846"/>
                <a:ext cx="445816"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600" dirty="0">
                    <a:solidFill>
                      <a:schemeClr val="bg1"/>
                    </a:solidFill>
                    <a:latin typeface="Helvetica Neue"/>
                  </a:rPr>
                  <a:t>Record</a:t>
                </a:r>
              </a:p>
            </p:txBody>
          </p:sp>
          <p:sp>
            <p:nvSpPr>
              <p:cNvPr id="158" name="Rectangle 157">
                <a:extLst>
                  <a:ext uri="{FF2B5EF4-FFF2-40B4-BE49-F238E27FC236}">
                    <a16:creationId xmlns:a16="http://schemas.microsoft.com/office/drawing/2014/main" id="{A6B1BAE9-23F0-EC44-9C8F-954958B1F8E2}"/>
                  </a:ext>
                </a:extLst>
              </p:cNvPr>
              <p:cNvSpPr/>
              <p:nvPr/>
            </p:nvSpPr>
            <p:spPr bwMode="auto">
              <a:xfrm>
                <a:off x="5690235" y="2430197"/>
                <a:ext cx="1064641"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600" dirty="0">
                  <a:solidFill>
                    <a:schemeClr val="bg1"/>
                  </a:solidFill>
                  <a:latin typeface="Helvetica Neue"/>
                </a:endParaRPr>
              </a:p>
            </p:txBody>
          </p:sp>
          <p:cxnSp>
            <p:nvCxnSpPr>
              <p:cNvPr id="159" name="Straight Connector 4">
                <a:extLst>
                  <a:ext uri="{FF2B5EF4-FFF2-40B4-BE49-F238E27FC236}">
                    <a16:creationId xmlns:a16="http://schemas.microsoft.com/office/drawing/2014/main" id="{CA23F338-D4A1-2948-9455-29A15274578E}"/>
                  </a:ext>
                </a:extLst>
              </p:cNvPr>
              <p:cNvCxnSpPr>
                <a:cxnSpLocks noChangeShapeType="1"/>
              </p:cNvCxnSpPr>
              <p:nvPr/>
            </p:nvCxnSpPr>
            <p:spPr bwMode="auto">
              <a:xfrm>
                <a:off x="5769518" y="2557732"/>
                <a:ext cx="875922"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cxnSp>
            <p:nvCxnSpPr>
              <p:cNvPr id="160" name="Curved Connector 159">
                <a:extLst>
                  <a:ext uri="{FF2B5EF4-FFF2-40B4-BE49-F238E27FC236}">
                    <a16:creationId xmlns:a16="http://schemas.microsoft.com/office/drawing/2014/main" id="{F66FF9CA-0BF2-3E46-A8BD-39B48F258C9A}"/>
                  </a:ext>
                </a:extLst>
              </p:cNvPr>
              <p:cNvCxnSpPr>
                <a:cxnSpLocks/>
              </p:cNvCxnSpPr>
              <p:nvPr/>
            </p:nvCxnSpPr>
            <p:spPr>
              <a:xfrm rot="16200000" flipV="1">
                <a:off x="8355944" y="2455786"/>
                <a:ext cx="717855" cy="363808"/>
              </a:xfrm>
              <a:prstGeom prst="curvedConnector3">
                <a:avLst>
                  <a:gd name="adj1" fmla="val 93309"/>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205" name="Curved Connector 204">
              <a:extLst>
                <a:ext uri="{FF2B5EF4-FFF2-40B4-BE49-F238E27FC236}">
                  <a16:creationId xmlns:a16="http://schemas.microsoft.com/office/drawing/2014/main" id="{6C7B457C-C28B-3740-AAAF-F064F7786A3A}"/>
                </a:ext>
              </a:extLst>
            </p:cNvPr>
            <p:cNvCxnSpPr>
              <a:cxnSpLocks/>
              <a:stCxn id="178" idx="0"/>
            </p:cNvCxnSpPr>
            <p:nvPr/>
          </p:nvCxnSpPr>
          <p:spPr>
            <a:xfrm rot="5400000" flipH="1" flipV="1">
              <a:off x="7642461" y="1842443"/>
              <a:ext cx="680018" cy="1408660"/>
            </a:xfrm>
            <a:prstGeom prst="curvedConnector2">
              <a:avLst/>
            </a:prstGeom>
            <a:ln w="25400">
              <a:solidFill>
                <a:srgbClr val="00B0F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4640183" y="335814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cxnSp>
        <p:nvCxnSpPr>
          <p:cNvPr id="57" name="Curved Connector 56" descr="Arrow Labeled Page 2, Record 4 to the 4th record on the page" title="Arrow"/>
          <p:cNvCxnSpPr>
            <a:cxnSpLocks/>
          </p:cNvCxnSpPr>
          <p:nvPr/>
        </p:nvCxnSpPr>
        <p:spPr>
          <a:xfrm flipV="1">
            <a:off x="5943600" y="318752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517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Slotted Page: Insert Record, Pt. 4</a:t>
            </a:r>
            <a:endParaRPr lang="en-US" dirty="0"/>
          </a:p>
        </p:txBody>
      </p:sp>
      <p:sp>
        <p:nvSpPr>
          <p:cNvPr id="3" name="Content Placeholder 2"/>
          <p:cNvSpPr>
            <a:spLocks noGrp="1"/>
          </p:cNvSpPr>
          <p:nvPr>
            <p:ph idx="1"/>
          </p:nvPr>
        </p:nvSpPr>
        <p:spPr/>
        <p:txBody>
          <a:bodyPr/>
          <a:lstStyle/>
          <a:p>
            <a:r>
              <a:rPr lang="en-US" dirty="0"/>
              <a:t>Insert:</a:t>
            </a:r>
          </a:p>
          <a:p>
            <a:pPr lvl="1"/>
            <a:r>
              <a:rPr lang="en-US" dirty="0"/>
              <a:t>Place record in free space on page</a:t>
            </a:r>
          </a:p>
          <a:p>
            <a:pPr lvl="1"/>
            <a:r>
              <a:rPr lang="en-US" dirty="0"/>
              <a:t>Create pointer/length pair in next open </a:t>
            </a:r>
          </a:p>
          <a:p>
            <a:pPr marL="914400" lvl="1" indent="0">
              <a:buNone/>
            </a:pPr>
            <a:r>
              <a:rPr lang="en-US" dirty="0"/>
              <a:t>slot in slot directory</a:t>
            </a:r>
          </a:p>
          <a:p>
            <a:pPr lvl="1"/>
            <a:r>
              <a:rPr lang="en-US" dirty="0"/>
              <a:t>Update the free space pointer</a:t>
            </a:r>
          </a:p>
        </p:txBody>
      </p:sp>
      <p:grpSp>
        <p:nvGrpSpPr>
          <p:cNvPr id="190" name="Group 189" descr="A Slotted Page with packed records. The page footer contains a pointer to free space as well a pointer to the beginnig of each record as well as that record's length. A new record is added to the end of the file and a new entry in the footer with a pointer to the record is created" title="Slotted Page">
            <a:extLst>
              <a:ext uri="{FF2B5EF4-FFF2-40B4-BE49-F238E27FC236}">
                <a16:creationId xmlns:a16="http://schemas.microsoft.com/office/drawing/2014/main" id="{5EBB0DAB-6BD1-5C4A-A20F-0834970E754D}"/>
              </a:ext>
            </a:extLst>
          </p:cNvPr>
          <p:cNvGrpSpPr/>
          <p:nvPr/>
        </p:nvGrpSpPr>
        <p:grpSpPr>
          <a:xfrm>
            <a:off x="5688591" y="1200150"/>
            <a:ext cx="3455409" cy="2337793"/>
            <a:chOff x="5688591" y="1200150"/>
            <a:chExt cx="3455409" cy="2337793"/>
          </a:xfrm>
        </p:grpSpPr>
        <p:grpSp>
          <p:nvGrpSpPr>
            <p:cNvPr id="191" name="Group 190" descr="A Slotted Page with packed records. The page footer contains a pointer to free space as well a pointer to the beginnig of each record as well as that record's length. A new record is added to the end of the file" title="Slotted Page">
              <a:extLst>
                <a:ext uri="{FF2B5EF4-FFF2-40B4-BE49-F238E27FC236}">
                  <a16:creationId xmlns:a16="http://schemas.microsoft.com/office/drawing/2014/main" id="{137AF005-238E-8845-A789-096C08758EE0}"/>
                </a:ext>
              </a:extLst>
            </p:cNvPr>
            <p:cNvGrpSpPr/>
            <p:nvPr/>
          </p:nvGrpSpPr>
          <p:grpSpPr>
            <a:xfrm>
              <a:off x="5688591" y="1200150"/>
              <a:ext cx="3455409" cy="2337793"/>
              <a:chOff x="5688591" y="1200150"/>
              <a:chExt cx="3455409" cy="2337793"/>
            </a:xfrm>
          </p:grpSpPr>
          <p:grpSp>
            <p:nvGrpSpPr>
              <p:cNvPr id="193" name="Group 192"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AA160B9E-7E46-9F41-9608-9B2D63109564}"/>
                  </a:ext>
                </a:extLst>
              </p:cNvPr>
              <p:cNvGrpSpPr/>
              <p:nvPr/>
            </p:nvGrpSpPr>
            <p:grpSpPr>
              <a:xfrm>
                <a:off x="5688591" y="1200150"/>
                <a:ext cx="3455409" cy="2337793"/>
                <a:chOff x="2903095" y="1256420"/>
                <a:chExt cx="3455409" cy="2337793"/>
              </a:xfrm>
            </p:grpSpPr>
            <p:sp>
              <p:nvSpPr>
                <p:cNvPr id="198" name="Folded Corner 197">
                  <a:extLst>
                    <a:ext uri="{FF2B5EF4-FFF2-40B4-BE49-F238E27FC236}">
                      <a16:creationId xmlns:a16="http://schemas.microsoft.com/office/drawing/2014/main" id="{1A298E06-3160-A540-94A9-D407C6613F6E}"/>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199" name="Rectangle 198">
                  <a:extLst>
                    <a:ext uri="{FF2B5EF4-FFF2-40B4-BE49-F238E27FC236}">
                      <a16:creationId xmlns:a16="http://schemas.microsoft.com/office/drawing/2014/main" id="{174B000B-E94A-0E4F-81BD-981A40C6A2BE}"/>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200" name="Group 199">
                  <a:extLst>
                    <a:ext uri="{FF2B5EF4-FFF2-40B4-BE49-F238E27FC236}">
                      <a16:creationId xmlns:a16="http://schemas.microsoft.com/office/drawing/2014/main" id="{D22DF2BB-5F88-4640-9B6D-B1FD9FDD9CB3}"/>
                    </a:ext>
                  </a:extLst>
                </p:cNvPr>
                <p:cNvGrpSpPr>
                  <a:grpSpLocks/>
                </p:cNvGrpSpPr>
                <p:nvPr/>
              </p:nvGrpSpPr>
              <p:grpSpPr bwMode="auto">
                <a:xfrm>
                  <a:off x="2911357" y="1272395"/>
                  <a:ext cx="1847099" cy="397837"/>
                  <a:chOff x="4142425" y="1143000"/>
                  <a:chExt cx="2403930" cy="504825"/>
                </a:xfrm>
              </p:grpSpPr>
              <p:sp>
                <p:nvSpPr>
                  <p:cNvPr id="240" name="Rectangle 239">
                    <a:extLst>
                      <a:ext uri="{FF2B5EF4-FFF2-40B4-BE49-F238E27FC236}">
                        <a16:creationId xmlns:a16="http://schemas.microsoft.com/office/drawing/2014/main" id="{0193E2EB-654B-114C-BAFF-530F3DF38C62}"/>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41" name="Straight Connector 4">
                    <a:extLst>
                      <a:ext uri="{FF2B5EF4-FFF2-40B4-BE49-F238E27FC236}">
                        <a16:creationId xmlns:a16="http://schemas.microsoft.com/office/drawing/2014/main" id="{4E9F90EF-CFC1-2740-A2E5-0E4FB91FCA1A}"/>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01" name="Group 200">
                  <a:extLst>
                    <a:ext uri="{FF2B5EF4-FFF2-40B4-BE49-F238E27FC236}">
                      <a16:creationId xmlns:a16="http://schemas.microsoft.com/office/drawing/2014/main" id="{8B67DEA9-87E5-9647-AF9A-B7CA84C123C4}"/>
                    </a:ext>
                  </a:extLst>
                </p:cNvPr>
                <p:cNvGrpSpPr>
                  <a:grpSpLocks/>
                </p:cNvGrpSpPr>
                <p:nvPr/>
              </p:nvGrpSpPr>
              <p:grpSpPr bwMode="auto">
                <a:xfrm>
                  <a:off x="4758456" y="1275133"/>
                  <a:ext cx="1434482" cy="397837"/>
                  <a:chOff x="4142425" y="1143000"/>
                  <a:chExt cx="2403930" cy="504825"/>
                </a:xfrm>
              </p:grpSpPr>
              <p:sp>
                <p:nvSpPr>
                  <p:cNvPr id="238" name="Rectangle 237">
                    <a:extLst>
                      <a:ext uri="{FF2B5EF4-FFF2-40B4-BE49-F238E27FC236}">
                        <a16:creationId xmlns:a16="http://schemas.microsoft.com/office/drawing/2014/main" id="{C06D0F5E-964D-6F45-A711-66451901DE24}"/>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39" name="Straight Connector 4">
                    <a:extLst>
                      <a:ext uri="{FF2B5EF4-FFF2-40B4-BE49-F238E27FC236}">
                        <a16:creationId xmlns:a16="http://schemas.microsoft.com/office/drawing/2014/main" id="{E26A838A-FA66-9744-9B9F-C603DF440B2B}"/>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02" name="Group 201">
                  <a:extLst>
                    <a:ext uri="{FF2B5EF4-FFF2-40B4-BE49-F238E27FC236}">
                      <a16:creationId xmlns:a16="http://schemas.microsoft.com/office/drawing/2014/main" id="{94767E2D-C230-D94F-AE41-D473BC19F82C}"/>
                    </a:ext>
                  </a:extLst>
                </p:cNvPr>
                <p:cNvGrpSpPr>
                  <a:grpSpLocks/>
                </p:cNvGrpSpPr>
                <p:nvPr/>
              </p:nvGrpSpPr>
              <p:grpSpPr bwMode="auto">
                <a:xfrm>
                  <a:off x="2907226" y="1670232"/>
                  <a:ext cx="585388" cy="397837"/>
                  <a:chOff x="4142425" y="1143000"/>
                  <a:chExt cx="2403930" cy="504825"/>
                </a:xfrm>
              </p:grpSpPr>
              <p:sp>
                <p:nvSpPr>
                  <p:cNvPr id="236" name="Rectangle 235">
                    <a:extLst>
                      <a:ext uri="{FF2B5EF4-FFF2-40B4-BE49-F238E27FC236}">
                        <a16:creationId xmlns:a16="http://schemas.microsoft.com/office/drawing/2014/main" id="{9A549B83-DB97-6548-BB7E-43045F88BE20}"/>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37" name="Straight Connector 4">
                    <a:extLst>
                      <a:ext uri="{FF2B5EF4-FFF2-40B4-BE49-F238E27FC236}">
                        <a16:creationId xmlns:a16="http://schemas.microsoft.com/office/drawing/2014/main" id="{34B76B68-175C-1B40-B9F5-9643D19A0CC9}"/>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03" name="Group 202">
                  <a:extLst>
                    <a:ext uri="{FF2B5EF4-FFF2-40B4-BE49-F238E27FC236}">
                      <a16:creationId xmlns:a16="http://schemas.microsoft.com/office/drawing/2014/main" id="{CD9B045E-F609-9948-B2C9-88043D71E5B5}"/>
                    </a:ext>
                  </a:extLst>
                </p:cNvPr>
                <p:cNvGrpSpPr>
                  <a:grpSpLocks/>
                </p:cNvGrpSpPr>
                <p:nvPr/>
              </p:nvGrpSpPr>
              <p:grpSpPr bwMode="auto">
                <a:xfrm>
                  <a:off x="3473709" y="1668727"/>
                  <a:ext cx="1847099" cy="397837"/>
                  <a:chOff x="4142425" y="1143000"/>
                  <a:chExt cx="2403930" cy="504825"/>
                </a:xfrm>
              </p:grpSpPr>
              <p:sp>
                <p:nvSpPr>
                  <p:cNvPr id="234" name="Rectangle 233">
                    <a:extLst>
                      <a:ext uri="{FF2B5EF4-FFF2-40B4-BE49-F238E27FC236}">
                        <a16:creationId xmlns:a16="http://schemas.microsoft.com/office/drawing/2014/main" id="{DBBB2722-0E4B-EC48-9537-202EAD1DEC18}"/>
                      </a:ext>
                    </a:extLst>
                  </p:cNvPr>
                  <p:cNvSpPr/>
                  <p:nvPr/>
                </p:nvSpPr>
                <p:spPr bwMode="auto">
                  <a:xfrm>
                    <a:off x="4142425" y="1143000"/>
                    <a:ext cx="2403930" cy="504825"/>
                  </a:xfrm>
                  <a:prstGeom prst="rect">
                    <a:avLst/>
                  </a:prstGeom>
                  <a:solidFill>
                    <a:schemeClr val="accent6">
                      <a:lumMod val="7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tx1"/>
                        </a:solidFill>
                        <a:latin typeface="Helvetica Neue"/>
                      </a:rPr>
                      <a:t>Record</a:t>
                    </a:r>
                  </a:p>
                </p:txBody>
              </p:sp>
              <p:cxnSp>
                <p:nvCxnSpPr>
                  <p:cNvPr id="235" name="Straight Connector 4">
                    <a:extLst>
                      <a:ext uri="{FF2B5EF4-FFF2-40B4-BE49-F238E27FC236}">
                        <a16:creationId xmlns:a16="http://schemas.microsoft.com/office/drawing/2014/main" id="{13EE1041-3E4A-8848-8C42-14B3ED3EFC04}"/>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04" name="Group 203">
                  <a:extLst>
                    <a:ext uri="{FF2B5EF4-FFF2-40B4-BE49-F238E27FC236}">
                      <a16:creationId xmlns:a16="http://schemas.microsoft.com/office/drawing/2014/main" id="{B974D7A5-8E88-C149-BD59-5B12D657E888}"/>
                    </a:ext>
                  </a:extLst>
                </p:cNvPr>
                <p:cNvGrpSpPr>
                  <a:grpSpLocks/>
                </p:cNvGrpSpPr>
                <p:nvPr/>
              </p:nvGrpSpPr>
              <p:grpSpPr bwMode="auto">
                <a:xfrm>
                  <a:off x="5324938" y="1668726"/>
                  <a:ext cx="868000" cy="397837"/>
                  <a:chOff x="4142425" y="1143000"/>
                  <a:chExt cx="2403930" cy="504825"/>
                </a:xfrm>
              </p:grpSpPr>
              <p:sp>
                <p:nvSpPr>
                  <p:cNvPr id="232" name="Rectangle 231">
                    <a:extLst>
                      <a:ext uri="{FF2B5EF4-FFF2-40B4-BE49-F238E27FC236}">
                        <a16:creationId xmlns:a16="http://schemas.microsoft.com/office/drawing/2014/main" id="{DFB2D1F0-7902-014F-8277-13D942C2095E}"/>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33" name="Straight Connector 4">
                    <a:extLst>
                      <a:ext uri="{FF2B5EF4-FFF2-40B4-BE49-F238E27FC236}">
                        <a16:creationId xmlns:a16="http://schemas.microsoft.com/office/drawing/2014/main" id="{86615958-D8FA-2444-9E67-D1D7EFDF737A}"/>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05" name="Group 204">
                  <a:extLst>
                    <a:ext uri="{FF2B5EF4-FFF2-40B4-BE49-F238E27FC236}">
                      <a16:creationId xmlns:a16="http://schemas.microsoft.com/office/drawing/2014/main" id="{5E296D9D-35D2-3741-85CD-B2C6543D3134}"/>
                    </a:ext>
                  </a:extLst>
                </p:cNvPr>
                <p:cNvGrpSpPr>
                  <a:grpSpLocks/>
                </p:cNvGrpSpPr>
                <p:nvPr/>
              </p:nvGrpSpPr>
              <p:grpSpPr bwMode="auto">
                <a:xfrm>
                  <a:off x="2903095" y="2059638"/>
                  <a:ext cx="931811" cy="397837"/>
                  <a:chOff x="4142425" y="1143000"/>
                  <a:chExt cx="2403930" cy="504825"/>
                </a:xfrm>
              </p:grpSpPr>
              <p:sp>
                <p:nvSpPr>
                  <p:cNvPr id="230" name="Rectangle 229">
                    <a:extLst>
                      <a:ext uri="{FF2B5EF4-FFF2-40B4-BE49-F238E27FC236}">
                        <a16:creationId xmlns:a16="http://schemas.microsoft.com/office/drawing/2014/main" id="{4FD984CA-56E5-654A-9967-0BBD03B2D888}"/>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31" name="Straight Connector 4">
                    <a:extLst>
                      <a:ext uri="{FF2B5EF4-FFF2-40B4-BE49-F238E27FC236}">
                        <a16:creationId xmlns:a16="http://schemas.microsoft.com/office/drawing/2014/main" id="{2A4F3A8C-75EC-AD4D-9812-E3B9C6A70001}"/>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06" name="Group 205">
                  <a:extLst>
                    <a:ext uri="{FF2B5EF4-FFF2-40B4-BE49-F238E27FC236}">
                      <a16:creationId xmlns:a16="http://schemas.microsoft.com/office/drawing/2014/main" id="{3DDDF9C0-EBDB-7047-BE98-DF22A514EF56}"/>
                    </a:ext>
                  </a:extLst>
                </p:cNvPr>
                <p:cNvGrpSpPr>
                  <a:grpSpLocks/>
                </p:cNvGrpSpPr>
                <p:nvPr/>
              </p:nvGrpSpPr>
              <p:grpSpPr bwMode="auto">
                <a:xfrm>
                  <a:off x="3834906" y="2064116"/>
                  <a:ext cx="1847099" cy="397837"/>
                  <a:chOff x="4142425" y="1143000"/>
                  <a:chExt cx="2403930" cy="504825"/>
                </a:xfrm>
              </p:grpSpPr>
              <p:sp>
                <p:nvSpPr>
                  <p:cNvPr id="228" name="Rectangle 227">
                    <a:extLst>
                      <a:ext uri="{FF2B5EF4-FFF2-40B4-BE49-F238E27FC236}">
                        <a16:creationId xmlns:a16="http://schemas.microsoft.com/office/drawing/2014/main" id="{6346E561-2252-2747-AAA7-1D26CE6AF4B3}"/>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29" name="Straight Connector 4">
                    <a:extLst>
                      <a:ext uri="{FF2B5EF4-FFF2-40B4-BE49-F238E27FC236}">
                        <a16:creationId xmlns:a16="http://schemas.microsoft.com/office/drawing/2014/main" id="{575253FB-D1CE-B946-BD9C-5FF36C8A3E42}"/>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207" name="Rectangle 206">
                  <a:extLst>
                    <a:ext uri="{FF2B5EF4-FFF2-40B4-BE49-F238E27FC236}">
                      <a16:creationId xmlns:a16="http://schemas.microsoft.com/office/drawing/2014/main" id="{955C44EE-8AA3-934B-90A2-19C32AFCAB1D}"/>
                    </a:ext>
                  </a:extLst>
                </p:cNvPr>
                <p:cNvSpPr/>
                <p:nvPr/>
              </p:nvSpPr>
              <p:spPr>
                <a:xfrm>
                  <a:off x="5522283"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08" name="Rectangle 207">
                  <a:extLst>
                    <a:ext uri="{FF2B5EF4-FFF2-40B4-BE49-F238E27FC236}">
                      <a16:creationId xmlns:a16="http://schemas.microsoft.com/office/drawing/2014/main" id="{C9DBE839-7FF0-1D4F-A6EA-B6AF108DB09E}"/>
                    </a:ext>
                  </a:extLst>
                </p:cNvPr>
                <p:cNvSpPr/>
                <p:nvPr/>
              </p:nvSpPr>
              <p:spPr>
                <a:xfrm>
                  <a:off x="5101956"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09" name="Rectangle 208">
                  <a:extLst>
                    <a:ext uri="{FF2B5EF4-FFF2-40B4-BE49-F238E27FC236}">
                      <a16:creationId xmlns:a16="http://schemas.microsoft.com/office/drawing/2014/main" id="{A286DFD7-9A1B-EC46-A1F1-9EB2D2DF7617}"/>
                    </a:ext>
                  </a:extLst>
                </p:cNvPr>
                <p:cNvSpPr/>
                <p:nvPr/>
              </p:nvSpPr>
              <p:spPr>
                <a:xfrm>
                  <a:off x="4681629"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10" name="Rectangle 209">
                  <a:extLst>
                    <a:ext uri="{FF2B5EF4-FFF2-40B4-BE49-F238E27FC236}">
                      <a16:creationId xmlns:a16="http://schemas.microsoft.com/office/drawing/2014/main" id="{1F270EC2-F9AB-2547-8CEB-FF100D36DEE8}"/>
                    </a:ext>
                  </a:extLst>
                </p:cNvPr>
                <p:cNvSpPr/>
                <p:nvPr/>
              </p:nvSpPr>
              <p:spPr>
                <a:xfrm>
                  <a:off x="4261302" y="2901780"/>
                  <a:ext cx="426307" cy="342019"/>
                </a:xfrm>
                <a:prstGeom prst="rect">
                  <a:avLst/>
                </a:prstGeom>
                <a:solidFill>
                  <a:srgbClr val="00B0F0"/>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11" name="Rectangle 210">
                  <a:extLst>
                    <a:ext uri="{FF2B5EF4-FFF2-40B4-BE49-F238E27FC236}">
                      <a16:creationId xmlns:a16="http://schemas.microsoft.com/office/drawing/2014/main" id="{5396C96B-554A-2642-9652-07A2F2232CC3}"/>
                    </a:ext>
                  </a:extLst>
                </p:cNvPr>
                <p:cNvSpPr/>
                <p:nvPr/>
              </p:nvSpPr>
              <p:spPr>
                <a:xfrm>
                  <a:off x="3859944"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12" name="TextBox 211">
                  <a:extLst>
                    <a:ext uri="{FF2B5EF4-FFF2-40B4-BE49-F238E27FC236}">
                      <a16:creationId xmlns:a16="http://schemas.microsoft.com/office/drawing/2014/main" id="{D88B9328-0FE2-514D-BE70-769067749932}"/>
                    </a:ext>
                  </a:extLst>
                </p:cNvPr>
                <p:cNvSpPr txBox="1"/>
                <p:nvPr/>
              </p:nvSpPr>
              <p:spPr>
                <a:xfrm>
                  <a:off x="5570179"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213" name="TextBox 212">
                  <a:extLst>
                    <a:ext uri="{FF2B5EF4-FFF2-40B4-BE49-F238E27FC236}">
                      <a16:creationId xmlns:a16="http://schemas.microsoft.com/office/drawing/2014/main" id="{9A573C28-99E3-3847-B25C-AF8AD141120A}"/>
                    </a:ext>
                  </a:extLst>
                </p:cNvPr>
                <p:cNvSpPr txBox="1"/>
                <p:nvPr/>
              </p:nvSpPr>
              <p:spPr>
                <a:xfrm>
                  <a:off x="5151903"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214" name="TextBox 213">
                  <a:extLst>
                    <a:ext uri="{FF2B5EF4-FFF2-40B4-BE49-F238E27FC236}">
                      <a16:creationId xmlns:a16="http://schemas.microsoft.com/office/drawing/2014/main" id="{11C4FB88-1193-0740-9F8D-BB136F706725}"/>
                    </a:ext>
                  </a:extLst>
                </p:cNvPr>
                <p:cNvSpPr txBox="1"/>
                <p:nvPr/>
              </p:nvSpPr>
              <p:spPr>
                <a:xfrm>
                  <a:off x="4733627"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215" name="TextBox 214">
                  <a:extLst>
                    <a:ext uri="{FF2B5EF4-FFF2-40B4-BE49-F238E27FC236}">
                      <a16:creationId xmlns:a16="http://schemas.microsoft.com/office/drawing/2014/main" id="{C0182E94-BA88-F847-9FA9-CD4A72A962E5}"/>
                    </a:ext>
                  </a:extLst>
                </p:cNvPr>
                <p:cNvSpPr txBox="1"/>
                <p:nvPr/>
              </p:nvSpPr>
              <p:spPr>
                <a:xfrm>
                  <a:off x="4315352" y="2943052"/>
                  <a:ext cx="354584" cy="276999"/>
                </a:xfrm>
                <a:prstGeom prst="rect">
                  <a:avLst/>
                </a:prstGeom>
                <a:noFill/>
              </p:spPr>
              <p:txBody>
                <a:bodyPr wrap="none" rtlCol="0">
                  <a:spAutoFit/>
                </a:bodyPr>
                <a:lstStyle/>
                <a:p>
                  <a:r>
                    <a:rPr lang="en-US" sz="1200" dirty="0">
                      <a:solidFill>
                        <a:schemeClr val="bg1"/>
                      </a:solidFill>
                      <a:latin typeface="Helvetica Neue"/>
                    </a:rPr>
                    <a:t>42</a:t>
                  </a:r>
                </a:p>
              </p:txBody>
            </p:sp>
            <p:sp>
              <p:nvSpPr>
                <p:cNvPr id="216" name="TextBox 215">
                  <a:extLst>
                    <a:ext uri="{FF2B5EF4-FFF2-40B4-BE49-F238E27FC236}">
                      <a16:creationId xmlns:a16="http://schemas.microsoft.com/office/drawing/2014/main" id="{422B56B7-F86B-8148-B0F4-5A3ACA79364C}"/>
                    </a:ext>
                  </a:extLst>
                </p:cNvPr>
                <p:cNvSpPr txBox="1"/>
                <p:nvPr/>
              </p:nvSpPr>
              <p:spPr>
                <a:xfrm>
                  <a:off x="3916044"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218" name="Oval 217">
                  <a:extLst>
                    <a:ext uri="{FF2B5EF4-FFF2-40B4-BE49-F238E27FC236}">
                      <a16:creationId xmlns:a16="http://schemas.microsoft.com/office/drawing/2014/main" id="{3E3DEC1E-7219-404E-8D12-054B7CABAB6D}"/>
                    </a:ext>
                  </a:extLst>
                </p:cNvPr>
                <p:cNvSpPr/>
                <p:nvPr/>
              </p:nvSpPr>
              <p:spPr>
                <a:xfrm>
                  <a:off x="6013718" y="3036456"/>
                  <a:ext cx="114300" cy="1122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19" name="TextBox 218">
                  <a:extLst>
                    <a:ext uri="{FF2B5EF4-FFF2-40B4-BE49-F238E27FC236}">
                      <a16:creationId xmlns:a16="http://schemas.microsoft.com/office/drawing/2014/main" id="{4ABE747D-1808-3F47-BF4D-8650A685B99A}"/>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220" name="Curved Connector 219">
                  <a:extLst>
                    <a:ext uri="{FF2B5EF4-FFF2-40B4-BE49-F238E27FC236}">
                      <a16:creationId xmlns:a16="http://schemas.microsoft.com/office/drawing/2014/main" id="{FE85345A-C4A6-4644-907F-A66EF29CF76B}"/>
                    </a:ext>
                  </a:extLst>
                </p:cNvPr>
                <p:cNvCxnSpPr>
                  <a:cxnSpLocks/>
                </p:cNvCxnSpPr>
                <p:nvPr/>
              </p:nvCxnSpPr>
              <p:spPr>
                <a:xfrm rot="5400000" flipH="1" flipV="1">
                  <a:off x="3760488" y="2624746"/>
                  <a:ext cx="589411" cy="9984"/>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1" name="Curved Connector 220">
                  <a:extLst>
                    <a:ext uri="{FF2B5EF4-FFF2-40B4-BE49-F238E27FC236}">
                      <a16:creationId xmlns:a16="http://schemas.microsoft.com/office/drawing/2014/main" id="{1779DC90-834C-0A44-B213-FA3B1A88E615}"/>
                    </a:ext>
                  </a:extLst>
                </p:cNvPr>
                <p:cNvCxnSpPr>
                  <a:cxnSpLocks/>
                  <a:stCxn id="214" idx="0"/>
                </p:cNvCxnSpPr>
                <p:nvPr/>
              </p:nvCxnSpPr>
              <p:spPr>
                <a:xfrm rot="5400000" flipH="1" flipV="1">
                  <a:off x="4207426" y="2239557"/>
                  <a:ext cx="1406989" cy="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3" name="Curved Connector 222">
                  <a:extLst>
                    <a:ext uri="{FF2B5EF4-FFF2-40B4-BE49-F238E27FC236}">
                      <a16:creationId xmlns:a16="http://schemas.microsoft.com/office/drawing/2014/main" id="{C26513DE-B802-2346-A0E7-37909E41AC59}"/>
                    </a:ext>
                  </a:extLst>
                </p:cNvPr>
                <p:cNvCxnSpPr>
                  <a:cxnSpLocks/>
                </p:cNvCxnSpPr>
                <p:nvPr/>
              </p:nvCxnSpPr>
              <p:spPr>
                <a:xfrm rot="5400000" flipH="1" flipV="1">
                  <a:off x="4864506" y="2348334"/>
                  <a:ext cx="966799" cy="154570"/>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4" name="Curved Connector 223">
                  <a:extLst>
                    <a:ext uri="{FF2B5EF4-FFF2-40B4-BE49-F238E27FC236}">
                      <a16:creationId xmlns:a16="http://schemas.microsoft.com/office/drawing/2014/main" id="{B9C4B26F-69AD-7946-A1AD-8FAAB6A74B06}"/>
                    </a:ext>
                  </a:extLst>
                </p:cNvPr>
                <p:cNvCxnSpPr>
                  <a:cxnSpLocks/>
                  <a:stCxn id="212" idx="0"/>
                  <a:endCxn id="240" idx="1"/>
                </p:cNvCxnSpPr>
                <p:nvPr/>
              </p:nvCxnSpPr>
              <p:spPr>
                <a:xfrm rot="16200000" flipV="1">
                  <a:off x="3593545" y="789126"/>
                  <a:ext cx="1471738" cy="2836114"/>
                </a:xfrm>
                <a:prstGeom prst="curvedConnector4">
                  <a:avLst>
                    <a:gd name="adj1" fmla="val 138073"/>
                    <a:gd name="adj2" fmla="val 105129"/>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25" name="Group 224">
                  <a:extLst>
                    <a:ext uri="{FF2B5EF4-FFF2-40B4-BE49-F238E27FC236}">
                      <a16:creationId xmlns:a16="http://schemas.microsoft.com/office/drawing/2014/main" id="{64C05E81-A0E8-2944-B6BA-088AC934037D}"/>
                    </a:ext>
                  </a:extLst>
                </p:cNvPr>
                <p:cNvGrpSpPr/>
                <p:nvPr/>
              </p:nvGrpSpPr>
              <p:grpSpPr>
                <a:xfrm>
                  <a:off x="5975081" y="2890450"/>
                  <a:ext cx="184392" cy="353348"/>
                  <a:chOff x="6442774" y="3853934"/>
                  <a:chExt cx="245856" cy="471130"/>
                </a:xfrm>
              </p:grpSpPr>
              <p:sp>
                <p:nvSpPr>
                  <p:cNvPr id="226" name="Rectangle 225">
                    <a:extLst>
                      <a:ext uri="{FF2B5EF4-FFF2-40B4-BE49-F238E27FC236}">
                        <a16:creationId xmlns:a16="http://schemas.microsoft.com/office/drawing/2014/main" id="{74AF739D-A6DC-F24C-8A44-74A52F8421AC}"/>
                      </a:ext>
                    </a:extLst>
                  </p:cNvPr>
                  <p:cNvSpPr/>
                  <p:nvPr/>
                </p:nvSpPr>
                <p:spPr>
                  <a:xfrm>
                    <a:off x="6442774"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27" name="Oval 226">
                    <a:extLst>
                      <a:ext uri="{FF2B5EF4-FFF2-40B4-BE49-F238E27FC236}">
                        <a16:creationId xmlns:a16="http://schemas.microsoft.com/office/drawing/2014/main" id="{85F20333-9429-2C46-A24C-9C6F7B8E5523}"/>
                      </a:ext>
                    </a:extLst>
                  </p:cNvPr>
                  <p:cNvSpPr/>
                  <p:nvPr/>
                </p:nvSpPr>
                <p:spPr>
                  <a:xfrm>
                    <a:off x="6494291"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sp>
            <p:nvSpPr>
              <p:cNvPr id="194" name="Rectangle 193">
                <a:extLst>
                  <a:ext uri="{FF2B5EF4-FFF2-40B4-BE49-F238E27FC236}">
                    <a16:creationId xmlns:a16="http://schemas.microsoft.com/office/drawing/2014/main" id="{83FD0DCA-94BE-744D-8B26-8C2FB219DC4A}"/>
                  </a:ext>
                </a:extLst>
              </p:cNvPr>
              <p:cNvSpPr/>
              <p:nvPr/>
            </p:nvSpPr>
            <p:spPr bwMode="auto">
              <a:xfrm>
                <a:off x="8499153" y="2048846"/>
                <a:ext cx="445816"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600" dirty="0">
                    <a:solidFill>
                      <a:schemeClr val="bg1"/>
                    </a:solidFill>
                    <a:latin typeface="Helvetica Neue"/>
                  </a:rPr>
                  <a:t>Record</a:t>
                </a:r>
              </a:p>
            </p:txBody>
          </p:sp>
          <p:sp>
            <p:nvSpPr>
              <p:cNvPr id="195" name="Rectangle 194">
                <a:extLst>
                  <a:ext uri="{FF2B5EF4-FFF2-40B4-BE49-F238E27FC236}">
                    <a16:creationId xmlns:a16="http://schemas.microsoft.com/office/drawing/2014/main" id="{7ED7D305-BD2A-A149-B7FC-B997530036BF}"/>
                  </a:ext>
                </a:extLst>
              </p:cNvPr>
              <p:cNvSpPr/>
              <p:nvPr/>
            </p:nvSpPr>
            <p:spPr bwMode="auto">
              <a:xfrm>
                <a:off x="5690235" y="2430197"/>
                <a:ext cx="1064641"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600" dirty="0">
                  <a:solidFill>
                    <a:schemeClr val="bg1"/>
                  </a:solidFill>
                  <a:latin typeface="Helvetica Neue"/>
                </a:endParaRPr>
              </a:p>
            </p:txBody>
          </p:sp>
          <p:cxnSp>
            <p:nvCxnSpPr>
              <p:cNvPr id="196" name="Straight Connector 4">
                <a:extLst>
                  <a:ext uri="{FF2B5EF4-FFF2-40B4-BE49-F238E27FC236}">
                    <a16:creationId xmlns:a16="http://schemas.microsoft.com/office/drawing/2014/main" id="{2114F30B-3C83-D94E-814E-FF0148F37DB2}"/>
                  </a:ext>
                </a:extLst>
              </p:cNvPr>
              <p:cNvCxnSpPr>
                <a:cxnSpLocks noChangeShapeType="1"/>
              </p:cNvCxnSpPr>
              <p:nvPr/>
            </p:nvCxnSpPr>
            <p:spPr bwMode="auto">
              <a:xfrm>
                <a:off x="5769518" y="2557732"/>
                <a:ext cx="875922"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cxnSp>
            <p:nvCxnSpPr>
              <p:cNvPr id="197" name="Curved Connector 196">
                <a:extLst>
                  <a:ext uri="{FF2B5EF4-FFF2-40B4-BE49-F238E27FC236}">
                    <a16:creationId xmlns:a16="http://schemas.microsoft.com/office/drawing/2014/main" id="{193B6D4B-4B2A-FA43-809A-AFAC6E8AC148}"/>
                  </a:ext>
                </a:extLst>
              </p:cNvPr>
              <p:cNvCxnSpPr>
                <a:cxnSpLocks/>
              </p:cNvCxnSpPr>
              <p:nvPr/>
            </p:nvCxnSpPr>
            <p:spPr>
              <a:xfrm rot="10800000">
                <a:off x="6845682" y="2647950"/>
                <a:ext cx="2051094" cy="348668"/>
              </a:xfrm>
              <a:prstGeom prst="curvedConnector3">
                <a:avLst>
                  <a:gd name="adj1" fmla="val 33901"/>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92" name="Curved Connector 191">
              <a:extLst>
                <a:ext uri="{FF2B5EF4-FFF2-40B4-BE49-F238E27FC236}">
                  <a16:creationId xmlns:a16="http://schemas.microsoft.com/office/drawing/2014/main" id="{9CF2E41E-5460-B24C-8843-E93719687E50}"/>
                </a:ext>
              </a:extLst>
            </p:cNvPr>
            <p:cNvCxnSpPr>
              <a:cxnSpLocks/>
              <a:stCxn id="215" idx="0"/>
            </p:cNvCxnSpPr>
            <p:nvPr/>
          </p:nvCxnSpPr>
          <p:spPr>
            <a:xfrm rot="5400000" flipH="1" flipV="1">
              <a:off x="7642461" y="1842443"/>
              <a:ext cx="680018" cy="1408660"/>
            </a:xfrm>
            <a:prstGeom prst="curvedConnector2">
              <a:avLst/>
            </a:prstGeom>
            <a:ln w="25400">
              <a:solidFill>
                <a:srgbClr val="00B0F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4640183" y="335814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cxnSp>
        <p:nvCxnSpPr>
          <p:cNvPr id="57" name="Curved Connector 56" descr="Arrow Labeled Page 2, Record 4 to the 4th record on the page" title="Arrow"/>
          <p:cNvCxnSpPr>
            <a:cxnSpLocks/>
          </p:cNvCxnSpPr>
          <p:nvPr/>
        </p:nvCxnSpPr>
        <p:spPr>
          <a:xfrm flipV="1">
            <a:off x="5943600" y="318752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130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Slotted Page: Insert Record, Pt. 5</a:t>
            </a:r>
            <a:endParaRPr lang="en-US" dirty="0"/>
          </a:p>
        </p:txBody>
      </p:sp>
      <p:sp>
        <p:nvSpPr>
          <p:cNvPr id="3" name="Content Placeholder 2"/>
          <p:cNvSpPr>
            <a:spLocks noGrp="1"/>
          </p:cNvSpPr>
          <p:nvPr>
            <p:ph idx="1"/>
          </p:nvPr>
        </p:nvSpPr>
        <p:spPr/>
        <p:txBody>
          <a:bodyPr/>
          <a:lstStyle/>
          <a:p>
            <a:r>
              <a:rPr lang="en-US" dirty="0"/>
              <a:t>Insert:</a:t>
            </a:r>
          </a:p>
          <a:p>
            <a:pPr lvl="1"/>
            <a:r>
              <a:rPr lang="en-US" dirty="0"/>
              <a:t>Place record in free space on page</a:t>
            </a:r>
          </a:p>
          <a:p>
            <a:pPr lvl="1"/>
            <a:r>
              <a:rPr lang="en-US" dirty="0"/>
              <a:t>Create pointer/length pair in next open </a:t>
            </a:r>
          </a:p>
          <a:p>
            <a:pPr marL="914400" lvl="1" indent="0">
              <a:buNone/>
            </a:pPr>
            <a:r>
              <a:rPr lang="en-US" dirty="0"/>
              <a:t>slot in slot directory</a:t>
            </a:r>
          </a:p>
          <a:p>
            <a:pPr lvl="1"/>
            <a:r>
              <a:rPr lang="en-US" dirty="0"/>
              <a:t>Update the free space pointer</a:t>
            </a:r>
          </a:p>
          <a:p>
            <a:pPr lvl="1"/>
            <a:r>
              <a:rPr lang="en-US" dirty="0"/>
              <a:t>Fragmentation?</a:t>
            </a:r>
          </a:p>
        </p:txBody>
      </p:sp>
      <p:grpSp>
        <p:nvGrpSpPr>
          <p:cNvPr id="56" name="Group 55" descr="A Slotted Page with packed records. The page footer contains a pointer to free space as well a pointer to the beginnig of each record as well as that record's length. A new record is added to the end of the file and a new entry in the footer with a pointer to the record is created" title="Slotted Page">
            <a:extLst>
              <a:ext uri="{FF2B5EF4-FFF2-40B4-BE49-F238E27FC236}">
                <a16:creationId xmlns:a16="http://schemas.microsoft.com/office/drawing/2014/main" id="{541E5FE2-FC15-CF4A-8714-2D615EF4DE33}"/>
              </a:ext>
            </a:extLst>
          </p:cNvPr>
          <p:cNvGrpSpPr/>
          <p:nvPr/>
        </p:nvGrpSpPr>
        <p:grpSpPr>
          <a:xfrm>
            <a:off x="5688591" y="1200150"/>
            <a:ext cx="3455409" cy="2337793"/>
            <a:chOff x="5688591" y="1200150"/>
            <a:chExt cx="3455409" cy="2337793"/>
          </a:xfrm>
        </p:grpSpPr>
        <p:grpSp>
          <p:nvGrpSpPr>
            <p:cNvPr id="57" name="Group 56" descr="A Slotted Page with packed records. The page footer contains a pointer to free space as well a pointer to the beginnig of each record as well as that record's length. A new record is added to the end of the file" title="Slotted Page">
              <a:extLst>
                <a:ext uri="{FF2B5EF4-FFF2-40B4-BE49-F238E27FC236}">
                  <a16:creationId xmlns:a16="http://schemas.microsoft.com/office/drawing/2014/main" id="{3ED0E2EF-36D4-4E4D-B455-F3F1A6CFEB87}"/>
                </a:ext>
              </a:extLst>
            </p:cNvPr>
            <p:cNvGrpSpPr/>
            <p:nvPr/>
          </p:nvGrpSpPr>
          <p:grpSpPr>
            <a:xfrm>
              <a:off x="5688591" y="1200150"/>
              <a:ext cx="3455409" cy="2337793"/>
              <a:chOff x="5688591" y="1200150"/>
              <a:chExt cx="3455409" cy="2337793"/>
            </a:xfrm>
          </p:grpSpPr>
          <p:grpSp>
            <p:nvGrpSpPr>
              <p:cNvPr id="59" name="Group 58"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6D5D40B5-ABC6-AB4A-903E-0675CD5769F7}"/>
                  </a:ext>
                </a:extLst>
              </p:cNvPr>
              <p:cNvGrpSpPr/>
              <p:nvPr/>
            </p:nvGrpSpPr>
            <p:grpSpPr>
              <a:xfrm>
                <a:off x="5688591" y="1200150"/>
                <a:ext cx="3455409" cy="2337793"/>
                <a:chOff x="2903095" y="1256420"/>
                <a:chExt cx="3455409" cy="2337793"/>
              </a:xfrm>
            </p:grpSpPr>
            <p:sp>
              <p:nvSpPr>
                <p:cNvPr id="64" name="Folded Corner 63">
                  <a:extLst>
                    <a:ext uri="{FF2B5EF4-FFF2-40B4-BE49-F238E27FC236}">
                      <a16:creationId xmlns:a16="http://schemas.microsoft.com/office/drawing/2014/main" id="{38D502EA-AB75-7D41-953A-8AE7699E5F41}"/>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65" name="Rectangle 64">
                  <a:extLst>
                    <a:ext uri="{FF2B5EF4-FFF2-40B4-BE49-F238E27FC236}">
                      <a16:creationId xmlns:a16="http://schemas.microsoft.com/office/drawing/2014/main" id="{9E0301BD-9473-4F45-847F-0D98473EE860}"/>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66" name="Group 65">
                  <a:extLst>
                    <a:ext uri="{FF2B5EF4-FFF2-40B4-BE49-F238E27FC236}">
                      <a16:creationId xmlns:a16="http://schemas.microsoft.com/office/drawing/2014/main" id="{700E2675-B565-524A-BD7C-8F3265F45C94}"/>
                    </a:ext>
                  </a:extLst>
                </p:cNvPr>
                <p:cNvGrpSpPr>
                  <a:grpSpLocks/>
                </p:cNvGrpSpPr>
                <p:nvPr/>
              </p:nvGrpSpPr>
              <p:grpSpPr bwMode="auto">
                <a:xfrm>
                  <a:off x="2911357" y="1272395"/>
                  <a:ext cx="1847099" cy="397837"/>
                  <a:chOff x="4142425" y="1143000"/>
                  <a:chExt cx="2403930" cy="504825"/>
                </a:xfrm>
              </p:grpSpPr>
              <p:sp>
                <p:nvSpPr>
                  <p:cNvPr id="154" name="Rectangle 153">
                    <a:extLst>
                      <a:ext uri="{FF2B5EF4-FFF2-40B4-BE49-F238E27FC236}">
                        <a16:creationId xmlns:a16="http://schemas.microsoft.com/office/drawing/2014/main" id="{5B83E7D6-D29C-7A41-BE21-ADD83DC4F0CB}"/>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55" name="Straight Connector 4">
                    <a:extLst>
                      <a:ext uri="{FF2B5EF4-FFF2-40B4-BE49-F238E27FC236}">
                        <a16:creationId xmlns:a16="http://schemas.microsoft.com/office/drawing/2014/main" id="{1395F642-616D-894D-AEC0-D555D8AF951D}"/>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67" name="Group 66">
                  <a:extLst>
                    <a:ext uri="{FF2B5EF4-FFF2-40B4-BE49-F238E27FC236}">
                      <a16:creationId xmlns:a16="http://schemas.microsoft.com/office/drawing/2014/main" id="{BAAD9259-540F-2B40-A08D-DB637F13110F}"/>
                    </a:ext>
                  </a:extLst>
                </p:cNvPr>
                <p:cNvGrpSpPr>
                  <a:grpSpLocks/>
                </p:cNvGrpSpPr>
                <p:nvPr/>
              </p:nvGrpSpPr>
              <p:grpSpPr bwMode="auto">
                <a:xfrm>
                  <a:off x="4758456" y="1275133"/>
                  <a:ext cx="1434482" cy="397837"/>
                  <a:chOff x="4142425" y="1143000"/>
                  <a:chExt cx="2403930" cy="504825"/>
                </a:xfrm>
              </p:grpSpPr>
              <p:sp>
                <p:nvSpPr>
                  <p:cNvPr id="152" name="Rectangle 151">
                    <a:extLst>
                      <a:ext uri="{FF2B5EF4-FFF2-40B4-BE49-F238E27FC236}">
                        <a16:creationId xmlns:a16="http://schemas.microsoft.com/office/drawing/2014/main" id="{A0E50CCC-C906-AE46-847F-8BA697F940E7}"/>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53" name="Straight Connector 4">
                    <a:extLst>
                      <a:ext uri="{FF2B5EF4-FFF2-40B4-BE49-F238E27FC236}">
                        <a16:creationId xmlns:a16="http://schemas.microsoft.com/office/drawing/2014/main" id="{D4EAD16F-BB46-7A4B-894C-CBA055890B1C}"/>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68" name="Group 67">
                  <a:extLst>
                    <a:ext uri="{FF2B5EF4-FFF2-40B4-BE49-F238E27FC236}">
                      <a16:creationId xmlns:a16="http://schemas.microsoft.com/office/drawing/2014/main" id="{639A5BA2-5A26-1843-BE97-E7AFB4A5CDCA}"/>
                    </a:ext>
                  </a:extLst>
                </p:cNvPr>
                <p:cNvGrpSpPr>
                  <a:grpSpLocks/>
                </p:cNvGrpSpPr>
                <p:nvPr/>
              </p:nvGrpSpPr>
              <p:grpSpPr bwMode="auto">
                <a:xfrm>
                  <a:off x="2907226" y="1670232"/>
                  <a:ext cx="585388" cy="397837"/>
                  <a:chOff x="4142425" y="1143000"/>
                  <a:chExt cx="2403930" cy="504825"/>
                </a:xfrm>
              </p:grpSpPr>
              <p:sp>
                <p:nvSpPr>
                  <p:cNvPr id="150" name="Rectangle 149">
                    <a:extLst>
                      <a:ext uri="{FF2B5EF4-FFF2-40B4-BE49-F238E27FC236}">
                        <a16:creationId xmlns:a16="http://schemas.microsoft.com/office/drawing/2014/main" id="{FFEFA755-2801-5F4C-82EC-699519E37E8E}"/>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151" name="Straight Connector 4">
                    <a:extLst>
                      <a:ext uri="{FF2B5EF4-FFF2-40B4-BE49-F238E27FC236}">
                        <a16:creationId xmlns:a16="http://schemas.microsoft.com/office/drawing/2014/main" id="{E137CF86-B21A-F947-A7D5-F5D79AA09C41}"/>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69" name="Group 68">
                  <a:extLst>
                    <a:ext uri="{FF2B5EF4-FFF2-40B4-BE49-F238E27FC236}">
                      <a16:creationId xmlns:a16="http://schemas.microsoft.com/office/drawing/2014/main" id="{FB4C7063-CDAC-8840-9581-3361A768D6A5}"/>
                    </a:ext>
                  </a:extLst>
                </p:cNvPr>
                <p:cNvGrpSpPr>
                  <a:grpSpLocks/>
                </p:cNvGrpSpPr>
                <p:nvPr/>
              </p:nvGrpSpPr>
              <p:grpSpPr bwMode="auto">
                <a:xfrm>
                  <a:off x="3473709" y="1668727"/>
                  <a:ext cx="1847099" cy="397837"/>
                  <a:chOff x="4142425" y="1143000"/>
                  <a:chExt cx="2403930" cy="504825"/>
                </a:xfrm>
              </p:grpSpPr>
              <p:sp>
                <p:nvSpPr>
                  <p:cNvPr id="148" name="Rectangle 147">
                    <a:extLst>
                      <a:ext uri="{FF2B5EF4-FFF2-40B4-BE49-F238E27FC236}">
                        <a16:creationId xmlns:a16="http://schemas.microsoft.com/office/drawing/2014/main" id="{0473EF65-4906-AE45-96F0-7819F0E9AD8B}"/>
                      </a:ext>
                    </a:extLst>
                  </p:cNvPr>
                  <p:cNvSpPr/>
                  <p:nvPr/>
                </p:nvSpPr>
                <p:spPr bwMode="auto">
                  <a:xfrm>
                    <a:off x="4142425" y="1143000"/>
                    <a:ext cx="2403930" cy="504825"/>
                  </a:xfrm>
                  <a:prstGeom prst="rect">
                    <a:avLst/>
                  </a:prstGeom>
                  <a:solidFill>
                    <a:schemeClr val="accent6">
                      <a:lumMod val="7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tx1"/>
                        </a:solidFill>
                        <a:latin typeface="Helvetica Neue"/>
                      </a:rPr>
                      <a:t>Record</a:t>
                    </a:r>
                  </a:p>
                </p:txBody>
              </p:sp>
              <p:cxnSp>
                <p:nvCxnSpPr>
                  <p:cNvPr id="149" name="Straight Connector 4">
                    <a:extLst>
                      <a:ext uri="{FF2B5EF4-FFF2-40B4-BE49-F238E27FC236}">
                        <a16:creationId xmlns:a16="http://schemas.microsoft.com/office/drawing/2014/main" id="{B1A854C9-585C-854E-8B6A-FA38C3E9640F}"/>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70" name="Group 69">
                  <a:extLst>
                    <a:ext uri="{FF2B5EF4-FFF2-40B4-BE49-F238E27FC236}">
                      <a16:creationId xmlns:a16="http://schemas.microsoft.com/office/drawing/2014/main" id="{3193524E-3593-E343-96E9-C86B8441285D}"/>
                    </a:ext>
                  </a:extLst>
                </p:cNvPr>
                <p:cNvGrpSpPr>
                  <a:grpSpLocks/>
                </p:cNvGrpSpPr>
                <p:nvPr/>
              </p:nvGrpSpPr>
              <p:grpSpPr bwMode="auto">
                <a:xfrm>
                  <a:off x="5324938" y="1668726"/>
                  <a:ext cx="868000" cy="397837"/>
                  <a:chOff x="4142425" y="1143000"/>
                  <a:chExt cx="2403930" cy="504825"/>
                </a:xfrm>
              </p:grpSpPr>
              <p:sp>
                <p:nvSpPr>
                  <p:cNvPr id="146" name="Rectangle 145">
                    <a:extLst>
                      <a:ext uri="{FF2B5EF4-FFF2-40B4-BE49-F238E27FC236}">
                        <a16:creationId xmlns:a16="http://schemas.microsoft.com/office/drawing/2014/main" id="{A5B75BF8-8B09-9C47-BDA7-AE86A7122608}"/>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47" name="Straight Connector 4">
                    <a:extLst>
                      <a:ext uri="{FF2B5EF4-FFF2-40B4-BE49-F238E27FC236}">
                        <a16:creationId xmlns:a16="http://schemas.microsoft.com/office/drawing/2014/main" id="{57CDEDFA-F993-4A47-AA3F-E97A8EA72C16}"/>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71" name="Group 70">
                  <a:extLst>
                    <a:ext uri="{FF2B5EF4-FFF2-40B4-BE49-F238E27FC236}">
                      <a16:creationId xmlns:a16="http://schemas.microsoft.com/office/drawing/2014/main" id="{7A2D2393-4573-B740-AFBE-3484F60AF835}"/>
                    </a:ext>
                  </a:extLst>
                </p:cNvPr>
                <p:cNvGrpSpPr>
                  <a:grpSpLocks/>
                </p:cNvGrpSpPr>
                <p:nvPr/>
              </p:nvGrpSpPr>
              <p:grpSpPr bwMode="auto">
                <a:xfrm>
                  <a:off x="2903095" y="2059638"/>
                  <a:ext cx="931811" cy="397837"/>
                  <a:chOff x="4142425" y="1143000"/>
                  <a:chExt cx="2403930" cy="504825"/>
                </a:xfrm>
              </p:grpSpPr>
              <p:sp>
                <p:nvSpPr>
                  <p:cNvPr id="144" name="Rectangle 143">
                    <a:extLst>
                      <a:ext uri="{FF2B5EF4-FFF2-40B4-BE49-F238E27FC236}">
                        <a16:creationId xmlns:a16="http://schemas.microsoft.com/office/drawing/2014/main" id="{809870FA-CDA3-5940-A4A5-CDE6FD2F9D50}"/>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145" name="Straight Connector 4">
                    <a:extLst>
                      <a:ext uri="{FF2B5EF4-FFF2-40B4-BE49-F238E27FC236}">
                        <a16:creationId xmlns:a16="http://schemas.microsoft.com/office/drawing/2014/main" id="{BEB85BB5-D006-DA4A-AEEC-097CCBB0F347}"/>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72" name="Group 71">
                  <a:extLst>
                    <a:ext uri="{FF2B5EF4-FFF2-40B4-BE49-F238E27FC236}">
                      <a16:creationId xmlns:a16="http://schemas.microsoft.com/office/drawing/2014/main" id="{F13646D9-BAA3-C94D-B685-DBD656302B21}"/>
                    </a:ext>
                  </a:extLst>
                </p:cNvPr>
                <p:cNvGrpSpPr>
                  <a:grpSpLocks/>
                </p:cNvGrpSpPr>
                <p:nvPr/>
              </p:nvGrpSpPr>
              <p:grpSpPr bwMode="auto">
                <a:xfrm>
                  <a:off x="3834906" y="2064116"/>
                  <a:ext cx="1847099" cy="397837"/>
                  <a:chOff x="4142425" y="1143000"/>
                  <a:chExt cx="2403930" cy="504825"/>
                </a:xfrm>
              </p:grpSpPr>
              <p:sp>
                <p:nvSpPr>
                  <p:cNvPr id="94" name="Rectangle 93">
                    <a:extLst>
                      <a:ext uri="{FF2B5EF4-FFF2-40B4-BE49-F238E27FC236}">
                        <a16:creationId xmlns:a16="http://schemas.microsoft.com/office/drawing/2014/main" id="{2323D6CB-F705-674C-B943-E15401BD6A5B}"/>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43" name="Straight Connector 4">
                    <a:extLst>
                      <a:ext uri="{FF2B5EF4-FFF2-40B4-BE49-F238E27FC236}">
                        <a16:creationId xmlns:a16="http://schemas.microsoft.com/office/drawing/2014/main" id="{678AC4A8-1573-8C4E-8DF2-642D3BBFDD4D}"/>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73" name="Rectangle 72">
                  <a:extLst>
                    <a:ext uri="{FF2B5EF4-FFF2-40B4-BE49-F238E27FC236}">
                      <a16:creationId xmlns:a16="http://schemas.microsoft.com/office/drawing/2014/main" id="{07701690-5681-AF4F-A6F5-DC42366672C5}"/>
                    </a:ext>
                  </a:extLst>
                </p:cNvPr>
                <p:cNvSpPr/>
                <p:nvPr/>
              </p:nvSpPr>
              <p:spPr>
                <a:xfrm>
                  <a:off x="5522283"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74" name="Rectangle 73">
                  <a:extLst>
                    <a:ext uri="{FF2B5EF4-FFF2-40B4-BE49-F238E27FC236}">
                      <a16:creationId xmlns:a16="http://schemas.microsoft.com/office/drawing/2014/main" id="{6783EEF7-E135-D04A-A8A5-72287402D894}"/>
                    </a:ext>
                  </a:extLst>
                </p:cNvPr>
                <p:cNvSpPr/>
                <p:nvPr/>
              </p:nvSpPr>
              <p:spPr>
                <a:xfrm>
                  <a:off x="5101956"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75" name="Rectangle 74">
                  <a:extLst>
                    <a:ext uri="{FF2B5EF4-FFF2-40B4-BE49-F238E27FC236}">
                      <a16:creationId xmlns:a16="http://schemas.microsoft.com/office/drawing/2014/main" id="{A372B48E-00AD-864D-937C-E34A5233D3E1}"/>
                    </a:ext>
                  </a:extLst>
                </p:cNvPr>
                <p:cNvSpPr/>
                <p:nvPr/>
              </p:nvSpPr>
              <p:spPr>
                <a:xfrm>
                  <a:off x="4681629"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76" name="Rectangle 75">
                  <a:extLst>
                    <a:ext uri="{FF2B5EF4-FFF2-40B4-BE49-F238E27FC236}">
                      <a16:creationId xmlns:a16="http://schemas.microsoft.com/office/drawing/2014/main" id="{312209BE-B011-024D-AE76-533211338647}"/>
                    </a:ext>
                  </a:extLst>
                </p:cNvPr>
                <p:cNvSpPr/>
                <p:nvPr/>
              </p:nvSpPr>
              <p:spPr>
                <a:xfrm>
                  <a:off x="4261302" y="2901780"/>
                  <a:ext cx="426307" cy="342019"/>
                </a:xfrm>
                <a:prstGeom prst="rect">
                  <a:avLst/>
                </a:prstGeom>
                <a:solidFill>
                  <a:srgbClr val="00B0F0"/>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77" name="Rectangle 76">
                  <a:extLst>
                    <a:ext uri="{FF2B5EF4-FFF2-40B4-BE49-F238E27FC236}">
                      <a16:creationId xmlns:a16="http://schemas.microsoft.com/office/drawing/2014/main" id="{74218A4A-0D53-C442-AA9E-9F4AEF9E312A}"/>
                    </a:ext>
                  </a:extLst>
                </p:cNvPr>
                <p:cNvSpPr/>
                <p:nvPr/>
              </p:nvSpPr>
              <p:spPr>
                <a:xfrm>
                  <a:off x="3859944"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78" name="TextBox 77">
                  <a:extLst>
                    <a:ext uri="{FF2B5EF4-FFF2-40B4-BE49-F238E27FC236}">
                      <a16:creationId xmlns:a16="http://schemas.microsoft.com/office/drawing/2014/main" id="{585C9B6E-28D8-C34B-9164-7707F82D38E5}"/>
                    </a:ext>
                  </a:extLst>
                </p:cNvPr>
                <p:cNvSpPr txBox="1"/>
                <p:nvPr/>
              </p:nvSpPr>
              <p:spPr>
                <a:xfrm>
                  <a:off x="5570179"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79" name="TextBox 78">
                  <a:extLst>
                    <a:ext uri="{FF2B5EF4-FFF2-40B4-BE49-F238E27FC236}">
                      <a16:creationId xmlns:a16="http://schemas.microsoft.com/office/drawing/2014/main" id="{486906D0-B668-9E47-995E-44675610F02E}"/>
                    </a:ext>
                  </a:extLst>
                </p:cNvPr>
                <p:cNvSpPr txBox="1"/>
                <p:nvPr/>
              </p:nvSpPr>
              <p:spPr>
                <a:xfrm>
                  <a:off x="5151903"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80" name="TextBox 79">
                  <a:extLst>
                    <a:ext uri="{FF2B5EF4-FFF2-40B4-BE49-F238E27FC236}">
                      <a16:creationId xmlns:a16="http://schemas.microsoft.com/office/drawing/2014/main" id="{B119E79B-BB67-C14C-A3E1-E8C2C265DF11}"/>
                    </a:ext>
                  </a:extLst>
                </p:cNvPr>
                <p:cNvSpPr txBox="1"/>
                <p:nvPr/>
              </p:nvSpPr>
              <p:spPr>
                <a:xfrm>
                  <a:off x="4733627"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81" name="TextBox 80">
                  <a:extLst>
                    <a:ext uri="{FF2B5EF4-FFF2-40B4-BE49-F238E27FC236}">
                      <a16:creationId xmlns:a16="http://schemas.microsoft.com/office/drawing/2014/main" id="{B1281A73-9F7C-0847-9B54-F5EDA1D6170B}"/>
                    </a:ext>
                  </a:extLst>
                </p:cNvPr>
                <p:cNvSpPr txBox="1"/>
                <p:nvPr/>
              </p:nvSpPr>
              <p:spPr>
                <a:xfrm>
                  <a:off x="4315352" y="2943052"/>
                  <a:ext cx="354584" cy="276999"/>
                </a:xfrm>
                <a:prstGeom prst="rect">
                  <a:avLst/>
                </a:prstGeom>
                <a:noFill/>
              </p:spPr>
              <p:txBody>
                <a:bodyPr wrap="none" rtlCol="0">
                  <a:spAutoFit/>
                </a:bodyPr>
                <a:lstStyle/>
                <a:p>
                  <a:r>
                    <a:rPr lang="en-US" sz="1200" dirty="0">
                      <a:solidFill>
                        <a:schemeClr val="bg1"/>
                      </a:solidFill>
                      <a:latin typeface="Helvetica Neue"/>
                    </a:rPr>
                    <a:t>42</a:t>
                  </a:r>
                </a:p>
              </p:txBody>
            </p:sp>
            <p:sp>
              <p:nvSpPr>
                <p:cNvPr id="82" name="TextBox 81">
                  <a:extLst>
                    <a:ext uri="{FF2B5EF4-FFF2-40B4-BE49-F238E27FC236}">
                      <a16:creationId xmlns:a16="http://schemas.microsoft.com/office/drawing/2014/main" id="{822419BB-C5EC-7F49-9F79-4545300F196E}"/>
                    </a:ext>
                  </a:extLst>
                </p:cNvPr>
                <p:cNvSpPr txBox="1"/>
                <p:nvPr/>
              </p:nvSpPr>
              <p:spPr>
                <a:xfrm>
                  <a:off x="3916044"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84" name="Oval 83">
                  <a:extLst>
                    <a:ext uri="{FF2B5EF4-FFF2-40B4-BE49-F238E27FC236}">
                      <a16:creationId xmlns:a16="http://schemas.microsoft.com/office/drawing/2014/main" id="{977872E1-58D8-3645-94A7-4D47C817B7D0}"/>
                    </a:ext>
                  </a:extLst>
                </p:cNvPr>
                <p:cNvSpPr/>
                <p:nvPr/>
              </p:nvSpPr>
              <p:spPr>
                <a:xfrm>
                  <a:off x="6013718" y="3036456"/>
                  <a:ext cx="114300" cy="1122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85" name="TextBox 84">
                  <a:extLst>
                    <a:ext uri="{FF2B5EF4-FFF2-40B4-BE49-F238E27FC236}">
                      <a16:creationId xmlns:a16="http://schemas.microsoft.com/office/drawing/2014/main" id="{310EC9E9-1AD5-104E-A7EC-4679E427B777}"/>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86" name="Curved Connector 85">
                  <a:extLst>
                    <a:ext uri="{FF2B5EF4-FFF2-40B4-BE49-F238E27FC236}">
                      <a16:creationId xmlns:a16="http://schemas.microsoft.com/office/drawing/2014/main" id="{B68F0F4A-67B1-9E4A-891E-CFE515C13D6C}"/>
                    </a:ext>
                  </a:extLst>
                </p:cNvPr>
                <p:cNvCxnSpPr>
                  <a:cxnSpLocks/>
                </p:cNvCxnSpPr>
                <p:nvPr/>
              </p:nvCxnSpPr>
              <p:spPr>
                <a:xfrm rot="5400000" flipH="1" flipV="1">
                  <a:off x="3760488" y="2624746"/>
                  <a:ext cx="589411" cy="9984"/>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7" name="Curved Connector 86">
                  <a:extLst>
                    <a:ext uri="{FF2B5EF4-FFF2-40B4-BE49-F238E27FC236}">
                      <a16:creationId xmlns:a16="http://schemas.microsoft.com/office/drawing/2014/main" id="{2BCE75C7-AD03-1049-B7F4-4CE987824FDF}"/>
                    </a:ext>
                  </a:extLst>
                </p:cNvPr>
                <p:cNvCxnSpPr>
                  <a:cxnSpLocks/>
                  <a:stCxn id="80" idx="0"/>
                </p:cNvCxnSpPr>
                <p:nvPr/>
              </p:nvCxnSpPr>
              <p:spPr>
                <a:xfrm rot="5400000" flipH="1" flipV="1">
                  <a:off x="4207426" y="2239557"/>
                  <a:ext cx="1406989" cy="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Curved Connector 88">
                  <a:extLst>
                    <a:ext uri="{FF2B5EF4-FFF2-40B4-BE49-F238E27FC236}">
                      <a16:creationId xmlns:a16="http://schemas.microsoft.com/office/drawing/2014/main" id="{32F3B00A-9AFB-2F47-B324-2061AABC54A6}"/>
                    </a:ext>
                  </a:extLst>
                </p:cNvPr>
                <p:cNvCxnSpPr>
                  <a:cxnSpLocks/>
                </p:cNvCxnSpPr>
                <p:nvPr/>
              </p:nvCxnSpPr>
              <p:spPr>
                <a:xfrm rot="5400000" flipH="1" flipV="1">
                  <a:off x="4864506" y="2348334"/>
                  <a:ext cx="966799" cy="154570"/>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0" name="Curved Connector 89">
                  <a:extLst>
                    <a:ext uri="{FF2B5EF4-FFF2-40B4-BE49-F238E27FC236}">
                      <a16:creationId xmlns:a16="http://schemas.microsoft.com/office/drawing/2014/main" id="{FED097C9-6D4B-724E-93D9-04EBC66F2450}"/>
                    </a:ext>
                  </a:extLst>
                </p:cNvPr>
                <p:cNvCxnSpPr>
                  <a:cxnSpLocks/>
                  <a:stCxn id="78" idx="0"/>
                  <a:endCxn id="154" idx="1"/>
                </p:cNvCxnSpPr>
                <p:nvPr/>
              </p:nvCxnSpPr>
              <p:spPr>
                <a:xfrm rot="16200000" flipV="1">
                  <a:off x="3593545" y="789126"/>
                  <a:ext cx="1471738" cy="2836114"/>
                </a:xfrm>
                <a:prstGeom prst="curvedConnector4">
                  <a:avLst>
                    <a:gd name="adj1" fmla="val 138073"/>
                    <a:gd name="adj2" fmla="val 105129"/>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50FB4F05-32A6-FE49-90BB-D3F6F52FC0BA}"/>
                    </a:ext>
                  </a:extLst>
                </p:cNvPr>
                <p:cNvGrpSpPr/>
                <p:nvPr/>
              </p:nvGrpSpPr>
              <p:grpSpPr>
                <a:xfrm>
                  <a:off x="5975081" y="2890450"/>
                  <a:ext cx="184392" cy="353348"/>
                  <a:chOff x="6442774" y="3853934"/>
                  <a:chExt cx="245856" cy="471130"/>
                </a:xfrm>
              </p:grpSpPr>
              <p:sp>
                <p:nvSpPr>
                  <p:cNvPr id="92" name="Rectangle 91">
                    <a:extLst>
                      <a:ext uri="{FF2B5EF4-FFF2-40B4-BE49-F238E27FC236}">
                        <a16:creationId xmlns:a16="http://schemas.microsoft.com/office/drawing/2014/main" id="{EA3A3758-C280-DB47-AFA5-5265389E135E}"/>
                      </a:ext>
                    </a:extLst>
                  </p:cNvPr>
                  <p:cNvSpPr/>
                  <p:nvPr/>
                </p:nvSpPr>
                <p:spPr>
                  <a:xfrm>
                    <a:off x="6442774"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93" name="Oval 92">
                    <a:extLst>
                      <a:ext uri="{FF2B5EF4-FFF2-40B4-BE49-F238E27FC236}">
                        <a16:creationId xmlns:a16="http://schemas.microsoft.com/office/drawing/2014/main" id="{2C6783D9-D4FF-3445-95BA-F49C065A420B}"/>
                      </a:ext>
                    </a:extLst>
                  </p:cNvPr>
                  <p:cNvSpPr/>
                  <p:nvPr/>
                </p:nvSpPr>
                <p:spPr>
                  <a:xfrm>
                    <a:off x="6494291"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sp>
            <p:nvSpPr>
              <p:cNvPr id="60" name="Rectangle 59">
                <a:extLst>
                  <a:ext uri="{FF2B5EF4-FFF2-40B4-BE49-F238E27FC236}">
                    <a16:creationId xmlns:a16="http://schemas.microsoft.com/office/drawing/2014/main" id="{A0B17B14-A120-CA41-8897-D5E7C3A080AB}"/>
                  </a:ext>
                </a:extLst>
              </p:cNvPr>
              <p:cNvSpPr/>
              <p:nvPr/>
            </p:nvSpPr>
            <p:spPr bwMode="auto">
              <a:xfrm>
                <a:off x="8499153" y="2048846"/>
                <a:ext cx="445816"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600" dirty="0">
                    <a:solidFill>
                      <a:schemeClr val="bg1"/>
                    </a:solidFill>
                    <a:latin typeface="Helvetica Neue"/>
                  </a:rPr>
                  <a:t>Record</a:t>
                </a:r>
              </a:p>
            </p:txBody>
          </p:sp>
          <p:sp>
            <p:nvSpPr>
              <p:cNvPr id="61" name="Rectangle 60">
                <a:extLst>
                  <a:ext uri="{FF2B5EF4-FFF2-40B4-BE49-F238E27FC236}">
                    <a16:creationId xmlns:a16="http://schemas.microsoft.com/office/drawing/2014/main" id="{C44E5E1E-0471-314D-B480-371ACA2CA8CB}"/>
                  </a:ext>
                </a:extLst>
              </p:cNvPr>
              <p:cNvSpPr/>
              <p:nvPr/>
            </p:nvSpPr>
            <p:spPr bwMode="auto">
              <a:xfrm>
                <a:off x="5690235" y="2430197"/>
                <a:ext cx="1064641"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600" dirty="0">
                  <a:solidFill>
                    <a:schemeClr val="bg1"/>
                  </a:solidFill>
                  <a:latin typeface="Helvetica Neue"/>
                </a:endParaRPr>
              </a:p>
            </p:txBody>
          </p:sp>
          <p:cxnSp>
            <p:nvCxnSpPr>
              <p:cNvPr id="62" name="Straight Connector 4">
                <a:extLst>
                  <a:ext uri="{FF2B5EF4-FFF2-40B4-BE49-F238E27FC236}">
                    <a16:creationId xmlns:a16="http://schemas.microsoft.com/office/drawing/2014/main" id="{37FB7017-C753-EC4F-9785-9326781EA132}"/>
                  </a:ext>
                </a:extLst>
              </p:cNvPr>
              <p:cNvCxnSpPr>
                <a:cxnSpLocks noChangeShapeType="1"/>
              </p:cNvCxnSpPr>
              <p:nvPr/>
            </p:nvCxnSpPr>
            <p:spPr bwMode="auto">
              <a:xfrm>
                <a:off x="5769518" y="2557732"/>
                <a:ext cx="875922"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cxnSp>
            <p:nvCxnSpPr>
              <p:cNvPr id="63" name="Curved Connector 62">
                <a:extLst>
                  <a:ext uri="{FF2B5EF4-FFF2-40B4-BE49-F238E27FC236}">
                    <a16:creationId xmlns:a16="http://schemas.microsoft.com/office/drawing/2014/main" id="{7B1AD2CE-E622-6041-9771-8AC238AA1F1F}"/>
                  </a:ext>
                </a:extLst>
              </p:cNvPr>
              <p:cNvCxnSpPr>
                <a:cxnSpLocks/>
              </p:cNvCxnSpPr>
              <p:nvPr/>
            </p:nvCxnSpPr>
            <p:spPr>
              <a:xfrm rot="10800000">
                <a:off x="6845682" y="2647950"/>
                <a:ext cx="2051094" cy="348668"/>
              </a:xfrm>
              <a:prstGeom prst="curvedConnector3">
                <a:avLst>
                  <a:gd name="adj1" fmla="val 33901"/>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58" name="Curved Connector 57">
              <a:extLst>
                <a:ext uri="{FF2B5EF4-FFF2-40B4-BE49-F238E27FC236}">
                  <a16:creationId xmlns:a16="http://schemas.microsoft.com/office/drawing/2014/main" id="{725D2AF3-08B0-D94F-BC1B-4B0A7E2E183B}"/>
                </a:ext>
              </a:extLst>
            </p:cNvPr>
            <p:cNvCxnSpPr>
              <a:cxnSpLocks/>
              <a:stCxn id="81" idx="0"/>
            </p:cNvCxnSpPr>
            <p:nvPr/>
          </p:nvCxnSpPr>
          <p:spPr>
            <a:xfrm rot="5400000" flipH="1" flipV="1">
              <a:off x="7642461" y="1842443"/>
              <a:ext cx="680018" cy="1408660"/>
            </a:xfrm>
            <a:prstGeom prst="curvedConnector2">
              <a:avLst/>
            </a:prstGeom>
            <a:ln w="25400">
              <a:solidFill>
                <a:srgbClr val="00B0F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95" name="TextBox 94"/>
          <p:cNvSpPr txBox="1"/>
          <p:nvPr/>
        </p:nvSpPr>
        <p:spPr>
          <a:xfrm>
            <a:off x="4640183" y="335814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cxnSp>
        <p:nvCxnSpPr>
          <p:cNvPr id="96" name="Curved Connector 95" descr="Arrow Labeled Page 2, Record 4 to the 4th record on the page" title="Arrow"/>
          <p:cNvCxnSpPr>
            <a:cxnSpLocks/>
          </p:cNvCxnSpPr>
          <p:nvPr/>
        </p:nvCxnSpPr>
        <p:spPr>
          <a:xfrm flipV="1">
            <a:off x="5943600" y="318752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700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Slotted Page: Insert Record, Pt. 6</a:t>
            </a:r>
            <a:endParaRPr lang="en-US" dirty="0"/>
          </a:p>
        </p:txBody>
      </p:sp>
      <p:sp>
        <p:nvSpPr>
          <p:cNvPr id="3" name="Content Placeholder 2"/>
          <p:cNvSpPr>
            <a:spLocks noGrp="1"/>
          </p:cNvSpPr>
          <p:nvPr>
            <p:ph idx="1"/>
          </p:nvPr>
        </p:nvSpPr>
        <p:spPr/>
        <p:txBody>
          <a:bodyPr/>
          <a:lstStyle/>
          <a:p>
            <a:r>
              <a:rPr lang="en-US" dirty="0"/>
              <a:t>Insert:</a:t>
            </a:r>
          </a:p>
          <a:p>
            <a:pPr lvl="1"/>
            <a:r>
              <a:rPr lang="en-US" dirty="0"/>
              <a:t>Place record in free space on page</a:t>
            </a:r>
          </a:p>
          <a:p>
            <a:pPr lvl="1"/>
            <a:r>
              <a:rPr lang="en-US" dirty="0"/>
              <a:t>Create pointer/length pair in next open </a:t>
            </a:r>
          </a:p>
          <a:p>
            <a:pPr marL="914400" lvl="1" indent="0">
              <a:buNone/>
            </a:pPr>
            <a:r>
              <a:rPr lang="en-US" dirty="0"/>
              <a:t>slot in slot directory</a:t>
            </a:r>
          </a:p>
          <a:p>
            <a:pPr lvl="1"/>
            <a:r>
              <a:rPr lang="en-US" dirty="0"/>
              <a:t>Update the free space pointer</a:t>
            </a:r>
          </a:p>
          <a:p>
            <a:pPr lvl="1"/>
            <a:r>
              <a:rPr lang="en-US" dirty="0"/>
              <a:t>Fragmentation?</a:t>
            </a:r>
          </a:p>
          <a:p>
            <a:pPr lvl="2"/>
            <a:r>
              <a:rPr lang="en-US" dirty="0"/>
              <a:t>Reorganize data on page!</a:t>
            </a:r>
          </a:p>
        </p:txBody>
      </p:sp>
      <p:grpSp>
        <p:nvGrpSpPr>
          <p:cNvPr id="212" name="Group 211" descr="A Slotted Page with packed records. The page footer contains a pointer to free space as well a pointer to the beginnig of each record as well as that record's length. A new record is added to the end of the file and a new entry in the footer with a pointer to the record is created" title="Slotted Page">
            <a:extLst>
              <a:ext uri="{FF2B5EF4-FFF2-40B4-BE49-F238E27FC236}">
                <a16:creationId xmlns:a16="http://schemas.microsoft.com/office/drawing/2014/main" id="{A2043D2F-7082-9741-8872-B7EC1ACFCB8A}"/>
              </a:ext>
            </a:extLst>
          </p:cNvPr>
          <p:cNvGrpSpPr/>
          <p:nvPr/>
        </p:nvGrpSpPr>
        <p:grpSpPr>
          <a:xfrm>
            <a:off x="5688591" y="1200150"/>
            <a:ext cx="3455409" cy="2337793"/>
            <a:chOff x="5688591" y="1200150"/>
            <a:chExt cx="3455409" cy="2337793"/>
          </a:xfrm>
        </p:grpSpPr>
        <p:grpSp>
          <p:nvGrpSpPr>
            <p:cNvPr id="213" name="Group 212" descr="A Slotted Page with packed records. The page footer contains a pointer to free space as well a pointer to the beginnig of each record as well as that record's length. A new record is added to the end of the file" title="Slotted Page">
              <a:extLst>
                <a:ext uri="{FF2B5EF4-FFF2-40B4-BE49-F238E27FC236}">
                  <a16:creationId xmlns:a16="http://schemas.microsoft.com/office/drawing/2014/main" id="{EC846EBD-8429-2B49-857B-9EA52E407EE0}"/>
                </a:ext>
              </a:extLst>
            </p:cNvPr>
            <p:cNvGrpSpPr/>
            <p:nvPr/>
          </p:nvGrpSpPr>
          <p:grpSpPr>
            <a:xfrm>
              <a:off x="5688591" y="1200150"/>
              <a:ext cx="3455409" cy="2337793"/>
              <a:chOff x="5688591" y="1200150"/>
              <a:chExt cx="3455409" cy="2337793"/>
            </a:xfrm>
          </p:grpSpPr>
          <p:grpSp>
            <p:nvGrpSpPr>
              <p:cNvPr id="215" name="Group 214"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707A0AED-9007-3A48-9318-2487D03FA7FC}"/>
                  </a:ext>
                </a:extLst>
              </p:cNvPr>
              <p:cNvGrpSpPr/>
              <p:nvPr/>
            </p:nvGrpSpPr>
            <p:grpSpPr>
              <a:xfrm>
                <a:off x="5688591" y="1200150"/>
                <a:ext cx="3455409" cy="2337793"/>
                <a:chOff x="2903095" y="1256420"/>
                <a:chExt cx="3455409" cy="2337793"/>
              </a:xfrm>
            </p:grpSpPr>
            <p:sp>
              <p:nvSpPr>
                <p:cNvPr id="220" name="Folded Corner 219">
                  <a:extLst>
                    <a:ext uri="{FF2B5EF4-FFF2-40B4-BE49-F238E27FC236}">
                      <a16:creationId xmlns:a16="http://schemas.microsoft.com/office/drawing/2014/main" id="{FBA00A69-C21A-024D-B90F-792B79D1EE3D}"/>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221" name="Rectangle 220">
                  <a:extLst>
                    <a:ext uri="{FF2B5EF4-FFF2-40B4-BE49-F238E27FC236}">
                      <a16:creationId xmlns:a16="http://schemas.microsoft.com/office/drawing/2014/main" id="{AE89E346-E316-814D-A1A7-BFBEFE3F6DE7}"/>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222" name="Group 221">
                  <a:extLst>
                    <a:ext uri="{FF2B5EF4-FFF2-40B4-BE49-F238E27FC236}">
                      <a16:creationId xmlns:a16="http://schemas.microsoft.com/office/drawing/2014/main" id="{D06F6BF4-20F2-1C49-8443-E5BB94849B8B}"/>
                    </a:ext>
                  </a:extLst>
                </p:cNvPr>
                <p:cNvGrpSpPr>
                  <a:grpSpLocks/>
                </p:cNvGrpSpPr>
                <p:nvPr/>
              </p:nvGrpSpPr>
              <p:grpSpPr bwMode="auto">
                <a:xfrm>
                  <a:off x="2911357" y="1272395"/>
                  <a:ext cx="1847099" cy="397837"/>
                  <a:chOff x="4142425" y="1143000"/>
                  <a:chExt cx="2403930" cy="504825"/>
                </a:xfrm>
              </p:grpSpPr>
              <p:sp>
                <p:nvSpPr>
                  <p:cNvPr id="262" name="Rectangle 261">
                    <a:extLst>
                      <a:ext uri="{FF2B5EF4-FFF2-40B4-BE49-F238E27FC236}">
                        <a16:creationId xmlns:a16="http://schemas.microsoft.com/office/drawing/2014/main" id="{709E8141-2048-9543-B861-2DF83B22D73D}"/>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63" name="Straight Connector 4">
                    <a:extLst>
                      <a:ext uri="{FF2B5EF4-FFF2-40B4-BE49-F238E27FC236}">
                        <a16:creationId xmlns:a16="http://schemas.microsoft.com/office/drawing/2014/main" id="{618B9E56-946B-6049-B04C-6AF5A2E04D25}"/>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23" name="Group 222">
                  <a:extLst>
                    <a:ext uri="{FF2B5EF4-FFF2-40B4-BE49-F238E27FC236}">
                      <a16:creationId xmlns:a16="http://schemas.microsoft.com/office/drawing/2014/main" id="{74C5A266-D8EF-BA4D-9E93-B4701999D5B0}"/>
                    </a:ext>
                  </a:extLst>
                </p:cNvPr>
                <p:cNvGrpSpPr>
                  <a:grpSpLocks/>
                </p:cNvGrpSpPr>
                <p:nvPr/>
              </p:nvGrpSpPr>
              <p:grpSpPr bwMode="auto">
                <a:xfrm>
                  <a:off x="4758456" y="1275133"/>
                  <a:ext cx="1434482" cy="397837"/>
                  <a:chOff x="4142425" y="1143000"/>
                  <a:chExt cx="2403930" cy="504825"/>
                </a:xfrm>
              </p:grpSpPr>
              <p:sp>
                <p:nvSpPr>
                  <p:cNvPr id="260" name="Rectangle 259">
                    <a:extLst>
                      <a:ext uri="{FF2B5EF4-FFF2-40B4-BE49-F238E27FC236}">
                        <a16:creationId xmlns:a16="http://schemas.microsoft.com/office/drawing/2014/main" id="{1B86D8B5-D62B-1F49-9475-7D7B9BE145A2}"/>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61" name="Straight Connector 4">
                    <a:extLst>
                      <a:ext uri="{FF2B5EF4-FFF2-40B4-BE49-F238E27FC236}">
                        <a16:creationId xmlns:a16="http://schemas.microsoft.com/office/drawing/2014/main" id="{112174FE-209D-2640-8AEC-CF0902E672B0}"/>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24" name="Group 223">
                  <a:extLst>
                    <a:ext uri="{FF2B5EF4-FFF2-40B4-BE49-F238E27FC236}">
                      <a16:creationId xmlns:a16="http://schemas.microsoft.com/office/drawing/2014/main" id="{6DCB9045-3D52-E041-9853-E44053C49529}"/>
                    </a:ext>
                  </a:extLst>
                </p:cNvPr>
                <p:cNvGrpSpPr>
                  <a:grpSpLocks/>
                </p:cNvGrpSpPr>
                <p:nvPr/>
              </p:nvGrpSpPr>
              <p:grpSpPr bwMode="auto">
                <a:xfrm>
                  <a:off x="2907226" y="1670232"/>
                  <a:ext cx="585388" cy="397837"/>
                  <a:chOff x="4142425" y="1143000"/>
                  <a:chExt cx="2403930" cy="504825"/>
                </a:xfrm>
              </p:grpSpPr>
              <p:sp>
                <p:nvSpPr>
                  <p:cNvPr id="258" name="Rectangle 257">
                    <a:extLst>
                      <a:ext uri="{FF2B5EF4-FFF2-40B4-BE49-F238E27FC236}">
                        <a16:creationId xmlns:a16="http://schemas.microsoft.com/office/drawing/2014/main" id="{828A4BDB-63FD-974F-870E-96A5C60489C0}"/>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59" name="Straight Connector 4">
                    <a:extLst>
                      <a:ext uri="{FF2B5EF4-FFF2-40B4-BE49-F238E27FC236}">
                        <a16:creationId xmlns:a16="http://schemas.microsoft.com/office/drawing/2014/main" id="{D342748A-558E-1540-B587-6D65B3F3235C}"/>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25" name="Group 224">
                  <a:extLst>
                    <a:ext uri="{FF2B5EF4-FFF2-40B4-BE49-F238E27FC236}">
                      <a16:creationId xmlns:a16="http://schemas.microsoft.com/office/drawing/2014/main" id="{FEEBFEBF-E2F4-634D-B14E-401C90E40F51}"/>
                    </a:ext>
                  </a:extLst>
                </p:cNvPr>
                <p:cNvGrpSpPr>
                  <a:grpSpLocks/>
                </p:cNvGrpSpPr>
                <p:nvPr/>
              </p:nvGrpSpPr>
              <p:grpSpPr bwMode="auto">
                <a:xfrm>
                  <a:off x="3473709" y="1668727"/>
                  <a:ext cx="1847099" cy="397837"/>
                  <a:chOff x="4142425" y="1143000"/>
                  <a:chExt cx="2403930" cy="504825"/>
                </a:xfrm>
              </p:grpSpPr>
              <p:sp>
                <p:nvSpPr>
                  <p:cNvPr id="256" name="Rectangle 255">
                    <a:extLst>
                      <a:ext uri="{FF2B5EF4-FFF2-40B4-BE49-F238E27FC236}">
                        <a16:creationId xmlns:a16="http://schemas.microsoft.com/office/drawing/2014/main" id="{A3DD8920-4123-C143-8A3A-3E11688CBA65}"/>
                      </a:ext>
                    </a:extLst>
                  </p:cNvPr>
                  <p:cNvSpPr/>
                  <p:nvPr/>
                </p:nvSpPr>
                <p:spPr bwMode="auto">
                  <a:xfrm>
                    <a:off x="4142425" y="1143000"/>
                    <a:ext cx="2403930" cy="504825"/>
                  </a:xfrm>
                  <a:prstGeom prst="rect">
                    <a:avLst/>
                  </a:prstGeom>
                  <a:solidFill>
                    <a:schemeClr val="accent2"/>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57" name="Straight Connector 4">
                    <a:extLst>
                      <a:ext uri="{FF2B5EF4-FFF2-40B4-BE49-F238E27FC236}">
                        <a16:creationId xmlns:a16="http://schemas.microsoft.com/office/drawing/2014/main" id="{D75E6235-368E-034F-B698-A2EF084C3A65}"/>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26" name="Group 225">
                  <a:extLst>
                    <a:ext uri="{FF2B5EF4-FFF2-40B4-BE49-F238E27FC236}">
                      <a16:creationId xmlns:a16="http://schemas.microsoft.com/office/drawing/2014/main" id="{4D704F76-B9C7-934B-8E42-0FA0CB89DB8C}"/>
                    </a:ext>
                  </a:extLst>
                </p:cNvPr>
                <p:cNvGrpSpPr>
                  <a:grpSpLocks/>
                </p:cNvGrpSpPr>
                <p:nvPr/>
              </p:nvGrpSpPr>
              <p:grpSpPr bwMode="auto">
                <a:xfrm>
                  <a:off x="5324938" y="1668726"/>
                  <a:ext cx="868000" cy="397837"/>
                  <a:chOff x="4142425" y="1143000"/>
                  <a:chExt cx="2403930" cy="504825"/>
                </a:xfrm>
              </p:grpSpPr>
              <p:sp>
                <p:nvSpPr>
                  <p:cNvPr id="254" name="Rectangle 253">
                    <a:extLst>
                      <a:ext uri="{FF2B5EF4-FFF2-40B4-BE49-F238E27FC236}">
                        <a16:creationId xmlns:a16="http://schemas.microsoft.com/office/drawing/2014/main" id="{70848D34-9944-AD4E-8298-1128B6FD689C}"/>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55" name="Straight Connector 4">
                    <a:extLst>
                      <a:ext uri="{FF2B5EF4-FFF2-40B4-BE49-F238E27FC236}">
                        <a16:creationId xmlns:a16="http://schemas.microsoft.com/office/drawing/2014/main" id="{D577D65E-2386-D442-904B-DDE6294B5344}"/>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27" name="Group 226">
                  <a:extLst>
                    <a:ext uri="{FF2B5EF4-FFF2-40B4-BE49-F238E27FC236}">
                      <a16:creationId xmlns:a16="http://schemas.microsoft.com/office/drawing/2014/main" id="{C97A8F0F-FA60-4E43-9A15-F3EB21B70FE3}"/>
                    </a:ext>
                  </a:extLst>
                </p:cNvPr>
                <p:cNvGrpSpPr>
                  <a:grpSpLocks/>
                </p:cNvGrpSpPr>
                <p:nvPr/>
              </p:nvGrpSpPr>
              <p:grpSpPr bwMode="auto">
                <a:xfrm>
                  <a:off x="2903095" y="2059638"/>
                  <a:ext cx="931811" cy="397837"/>
                  <a:chOff x="4142425" y="1143000"/>
                  <a:chExt cx="2403930" cy="504825"/>
                </a:xfrm>
              </p:grpSpPr>
              <p:sp>
                <p:nvSpPr>
                  <p:cNvPr id="252" name="Rectangle 251">
                    <a:extLst>
                      <a:ext uri="{FF2B5EF4-FFF2-40B4-BE49-F238E27FC236}">
                        <a16:creationId xmlns:a16="http://schemas.microsoft.com/office/drawing/2014/main" id="{063221C3-07E3-0F4D-A9BE-B8DDCE40D304}"/>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53" name="Straight Connector 4">
                    <a:extLst>
                      <a:ext uri="{FF2B5EF4-FFF2-40B4-BE49-F238E27FC236}">
                        <a16:creationId xmlns:a16="http://schemas.microsoft.com/office/drawing/2014/main" id="{9037445F-B9D5-2E4C-9EDD-150E4CCA86CA}"/>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28" name="Group 227">
                  <a:extLst>
                    <a:ext uri="{FF2B5EF4-FFF2-40B4-BE49-F238E27FC236}">
                      <a16:creationId xmlns:a16="http://schemas.microsoft.com/office/drawing/2014/main" id="{5F78B951-17F5-6D4B-BA21-3BB4D4004941}"/>
                    </a:ext>
                  </a:extLst>
                </p:cNvPr>
                <p:cNvGrpSpPr>
                  <a:grpSpLocks/>
                </p:cNvGrpSpPr>
                <p:nvPr/>
              </p:nvGrpSpPr>
              <p:grpSpPr bwMode="auto">
                <a:xfrm>
                  <a:off x="3834906" y="2064116"/>
                  <a:ext cx="1847099" cy="397837"/>
                  <a:chOff x="4142425" y="1143000"/>
                  <a:chExt cx="2403930" cy="504825"/>
                </a:xfrm>
              </p:grpSpPr>
              <p:sp>
                <p:nvSpPr>
                  <p:cNvPr id="250" name="Rectangle 249">
                    <a:extLst>
                      <a:ext uri="{FF2B5EF4-FFF2-40B4-BE49-F238E27FC236}">
                        <a16:creationId xmlns:a16="http://schemas.microsoft.com/office/drawing/2014/main" id="{6B50C9BE-AC80-F34A-A810-115C3F763AB1}"/>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51" name="Straight Connector 4">
                    <a:extLst>
                      <a:ext uri="{FF2B5EF4-FFF2-40B4-BE49-F238E27FC236}">
                        <a16:creationId xmlns:a16="http://schemas.microsoft.com/office/drawing/2014/main" id="{3F30687E-4FB0-EE47-99AC-2DE15F11DEF5}"/>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229" name="Rectangle 228">
                  <a:extLst>
                    <a:ext uri="{FF2B5EF4-FFF2-40B4-BE49-F238E27FC236}">
                      <a16:creationId xmlns:a16="http://schemas.microsoft.com/office/drawing/2014/main" id="{6B831349-B609-1540-9C07-06F88C0C43C3}"/>
                    </a:ext>
                  </a:extLst>
                </p:cNvPr>
                <p:cNvSpPr/>
                <p:nvPr/>
              </p:nvSpPr>
              <p:spPr>
                <a:xfrm>
                  <a:off x="5522283"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30" name="Rectangle 229">
                  <a:extLst>
                    <a:ext uri="{FF2B5EF4-FFF2-40B4-BE49-F238E27FC236}">
                      <a16:creationId xmlns:a16="http://schemas.microsoft.com/office/drawing/2014/main" id="{2ED75684-7C77-F241-B2B1-2E5F3910AA7E}"/>
                    </a:ext>
                  </a:extLst>
                </p:cNvPr>
                <p:cNvSpPr/>
                <p:nvPr/>
              </p:nvSpPr>
              <p:spPr>
                <a:xfrm>
                  <a:off x="5101956"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31" name="Rectangle 230">
                  <a:extLst>
                    <a:ext uri="{FF2B5EF4-FFF2-40B4-BE49-F238E27FC236}">
                      <a16:creationId xmlns:a16="http://schemas.microsoft.com/office/drawing/2014/main" id="{B0CF63F8-7040-6946-8752-762A4B07ABF8}"/>
                    </a:ext>
                  </a:extLst>
                </p:cNvPr>
                <p:cNvSpPr/>
                <p:nvPr/>
              </p:nvSpPr>
              <p:spPr>
                <a:xfrm>
                  <a:off x="4681629"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32" name="Rectangle 231">
                  <a:extLst>
                    <a:ext uri="{FF2B5EF4-FFF2-40B4-BE49-F238E27FC236}">
                      <a16:creationId xmlns:a16="http://schemas.microsoft.com/office/drawing/2014/main" id="{023CF979-1F3C-D946-A8B9-0059B68A4F4B}"/>
                    </a:ext>
                  </a:extLst>
                </p:cNvPr>
                <p:cNvSpPr/>
                <p:nvPr/>
              </p:nvSpPr>
              <p:spPr>
                <a:xfrm>
                  <a:off x="4261302" y="2901780"/>
                  <a:ext cx="426307" cy="342019"/>
                </a:xfrm>
                <a:prstGeom prst="rect">
                  <a:avLst/>
                </a:prstGeom>
                <a:solidFill>
                  <a:srgbClr val="00B0F0"/>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33" name="Rectangle 232">
                  <a:extLst>
                    <a:ext uri="{FF2B5EF4-FFF2-40B4-BE49-F238E27FC236}">
                      <a16:creationId xmlns:a16="http://schemas.microsoft.com/office/drawing/2014/main" id="{F1E1E880-C26C-3545-9794-13A24C14E5FF}"/>
                    </a:ext>
                  </a:extLst>
                </p:cNvPr>
                <p:cNvSpPr/>
                <p:nvPr/>
              </p:nvSpPr>
              <p:spPr>
                <a:xfrm>
                  <a:off x="3859944"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34" name="TextBox 233">
                  <a:extLst>
                    <a:ext uri="{FF2B5EF4-FFF2-40B4-BE49-F238E27FC236}">
                      <a16:creationId xmlns:a16="http://schemas.microsoft.com/office/drawing/2014/main" id="{03C383F7-5FD7-404F-8086-6EA11AB4411E}"/>
                    </a:ext>
                  </a:extLst>
                </p:cNvPr>
                <p:cNvSpPr txBox="1"/>
                <p:nvPr/>
              </p:nvSpPr>
              <p:spPr>
                <a:xfrm>
                  <a:off x="5570179"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235" name="TextBox 234">
                  <a:extLst>
                    <a:ext uri="{FF2B5EF4-FFF2-40B4-BE49-F238E27FC236}">
                      <a16:creationId xmlns:a16="http://schemas.microsoft.com/office/drawing/2014/main" id="{0A591FA1-40D6-9641-B429-0F05EFB7098E}"/>
                    </a:ext>
                  </a:extLst>
                </p:cNvPr>
                <p:cNvSpPr txBox="1"/>
                <p:nvPr/>
              </p:nvSpPr>
              <p:spPr>
                <a:xfrm>
                  <a:off x="5151903"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236" name="TextBox 235">
                  <a:extLst>
                    <a:ext uri="{FF2B5EF4-FFF2-40B4-BE49-F238E27FC236}">
                      <a16:creationId xmlns:a16="http://schemas.microsoft.com/office/drawing/2014/main" id="{11A358B5-FC05-9D4E-9652-29B389D544A3}"/>
                    </a:ext>
                  </a:extLst>
                </p:cNvPr>
                <p:cNvSpPr txBox="1"/>
                <p:nvPr/>
              </p:nvSpPr>
              <p:spPr>
                <a:xfrm>
                  <a:off x="4733627"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237" name="TextBox 236">
                  <a:extLst>
                    <a:ext uri="{FF2B5EF4-FFF2-40B4-BE49-F238E27FC236}">
                      <a16:creationId xmlns:a16="http://schemas.microsoft.com/office/drawing/2014/main" id="{2DC1DDD8-3E48-CA46-8CC8-123F4588443D}"/>
                    </a:ext>
                  </a:extLst>
                </p:cNvPr>
                <p:cNvSpPr txBox="1"/>
                <p:nvPr/>
              </p:nvSpPr>
              <p:spPr>
                <a:xfrm>
                  <a:off x="4315352" y="2943052"/>
                  <a:ext cx="354584" cy="276999"/>
                </a:xfrm>
                <a:prstGeom prst="rect">
                  <a:avLst/>
                </a:prstGeom>
                <a:noFill/>
              </p:spPr>
              <p:txBody>
                <a:bodyPr wrap="none" rtlCol="0">
                  <a:spAutoFit/>
                </a:bodyPr>
                <a:lstStyle/>
                <a:p>
                  <a:r>
                    <a:rPr lang="en-US" sz="1200" dirty="0">
                      <a:solidFill>
                        <a:schemeClr val="bg1"/>
                      </a:solidFill>
                      <a:latin typeface="Helvetica Neue"/>
                    </a:rPr>
                    <a:t>42</a:t>
                  </a:r>
                </a:p>
              </p:txBody>
            </p:sp>
            <p:sp>
              <p:nvSpPr>
                <p:cNvPr id="238" name="TextBox 237">
                  <a:extLst>
                    <a:ext uri="{FF2B5EF4-FFF2-40B4-BE49-F238E27FC236}">
                      <a16:creationId xmlns:a16="http://schemas.microsoft.com/office/drawing/2014/main" id="{FBE40D01-CD39-3141-A276-761D1F5D5336}"/>
                    </a:ext>
                  </a:extLst>
                </p:cNvPr>
                <p:cNvSpPr txBox="1"/>
                <p:nvPr/>
              </p:nvSpPr>
              <p:spPr>
                <a:xfrm>
                  <a:off x="3916044"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240" name="Oval 239">
                  <a:extLst>
                    <a:ext uri="{FF2B5EF4-FFF2-40B4-BE49-F238E27FC236}">
                      <a16:creationId xmlns:a16="http://schemas.microsoft.com/office/drawing/2014/main" id="{8382CFB4-8068-694E-BEE6-17FDE8375A7E}"/>
                    </a:ext>
                  </a:extLst>
                </p:cNvPr>
                <p:cNvSpPr/>
                <p:nvPr/>
              </p:nvSpPr>
              <p:spPr>
                <a:xfrm>
                  <a:off x="6013718" y="3036456"/>
                  <a:ext cx="114300" cy="1122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41" name="TextBox 240">
                  <a:extLst>
                    <a:ext uri="{FF2B5EF4-FFF2-40B4-BE49-F238E27FC236}">
                      <a16:creationId xmlns:a16="http://schemas.microsoft.com/office/drawing/2014/main" id="{8E07A88F-F642-C948-9390-AC7B42DC779F}"/>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242" name="Curved Connector 241">
                  <a:extLst>
                    <a:ext uri="{FF2B5EF4-FFF2-40B4-BE49-F238E27FC236}">
                      <a16:creationId xmlns:a16="http://schemas.microsoft.com/office/drawing/2014/main" id="{0E0A2C66-543D-4341-8B78-81244BC09FE4}"/>
                    </a:ext>
                  </a:extLst>
                </p:cNvPr>
                <p:cNvCxnSpPr>
                  <a:cxnSpLocks/>
                </p:cNvCxnSpPr>
                <p:nvPr/>
              </p:nvCxnSpPr>
              <p:spPr>
                <a:xfrm rot="5400000" flipH="1" flipV="1">
                  <a:off x="3816719" y="2690959"/>
                  <a:ext cx="466969" cy="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3" name="Curved Connector 242">
                  <a:extLst>
                    <a:ext uri="{FF2B5EF4-FFF2-40B4-BE49-F238E27FC236}">
                      <a16:creationId xmlns:a16="http://schemas.microsoft.com/office/drawing/2014/main" id="{AAFC12B5-CC11-784F-A306-0202BB1F5A71}"/>
                    </a:ext>
                  </a:extLst>
                </p:cNvPr>
                <p:cNvCxnSpPr>
                  <a:cxnSpLocks/>
                  <a:stCxn id="236" idx="0"/>
                </p:cNvCxnSpPr>
                <p:nvPr/>
              </p:nvCxnSpPr>
              <p:spPr>
                <a:xfrm rot="5400000" flipH="1" flipV="1">
                  <a:off x="4207426" y="2239557"/>
                  <a:ext cx="1406989" cy="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5" name="Curved Connector 244">
                  <a:extLst>
                    <a:ext uri="{FF2B5EF4-FFF2-40B4-BE49-F238E27FC236}">
                      <a16:creationId xmlns:a16="http://schemas.microsoft.com/office/drawing/2014/main" id="{4C0F16A3-E1A2-894C-A934-AB6E7C31C3EA}"/>
                    </a:ext>
                  </a:extLst>
                </p:cNvPr>
                <p:cNvCxnSpPr>
                  <a:cxnSpLocks/>
                </p:cNvCxnSpPr>
                <p:nvPr/>
              </p:nvCxnSpPr>
              <p:spPr>
                <a:xfrm rot="5400000" flipH="1" flipV="1">
                  <a:off x="4864506" y="2348334"/>
                  <a:ext cx="966799" cy="154570"/>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6" name="Curved Connector 245">
                  <a:extLst>
                    <a:ext uri="{FF2B5EF4-FFF2-40B4-BE49-F238E27FC236}">
                      <a16:creationId xmlns:a16="http://schemas.microsoft.com/office/drawing/2014/main" id="{E1462144-87D5-2844-B0A8-FE28504F2814}"/>
                    </a:ext>
                  </a:extLst>
                </p:cNvPr>
                <p:cNvCxnSpPr>
                  <a:cxnSpLocks/>
                  <a:stCxn id="234" idx="0"/>
                  <a:endCxn id="262" idx="1"/>
                </p:cNvCxnSpPr>
                <p:nvPr/>
              </p:nvCxnSpPr>
              <p:spPr>
                <a:xfrm rot="16200000" flipV="1">
                  <a:off x="3593545" y="789126"/>
                  <a:ext cx="1471738" cy="2836114"/>
                </a:xfrm>
                <a:prstGeom prst="curvedConnector4">
                  <a:avLst>
                    <a:gd name="adj1" fmla="val 138073"/>
                    <a:gd name="adj2" fmla="val 105129"/>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054B4754-2CB9-4345-B70C-1F5D5CD84925}"/>
                    </a:ext>
                  </a:extLst>
                </p:cNvPr>
                <p:cNvGrpSpPr/>
                <p:nvPr/>
              </p:nvGrpSpPr>
              <p:grpSpPr>
                <a:xfrm>
                  <a:off x="5975081" y="2890450"/>
                  <a:ext cx="184392" cy="353348"/>
                  <a:chOff x="6442774" y="3853934"/>
                  <a:chExt cx="245856" cy="471130"/>
                </a:xfrm>
              </p:grpSpPr>
              <p:sp>
                <p:nvSpPr>
                  <p:cNvPr id="248" name="Rectangle 247">
                    <a:extLst>
                      <a:ext uri="{FF2B5EF4-FFF2-40B4-BE49-F238E27FC236}">
                        <a16:creationId xmlns:a16="http://schemas.microsoft.com/office/drawing/2014/main" id="{7BE4374C-FF57-5247-93EC-29120B2844DA}"/>
                      </a:ext>
                    </a:extLst>
                  </p:cNvPr>
                  <p:cNvSpPr/>
                  <p:nvPr/>
                </p:nvSpPr>
                <p:spPr>
                  <a:xfrm>
                    <a:off x="6442774"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49" name="Oval 248">
                    <a:extLst>
                      <a:ext uri="{FF2B5EF4-FFF2-40B4-BE49-F238E27FC236}">
                        <a16:creationId xmlns:a16="http://schemas.microsoft.com/office/drawing/2014/main" id="{437B368C-91FD-BB4D-98F5-1AB5CB5B4BE6}"/>
                      </a:ext>
                    </a:extLst>
                  </p:cNvPr>
                  <p:cNvSpPr/>
                  <p:nvPr/>
                </p:nvSpPr>
                <p:spPr>
                  <a:xfrm>
                    <a:off x="6494291"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cxnSp>
            <p:nvCxnSpPr>
              <p:cNvPr id="219" name="Curved Connector 218">
                <a:extLst>
                  <a:ext uri="{FF2B5EF4-FFF2-40B4-BE49-F238E27FC236}">
                    <a16:creationId xmlns:a16="http://schemas.microsoft.com/office/drawing/2014/main" id="{22CC8BBA-887A-834B-BDEA-4D11FCCA6478}"/>
                  </a:ext>
                </a:extLst>
              </p:cNvPr>
              <p:cNvCxnSpPr>
                <a:cxnSpLocks/>
              </p:cNvCxnSpPr>
              <p:nvPr/>
            </p:nvCxnSpPr>
            <p:spPr>
              <a:xfrm rot="16200000" flipV="1">
                <a:off x="8319945" y="2419786"/>
                <a:ext cx="789854" cy="363809"/>
              </a:xfrm>
              <a:prstGeom prst="curvedConnector3">
                <a:avLst>
                  <a:gd name="adj1" fmla="val 98237"/>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214" name="Curved Connector 213">
              <a:extLst>
                <a:ext uri="{FF2B5EF4-FFF2-40B4-BE49-F238E27FC236}">
                  <a16:creationId xmlns:a16="http://schemas.microsoft.com/office/drawing/2014/main" id="{19D6981A-607F-A847-8596-DF69C30CBFBA}"/>
                </a:ext>
              </a:extLst>
            </p:cNvPr>
            <p:cNvCxnSpPr>
              <a:cxnSpLocks/>
              <a:stCxn id="237" idx="0"/>
            </p:cNvCxnSpPr>
            <p:nvPr/>
          </p:nvCxnSpPr>
          <p:spPr>
            <a:xfrm rot="16200000" flipV="1">
              <a:off x="6346428" y="1955069"/>
              <a:ext cx="1075408" cy="788017"/>
            </a:xfrm>
            <a:prstGeom prst="curvedConnector3">
              <a:avLst>
                <a:gd name="adj1" fmla="val 50000"/>
              </a:avLst>
            </a:prstGeom>
            <a:ln w="25400">
              <a:solidFill>
                <a:srgbClr val="00B0F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4640183" y="335814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cxnSp>
        <p:nvCxnSpPr>
          <p:cNvPr id="54" name="Curved Connector 53" descr="Arrow Labeled Page 2, Record 4 to the 4th record on the page" title="Arrow"/>
          <p:cNvCxnSpPr>
            <a:cxnSpLocks/>
          </p:cNvCxnSpPr>
          <p:nvPr/>
        </p:nvCxnSpPr>
        <p:spPr>
          <a:xfrm flipV="1">
            <a:off x="5943600" y="318752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06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Slotted Page: Leading Questions </a:t>
            </a:r>
          </a:p>
        </p:txBody>
      </p:sp>
      <p:sp>
        <p:nvSpPr>
          <p:cNvPr id="3" name="Content Placeholder 2"/>
          <p:cNvSpPr>
            <a:spLocks noGrp="1"/>
          </p:cNvSpPr>
          <p:nvPr>
            <p:ph idx="1"/>
          </p:nvPr>
        </p:nvSpPr>
        <p:spPr/>
        <p:txBody>
          <a:bodyPr>
            <a:normAutofit fontScale="85000" lnSpcReduction="10000"/>
          </a:bodyPr>
          <a:lstStyle/>
          <a:p>
            <a:r>
              <a:rPr lang="en-US" dirty="0"/>
              <a:t>Reorganize data on page</a:t>
            </a:r>
          </a:p>
          <a:p>
            <a:pPr lvl="1"/>
            <a:r>
              <a:rPr lang="en-US" dirty="0"/>
              <a:t>Is this safe?</a:t>
            </a:r>
          </a:p>
          <a:p>
            <a:pPr lvl="2"/>
            <a:r>
              <a:rPr lang="en-US" dirty="0"/>
              <a:t>Yes this is safe because records ids</a:t>
            </a:r>
          </a:p>
          <a:p>
            <a:pPr lvl="2" indent="0">
              <a:buNone/>
            </a:pPr>
            <a:r>
              <a:rPr lang="en-US" dirty="0"/>
              <a:t> don’t change.</a:t>
            </a:r>
          </a:p>
          <a:p>
            <a:r>
              <a:rPr lang="en-US" dirty="0"/>
              <a:t>When should I reorganize?</a:t>
            </a:r>
          </a:p>
          <a:p>
            <a:pPr lvl="1"/>
            <a:r>
              <a:rPr lang="en-US" dirty="0"/>
              <a:t>We could re-organize on delete </a:t>
            </a:r>
          </a:p>
          <a:p>
            <a:pPr lvl="1"/>
            <a:r>
              <a:rPr lang="en-US" dirty="0"/>
              <a:t>Or wait until fragmentation blocks </a:t>
            </a:r>
          </a:p>
          <a:p>
            <a:pPr marL="740664" lvl="1" indent="0">
              <a:buNone/>
            </a:pPr>
            <a:r>
              <a:rPr lang="en-US" dirty="0"/>
              <a:t>record addition and then reorganize. </a:t>
            </a:r>
          </a:p>
          <a:p>
            <a:pPr lvl="1"/>
            <a:r>
              <a:rPr lang="en-US" dirty="0"/>
              <a:t>Often pays to be a little sloppy if page </a:t>
            </a:r>
          </a:p>
          <a:p>
            <a:pPr marL="740664" lvl="1" indent="0">
              <a:buNone/>
            </a:pPr>
            <a:r>
              <a:rPr lang="en-US" dirty="0"/>
              <a:t>never gets more records. </a:t>
            </a:r>
          </a:p>
          <a:p>
            <a:pPr lvl="1"/>
            <a:endParaRPr lang="en-US" dirty="0"/>
          </a:p>
          <a:p>
            <a:r>
              <a:rPr lang="en-US" dirty="0"/>
              <a:t>What if we need more slots?</a:t>
            </a:r>
          </a:p>
          <a:p>
            <a:pPr lvl="1"/>
            <a:r>
              <a:rPr lang="en-US" dirty="0"/>
              <a:t>Let’s see…</a:t>
            </a:r>
          </a:p>
        </p:txBody>
      </p:sp>
      <p:grpSp>
        <p:nvGrpSpPr>
          <p:cNvPr id="52" name="Group 51" descr="A Slotted Page with packed records. The page footer contains a pointer to free space as well a pointer to the beginnig of each record as well as that record's length. A new record is added to the end of the file and a new entry in the footer with a pointer to the record is created" title="Slotted Page">
            <a:extLst>
              <a:ext uri="{FF2B5EF4-FFF2-40B4-BE49-F238E27FC236}">
                <a16:creationId xmlns:a16="http://schemas.microsoft.com/office/drawing/2014/main" id="{D73CBCB4-B97A-724C-B6CA-303F91509DD7}"/>
              </a:ext>
            </a:extLst>
          </p:cNvPr>
          <p:cNvGrpSpPr/>
          <p:nvPr/>
        </p:nvGrpSpPr>
        <p:grpSpPr>
          <a:xfrm>
            <a:off x="5688591" y="1200150"/>
            <a:ext cx="3455409" cy="2337793"/>
            <a:chOff x="5688591" y="1200150"/>
            <a:chExt cx="3455409" cy="2337793"/>
          </a:xfrm>
        </p:grpSpPr>
        <p:grpSp>
          <p:nvGrpSpPr>
            <p:cNvPr id="53" name="Group 52" descr="A Slotted Page with packed records. The page footer contains a pointer to free space as well a pointer to the beginnig of each record as well as that record's length. A new record is added to the end of the file" title="Slotted Page">
              <a:extLst>
                <a:ext uri="{FF2B5EF4-FFF2-40B4-BE49-F238E27FC236}">
                  <a16:creationId xmlns:a16="http://schemas.microsoft.com/office/drawing/2014/main" id="{859BF2E7-FC8C-C243-9835-7861B23CAFFB}"/>
                </a:ext>
              </a:extLst>
            </p:cNvPr>
            <p:cNvGrpSpPr/>
            <p:nvPr/>
          </p:nvGrpSpPr>
          <p:grpSpPr>
            <a:xfrm>
              <a:off x="5688591" y="1200150"/>
              <a:ext cx="3455409" cy="2337793"/>
              <a:chOff x="5688591" y="1200150"/>
              <a:chExt cx="3455409" cy="2337793"/>
            </a:xfrm>
          </p:grpSpPr>
          <p:grpSp>
            <p:nvGrpSpPr>
              <p:cNvPr id="55" name="Group 54"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78EE49F5-94A7-FB43-851F-4B8E5CAF1D64}"/>
                  </a:ext>
                </a:extLst>
              </p:cNvPr>
              <p:cNvGrpSpPr/>
              <p:nvPr/>
            </p:nvGrpSpPr>
            <p:grpSpPr>
              <a:xfrm>
                <a:off x="5688591" y="1200150"/>
                <a:ext cx="3455409" cy="2337793"/>
                <a:chOff x="2903095" y="1256420"/>
                <a:chExt cx="3455409" cy="2337793"/>
              </a:xfrm>
            </p:grpSpPr>
            <p:sp>
              <p:nvSpPr>
                <p:cNvPr id="95" name="Folded Corner 94">
                  <a:extLst>
                    <a:ext uri="{FF2B5EF4-FFF2-40B4-BE49-F238E27FC236}">
                      <a16:creationId xmlns:a16="http://schemas.microsoft.com/office/drawing/2014/main" id="{B90139EA-9E8A-DC43-A2D2-F2663DB4295B}"/>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96" name="Rectangle 95">
                  <a:extLst>
                    <a:ext uri="{FF2B5EF4-FFF2-40B4-BE49-F238E27FC236}">
                      <a16:creationId xmlns:a16="http://schemas.microsoft.com/office/drawing/2014/main" id="{90E6E5DA-CE8B-B346-9646-F718A37EF6C7}"/>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97" name="Group 96">
                  <a:extLst>
                    <a:ext uri="{FF2B5EF4-FFF2-40B4-BE49-F238E27FC236}">
                      <a16:creationId xmlns:a16="http://schemas.microsoft.com/office/drawing/2014/main" id="{2742A4C5-68EF-924C-B62D-85E59B503823}"/>
                    </a:ext>
                  </a:extLst>
                </p:cNvPr>
                <p:cNvGrpSpPr>
                  <a:grpSpLocks/>
                </p:cNvGrpSpPr>
                <p:nvPr/>
              </p:nvGrpSpPr>
              <p:grpSpPr bwMode="auto">
                <a:xfrm>
                  <a:off x="2911357" y="1272395"/>
                  <a:ext cx="1847099" cy="397837"/>
                  <a:chOff x="4142425" y="1143000"/>
                  <a:chExt cx="2403930" cy="504825"/>
                </a:xfrm>
              </p:grpSpPr>
              <p:sp>
                <p:nvSpPr>
                  <p:cNvPr id="137" name="Rectangle 136">
                    <a:extLst>
                      <a:ext uri="{FF2B5EF4-FFF2-40B4-BE49-F238E27FC236}">
                        <a16:creationId xmlns:a16="http://schemas.microsoft.com/office/drawing/2014/main" id="{B71AD661-712A-1C4E-9C0A-645E38C98624}"/>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38" name="Straight Connector 4">
                    <a:extLst>
                      <a:ext uri="{FF2B5EF4-FFF2-40B4-BE49-F238E27FC236}">
                        <a16:creationId xmlns:a16="http://schemas.microsoft.com/office/drawing/2014/main" id="{3EDE9CBA-430E-D242-B26B-57292C20F117}"/>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98" name="Group 97">
                  <a:extLst>
                    <a:ext uri="{FF2B5EF4-FFF2-40B4-BE49-F238E27FC236}">
                      <a16:creationId xmlns:a16="http://schemas.microsoft.com/office/drawing/2014/main" id="{F43EF396-A4B7-D147-9E46-E67980E58B8A}"/>
                    </a:ext>
                  </a:extLst>
                </p:cNvPr>
                <p:cNvGrpSpPr>
                  <a:grpSpLocks/>
                </p:cNvGrpSpPr>
                <p:nvPr/>
              </p:nvGrpSpPr>
              <p:grpSpPr bwMode="auto">
                <a:xfrm>
                  <a:off x="4758456" y="1275133"/>
                  <a:ext cx="1434482" cy="397837"/>
                  <a:chOff x="4142425" y="1143000"/>
                  <a:chExt cx="2403930" cy="504825"/>
                </a:xfrm>
              </p:grpSpPr>
              <p:sp>
                <p:nvSpPr>
                  <p:cNvPr id="135" name="Rectangle 134">
                    <a:extLst>
                      <a:ext uri="{FF2B5EF4-FFF2-40B4-BE49-F238E27FC236}">
                        <a16:creationId xmlns:a16="http://schemas.microsoft.com/office/drawing/2014/main" id="{61EF2893-8A9D-0C48-951F-D34B5B010A12}"/>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36" name="Straight Connector 4">
                    <a:extLst>
                      <a:ext uri="{FF2B5EF4-FFF2-40B4-BE49-F238E27FC236}">
                        <a16:creationId xmlns:a16="http://schemas.microsoft.com/office/drawing/2014/main" id="{20299475-EBDE-D44C-A7C3-683F453C0816}"/>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99" name="Group 98">
                  <a:extLst>
                    <a:ext uri="{FF2B5EF4-FFF2-40B4-BE49-F238E27FC236}">
                      <a16:creationId xmlns:a16="http://schemas.microsoft.com/office/drawing/2014/main" id="{148E9522-3A60-1C44-A9C3-4981ED94AC06}"/>
                    </a:ext>
                  </a:extLst>
                </p:cNvPr>
                <p:cNvGrpSpPr>
                  <a:grpSpLocks/>
                </p:cNvGrpSpPr>
                <p:nvPr/>
              </p:nvGrpSpPr>
              <p:grpSpPr bwMode="auto">
                <a:xfrm>
                  <a:off x="2907226" y="1670232"/>
                  <a:ext cx="585388" cy="397837"/>
                  <a:chOff x="4142425" y="1143000"/>
                  <a:chExt cx="2403930" cy="504825"/>
                </a:xfrm>
              </p:grpSpPr>
              <p:sp>
                <p:nvSpPr>
                  <p:cNvPr id="133" name="Rectangle 132">
                    <a:extLst>
                      <a:ext uri="{FF2B5EF4-FFF2-40B4-BE49-F238E27FC236}">
                        <a16:creationId xmlns:a16="http://schemas.microsoft.com/office/drawing/2014/main" id="{494A88B8-10AE-5847-A567-F82072F0C6B1}"/>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134" name="Straight Connector 4">
                    <a:extLst>
                      <a:ext uri="{FF2B5EF4-FFF2-40B4-BE49-F238E27FC236}">
                        <a16:creationId xmlns:a16="http://schemas.microsoft.com/office/drawing/2014/main" id="{258CE303-0060-F54A-88E7-52E4F0429D40}"/>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00" name="Group 99">
                  <a:extLst>
                    <a:ext uri="{FF2B5EF4-FFF2-40B4-BE49-F238E27FC236}">
                      <a16:creationId xmlns:a16="http://schemas.microsoft.com/office/drawing/2014/main" id="{1B6CA166-30CA-8347-8E5E-86672E2B8EF2}"/>
                    </a:ext>
                  </a:extLst>
                </p:cNvPr>
                <p:cNvGrpSpPr>
                  <a:grpSpLocks/>
                </p:cNvGrpSpPr>
                <p:nvPr/>
              </p:nvGrpSpPr>
              <p:grpSpPr bwMode="auto">
                <a:xfrm>
                  <a:off x="3473709" y="1668727"/>
                  <a:ext cx="1847099" cy="397837"/>
                  <a:chOff x="4142425" y="1143000"/>
                  <a:chExt cx="2403930" cy="504825"/>
                </a:xfrm>
              </p:grpSpPr>
              <p:sp>
                <p:nvSpPr>
                  <p:cNvPr id="131" name="Rectangle 130">
                    <a:extLst>
                      <a:ext uri="{FF2B5EF4-FFF2-40B4-BE49-F238E27FC236}">
                        <a16:creationId xmlns:a16="http://schemas.microsoft.com/office/drawing/2014/main" id="{5D7E2B65-4AAD-A142-9BD1-70A44E5EA61B}"/>
                      </a:ext>
                    </a:extLst>
                  </p:cNvPr>
                  <p:cNvSpPr/>
                  <p:nvPr/>
                </p:nvSpPr>
                <p:spPr bwMode="auto">
                  <a:xfrm>
                    <a:off x="4142425" y="1143000"/>
                    <a:ext cx="2403930" cy="504825"/>
                  </a:xfrm>
                  <a:prstGeom prst="rect">
                    <a:avLst/>
                  </a:prstGeom>
                  <a:solidFill>
                    <a:schemeClr val="accent2"/>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32" name="Straight Connector 4">
                    <a:extLst>
                      <a:ext uri="{FF2B5EF4-FFF2-40B4-BE49-F238E27FC236}">
                        <a16:creationId xmlns:a16="http://schemas.microsoft.com/office/drawing/2014/main" id="{5FA0B604-1621-1F43-A86A-E1DDDE5CEB39}"/>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01" name="Group 100">
                  <a:extLst>
                    <a:ext uri="{FF2B5EF4-FFF2-40B4-BE49-F238E27FC236}">
                      <a16:creationId xmlns:a16="http://schemas.microsoft.com/office/drawing/2014/main" id="{46484D4E-43E0-BB4C-A811-594DB1D4DD45}"/>
                    </a:ext>
                  </a:extLst>
                </p:cNvPr>
                <p:cNvGrpSpPr>
                  <a:grpSpLocks/>
                </p:cNvGrpSpPr>
                <p:nvPr/>
              </p:nvGrpSpPr>
              <p:grpSpPr bwMode="auto">
                <a:xfrm>
                  <a:off x="5324938" y="1668726"/>
                  <a:ext cx="868000" cy="397837"/>
                  <a:chOff x="4142425" y="1143000"/>
                  <a:chExt cx="2403930" cy="504825"/>
                </a:xfrm>
              </p:grpSpPr>
              <p:sp>
                <p:nvSpPr>
                  <p:cNvPr id="129" name="Rectangle 128">
                    <a:extLst>
                      <a:ext uri="{FF2B5EF4-FFF2-40B4-BE49-F238E27FC236}">
                        <a16:creationId xmlns:a16="http://schemas.microsoft.com/office/drawing/2014/main" id="{9D006DFC-85A3-A94F-962F-0D3F979FD0C4}"/>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30" name="Straight Connector 4">
                    <a:extLst>
                      <a:ext uri="{FF2B5EF4-FFF2-40B4-BE49-F238E27FC236}">
                        <a16:creationId xmlns:a16="http://schemas.microsoft.com/office/drawing/2014/main" id="{31D85B2E-3BFC-D842-8F6F-B0D71C589FF4}"/>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102" name="Group 101">
                  <a:extLst>
                    <a:ext uri="{FF2B5EF4-FFF2-40B4-BE49-F238E27FC236}">
                      <a16:creationId xmlns:a16="http://schemas.microsoft.com/office/drawing/2014/main" id="{32D03A5D-DA1C-5144-B22C-42528CBEBAA8}"/>
                    </a:ext>
                  </a:extLst>
                </p:cNvPr>
                <p:cNvGrpSpPr>
                  <a:grpSpLocks/>
                </p:cNvGrpSpPr>
                <p:nvPr/>
              </p:nvGrpSpPr>
              <p:grpSpPr bwMode="auto">
                <a:xfrm>
                  <a:off x="2903095" y="2059638"/>
                  <a:ext cx="931811" cy="397837"/>
                  <a:chOff x="4142425" y="1143000"/>
                  <a:chExt cx="2403930" cy="504825"/>
                </a:xfrm>
              </p:grpSpPr>
              <p:sp>
                <p:nvSpPr>
                  <p:cNvPr id="127" name="Rectangle 126">
                    <a:extLst>
                      <a:ext uri="{FF2B5EF4-FFF2-40B4-BE49-F238E27FC236}">
                        <a16:creationId xmlns:a16="http://schemas.microsoft.com/office/drawing/2014/main" id="{072455A2-2A33-5342-A561-0A1CE26D91F7}"/>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128" name="Straight Connector 4">
                    <a:extLst>
                      <a:ext uri="{FF2B5EF4-FFF2-40B4-BE49-F238E27FC236}">
                        <a16:creationId xmlns:a16="http://schemas.microsoft.com/office/drawing/2014/main" id="{ADADDD57-7D47-1648-A556-A6556A16CE70}"/>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103" name="Group 102">
                  <a:extLst>
                    <a:ext uri="{FF2B5EF4-FFF2-40B4-BE49-F238E27FC236}">
                      <a16:creationId xmlns:a16="http://schemas.microsoft.com/office/drawing/2014/main" id="{E0AD215A-D078-CE4C-B58F-A91AC029348D}"/>
                    </a:ext>
                  </a:extLst>
                </p:cNvPr>
                <p:cNvGrpSpPr>
                  <a:grpSpLocks/>
                </p:cNvGrpSpPr>
                <p:nvPr/>
              </p:nvGrpSpPr>
              <p:grpSpPr bwMode="auto">
                <a:xfrm>
                  <a:off x="3834906" y="2064116"/>
                  <a:ext cx="1847099" cy="397837"/>
                  <a:chOff x="4142425" y="1143000"/>
                  <a:chExt cx="2403930" cy="504825"/>
                </a:xfrm>
              </p:grpSpPr>
              <p:sp>
                <p:nvSpPr>
                  <p:cNvPr id="125" name="Rectangle 124">
                    <a:extLst>
                      <a:ext uri="{FF2B5EF4-FFF2-40B4-BE49-F238E27FC236}">
                        <a16:creationId xmlns:a16="http://schemas.microsoft.com/office/drawing/2014/main" id="{A8E7AB57-7F97-5D43-A11D-A8CC94412A7D}"/>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126" name="Straight Connector 4">
                    <a:extLst>
                      <a:ext uri="{FF2B5EF4-FFF2-40B4-BE49-F238E27FC236}">
                        <a16:creationId xmlns:a16="http://schemas.microsoft.com/office/drawing/2014/main" id="{FFA82B6C-5E9F-444E-87CB-9D300B5D98D0}"/>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104" name="Rectangle 103">
                  <a:extLst>
                    <a:ext uri="{FF2B5EF4-FFF2-40B4-BE49-F238E27FC236}">
                      <a16:creationId xmlns:a16="http://schemas.microsoft.com/office/drawing/2014/main" id="{B0CF06D5-A69A-CE4B-8915-1C6A2136EAF4}"/>
                    </a:ext>
                  </a:extLst>
                </p:cNvPr>
                <p:cNvSpPr/>
                <p:nvPr/>
              </p:nvSpPr>
              <p:spPr>
                <a:xfrm>
                  <a:off x="5522283"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05" name="Rectangle 104">
                  <a:extLst>
                    <a:ext uri="{FF2B5EF4-FFF2-40B4-BE49-F238E27FC236}">
                      <a16:creationId xmlns:a16="http://schemas.microsoft.com/office/drawing/2014/main" id="{2712E460-D6EA-4C4D-8AEC-FCADC6DD548F}"/>
                    </a:ext>
                  </a:extLst>
                </p:cNvPr>
                <p:cNvSpPr/>
                <p:nvPr/>
              </p:nvSpPr>
              <p:spPr>
                <a:xfrm>
                  <a:off x="5101956"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06" name="Rectangle 105">
                  <a:extLst>
                    <a:ext uri="{FF2B5EF4-FFF2-40B4-BE49-F238E27FC236}">
                      <a16:creationId xmlns:a16="http://schemas.microsoft.com/office/drawing/2014/main" id="{A336567A-AC01-AF4F-9515-FFE586536FF8}"/>
                    </a:ext>
                  </a:extLst>
                </p:cNvPr>
                <p:cNvSpPr/>
                <p:nvPr/>
              </p:nvSpPr>
              <p:spPr>
                <a:xfrm>
                  <a:off x="4681629"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07" name="Rectangle 106">
                  <a:extLst>
                    <a:ext uri="{FF2B5EF4-FFF2-40B4-BE49-F238E27FC236}">
                      <a16:creationId xmlns:a16="http://schemas.microsoft.com/office/drawing/2014/main" id="{595FCF02-3C96-934D-A5E6-33EB828FBBF6}"/>
                    </a:ext>
                  </a:extLst>
                </p:cNvPr>
                <p:cNvSpPr/>
                <p:nvPr/>
              </p:nvSpPr>
              <p:spPr>
                <a:xfrm>
                  <a:off x="4261302" y="2901780"/>
                  <a:ext cx="426307" cy="342019"/>
                </a:xfrm>
                <a:prstGeom prst="rect">
                  <a:avLst/>
                </a:prstGeom>
                <a:solidFill>
                  <a:srgbClr val="00B0F0"/>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08" name="Rectangle 107">
                  <a:extLst>
                    <a:ext uri="{FF2B5EF4-FFF2-40B4-BE49-F238E27FC236}">
                      <a16:creationId xmlns:a16="http://schemas.microsoft.com/office/drawing/2014/main" id="{621BB892-FBD1-1A47-9398-062E2D41D6AB}"/>
                    </a:ext>
                  </a:extLst>
                </p:cNvPr>
                <p:cNvSpPr/>
                <p:nvPr/>
              </p:nvSpPr>
              <p:spPr>
                <a:xfrm>
                  <a:off x="3859944"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09" name="TextBox 108">
                  <a:extLst>
                    <a:ext uri="{FF2B5EF4-FFF2-40B4-BE49-F238E27FC236}">
                      <a16:creationId xmlns:a16="http://schemas.microsoft.com/office/drawing/2014/main" id="{E2BCF422-40B9-DE43-952A-7E7FA898D707}"/>
                    </a:ext>
                  </a:extLst>
                </p:cNvPr>
                <p:cNvSpPr txBox="1"/>
                <p:nvPr/>
              </p:nvSpPr>
              <p:spPr>
                <a:xfrm>
                  <a:off x="5570179"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110" name="TextBox 109">
                  <a:extLst>
                    <a:ext uri="{FF2B5EF4-FFF2-40B4-BE49-F238E27FC236}">
                      <a16:creationId xmlns:a16="http://schemas.microsoft.com/office/drawing/2014/main" id="{60E58953-0217-BF40-80CA-CCD9DC3F31F3}"/>
                    </a:ext>
                  </a:extLst>
                </p:cNvPr>
                <p:cNvSpPr txBox="1"/>
                <p:nvPr/>
              </p:nvSpPr>
              <p:spPr>
                <a:xfrm>
                  <a:off x="5151903"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111" name="TextBox 110">
                  <a:extLst>
                    <a:ext uri="{FF2B5EF4-FFF2-40B4-BE49-F238E27FC236}">
                      <a16:creationId xmlns:a16="http://schemas.microsoft.com/office/drawing/2014/main" id="{D9520439-CC11-334D-8BD0-EFE8D5E5574E}"/>
                    </a:ext>
                  </a:extLst>
                </p:cNvPr>
                <p:cNvSpPr txBox="1"/>
                <p:nvPr/>
              </p:nvSpPr>
              <p:spPr>
                <a:xfrm>
                  <a:off x="4733627"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112" name="TextBox 111">
                  <a:extLst>
                    <a:ext uri="{FF2B5EF4-FFF2-40B4-BE49-F238E27FC236}">
                      <a16:creationId xmlns:a16="http://schemas.microsoft.com/office/drawing/2014/main" id="{5E88ADF7-1167-4A4C-9ED8-1DDA99B15C13}"/>
                    </a:ext>
                  </a:extLst>
                </p:cNvPr>
                <p:cNvSpPr txBox="1"/>
                <p:nvPr/>
              </p:nvSpPr>
              <p:spPr>
                <a:xfrm>
                  <a:off x="4315352" y="2943052"/>
                  <a:ext cx="354584" cy="276999"/>
                </a:xfrm>
                <a:prstGeom prst="rect">
                  <a:avLst/>
                </a:prstGeom>
                <a:noFill/>
              </p:spPr>
              <p:txBody>
                <a:bodyPr wrap="none" rtlCol="0">
                  <a:spAutoFit/>
                </a:bodyPr>
                <a:lstStyle/>
                <a:p>
                  <a:r>
                    <a:rPr lang="en-US" sz="1200" dirty="0">
                      <a:solidFill>
                        <a:schemeClr val="bg1"/>
                      </a:solidFill>
                      <a:latin typeface="Helvetica Neue"/>
                    </a:rPr>
                    <a:t>42</a:t>
                  </a:r>
                </a:p>
              </p:txBody>
            </p:sp>
            <p:sp>
              <p:nvSpPr>
                <p:cNvPr id="113" name="TextBox 112">
                  <a:extLst>
                    <a:ext uri="{FF2B5EF4-FFF2-40B4-BE49-F238E27FC236}">
                      <a16:creationId xmlns:a16="http://schemas.microsoft.com/office/drawing/2014/main" id="{99E58B78-1FAF-A84F-82F6-F8183DB5CA66}"/>
                    </a:ext>
                  </a:extLst>
                </p:cNvPr>
                <p:cNvSpPr txBox="1"/>
                <p:nvPr/>
              </p:nvSpPr>
              <p:spPr>
                <a:xfrm>
                  <a:off x="3916044"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115" name="Oval 114">
                  <a:extLst>
                    <a:ext uri="{FF2B5EF4-FFF2-40B4-BE49-F238E27FC236}">
                      <a16:creationId xmlns:a16="http://schemas.microsoft.com/office/drawing/2014/main" id="{B0495F32-C258-3445-B55F-F3385BB9A566}"/>
                    </a:ext>
                  </a:extLst>
                </p:cNvPr>
                <p:cNvSpPr/>
                <p:nvPr/>
              </p:nvSpPr>
              <p:spPr>
                <a:xfrm>
                  <a:off x="6013718" y="3036456"/>
                  <a:ext cx="114300" cy="1122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16" name="TextBox 115">
                  <a:extLst>
                    <a:ext uri="{FF2B5EF4-FFF2-40B4-BE49-F238E27FC236}">
                      <a16:creationId xmlns:a16="http://schemas.microsoft.com/office/drawing/2014/main" id="{BBBBE4EF-098D-8746-95C3-6FFD5A7A6F45}"/>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117" name="Curved Connector 116">
                  <a:extLst>
                    <a:ext uri="{FF2B5EF4-FFF2-40B4-BE49-F238E27FC236}">
                      <a16:creationId xmlns:a16="http://schemas.microsoft.com/office/drawing/2014/main" id="{61A9C457-F632-3C4D-9A72-E92B98D80662}"/>
                    </a:ext>
                  </a:extLst>
                </p:cNvPr>
                <p:cNvCxnSpPr>
                  <a:cxnSpLocks/>
                </p:cNvCxnSpPr>
                <p:nvPr/>
              </p:nvCxnSpPr>
              <p:spPr>
                <a:xfrm rot="5400000" flipH="1" flipV="1">
                  <a:off x="3816719" y="2690959"/>
                  <a:ext cx="466969" cy="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581D6057-4C3C-C341-BE1C-F419D00B311F}"/>
                    </a:ext>
                  </a:extLst>
                </p:cNvPr>
                <p:cNvCxnSpPr>
                  <a:cxnSpLocks/>
                  <a:stCxn id="111" idx="0"/>
                </p:cNvCxnSpPr>
                <p:nvPr/>
              </p:nvCxnSpPr>
              <p:spPr>
                <a:xfrm rot="5400000" flipH="1" flipV="1">
                  <a:off x="4207426" y="2239557"/>
                  <a:ext cx="1406989" cy="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0" name="Curved Connector 119">
                  <a:extLst>
                    <a:ext uri="{FF2B5EF4-FFF2-40B4-BE49-F238E27FC236}">
                      <a16:creationId xmlns:a16="http://schemas.microsoft.com/office/drawing/2014/main" id="{019F4141-DEB1-BB41-BC56-D49CD094C659}"/>
                    </a:ext>
                  </a:extLst>
                </p:cNvPr>
                <p:cNvCxnSpPr>
                  <a:cxnSpLocks/>
                </p:cNvCxnSpPr>
                <p:nvPr/>
              </p:nvCxnSpPr>
              <p:spPr>
                <a:xfrm rot="5400000" flipH="1" flipV="1">
                  <a:off x="4864506" y="2348334"/>
                  <a:ext cx="966799" cy="154570"/>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4B35CC35-6073-E64E-9491-6A9FD100B99D}"/>
                    </a:ext>
                  </a:extLst>
                </p:cNvPr>
                <p:cNvCxnSpPr>
                  <a:cxnSpLocks/>
                  <a:stCxn id="109" idx="0"/>
                  <a:endCxn id="137" idx="1"/>
                </p:cNvCxnSpPr>
                <p:nvPr/>
              </p:nvCxnSpPr>
              <p:spPr>
                <a:xfrm rot="16200000" flipV="1">
                  <a:off x="3593545" y="789126"/>
                  <a:ext cx="1471738" cy="2836114"/>
                </a:xfrm>
                <a:prstGeom prst="curvedConnector4">
                  <a:avLst>
                    <a:gd name="adj1" fmla="val 138073"/>
                    <a:gd name="adj2" fmla="val 105129"/>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3F771614-4678-1348-BB01-6C0EC0986129}"/>
                    </a:ext>
                  </a:extLst>
                </p:cNvPr>
                <p:cNvGrpSpPr/>
                <p:nvPr/>
              </p:nvGrpSpPr>
              <p:grpSpPr>
                <a:xfrm>
                  <a:off x="5975081" y="2890450"/>
                  <a:ext cx="184392" cy="353348"/>
                  <a:chOff x="6442774" y="3853934"/>
                  <a:chExt cx="245856" cy="471130"/>
                </a:xfrm>
              </p:grpSpPr>
              <p:sp>
                <p:nvSpPr>
                  <p:cNvPr id="123" name="Rectangle 122">
                    <a:extLst>
                      <a:ext uri="{FF2B5EF4-FFF2-40B4-BE49-F238E27FC236}">
                        <a16:creationId xmlns:a16="http://schemas.microsoft.com/office/drawing/2014/main" id="{917E6999-5377-1944-BA4A-5EF307C393CA}"/>
                      </a:ext>
                    </a:extLst>
                  </p:cNvPr>
                  <p:cNvSpPr/>
                  <p:nvPr/>
                </p:nvSpPr>
                <p:spPr>
                  <a:xfrm>
                    <a:off x="6442774"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124" name="Oval 123">
                    <a:extLst>
                      <a:ext uri="{FF2B5EF4-FFF2-40B4-BE49-F238E27FC236}">
                        <a16:creationId xmlns:a16="http://schemas.microsoft.com/office/drawing/2014/main" id="{4746E9E9-C238-9441-B265-469DF9A5A349}"/>
                      </a:ext>
                    </a:extLst>
                  </p:cNvPr>
                  <p:cNvSpPr/>
                  <p:nvPr/>
                </p:nvSpPr>
                <p:spPr>
                  <a:xfrm>
                    <a:off x="6494291"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cxnSp>
            <p:nvCxnSpPr>
              <p:cNvPr id="56" name="Curved Connector 55">
                <a:extLst>
                  <a:ext uri="{FF2B5EF4-FFF2-40B4-BE49-F238E27FC236}">
                    <a16:creationId xmlns:a16="http://schemas.microsoft.com/office/drawing/2014/main" id="{6AB7A47A-A23A-0147-82A9-BA3B1244B5D8}"/>
                  </a:ext>
                </a:extLst>
              </p:cNvPr>
              <p:cNvCxnSpPr>
                <a:cxnSpLocks/>
              </p:cNvCxnSpPr>
              <p:nvPr/>
            </p:nvCxnSpPr>
            <p:spPr>
              <a:xfrm rot="16200000" flipV="1">
                <a:off x="8319945" y="2419786"/>
                <a:ext cx="789854" cy="363809"/>
              </a:xfrm>
              <a:prstGeom prst="curvedConnector3">
                <a:avLst>
                  <a:gd name="adj1" fmla="val 98237"/>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54" name="Curved Connector 53">
              <a:extLst>
                <a:ext uri="{FF2B5EF4-FFF2-40B4-BE49-F238E27FC236}">
                  <a16:creationId xmlns:a16="http://schemas.microsoft.com/office/drawing/2014/main" id="{1B957218-3DCD-0F4F-B48D-893956E6DF15}"/>
                </a:ext>
              </a:extLst>
            </p:cNvPr>
            <p:cNvCxnSpPr>
              <a:cxnSpLocks/>
              <a:stCxn id="112" idx="0"/>
            </p:cNvCxnSpPr>
            <p:nvPr/>
          </p:nvCxnSpPr>
          <p:spPr>
            <a:xfrm rot="16200000" flipV="1">
              <a:off x="6346428" y="1955069"/>
              <a:ext cx="1075408" cy="788017"/>
            </a:xfrm>
            <a:prstGeom prst="curvedConnector3">
              <a:avLst>
                <a:gd name="adj1" fmla="val 50000"/>
              </a:avLst>
            </a:prstGeom>
            <a:ln w="25400">
              <a:solidFill>
                <a:srgbClr val="00B0F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4640183" y="335814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cxnSp>
        <p:nvCxnSpPr>
          <p:cNvPr id="59" name="Curved Connector 58" descr="Arrow Labeled Page 2, Record 4 to the 4th record on the page" title="Arrow"/>
          <p:cNvCxnSpPr>
            <a:cxnSpLocks/>
          </p:cNvCxnSpPr>
          <p:nvPr/>
        </p:nvCxnSpPr>
        <p:spPr>
          <a:xfrm flipV="1">
            <a:off x="5943600" y="318752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504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Slotted Page: Growing Slots</a:t>
            </a:r>
            <a:endParaRPr lang="en-US" dirty="0"/>
          </a:p>
        </p:txBody>
      </p:sp>
      <p:sp>
        <p:nvSpPr>
          <p:cNvPr id="5" name="Content Placeholder 4"/>
          <p:cNvSpPr>
            <a:spLocks noGrp="1"/>
          </p:cNvSpPr>
          <p:nvPr>
            <p:ph idx="1"/>
          </p:nvPr>
        </p:nvSpPr>
        <p:spPr/>
        <p:txBody>
          <a:bodyPr/>
          <a:lstStyle/>
          <a:p>
            <a:r>
              <a:rPr lang="en-US" sz="1800" dirty="0"/>
              <a:t>Tracking number of slots in slot directory </a:t>
            </a:r>
          </a:p>
          <a:p>
            <a:pPr lvl="1"/>
            <a:r>
              <a:rPr lang="en-US" sz="1600" dirty="0"/>
              <a:t>Empty or full</a:t>
            </a:r>
          </a:p>
        </p:txBody>
      </p:sp>
      <p:grpSp>
        <p:nvGrpSpPr>
          <p:cNvPr id="30" name="Group 29" descr="A Slotted Page with packed records. The page footer contains a pointer to free space as well a pointer to the beginnig of each record as well as that record's length.An entry is added to the end of the footer with the number of records in the file (5)." title="Growing slots">
            <a:extLst>
              <a:ext uri="{FF2B5EF4-FFF2-40B4-BE49-F238E27FC236}">
                <a16:creationId xmlns:a16="http://schemas.microsoft.com/office/drawing/2014/main" id="{28FDD939-137A-0747-9BA8-7727F1FF7BA3}"/>
              </a:ext>
            </a:extLst>
          </p:cNvPr>
          <p:cNvGrpSpPr/>
          <p:nvPr/>
        </p:nvGrpSpPr>
        <p:grpSpPr>
          <a:xfrm>
            <a:off x="5688591" y="1200150"/>
            <a:ext cx="3455409" cy="2337793"/>
            <a:chOff x="5688591" y="1200150"/>
            <a:chExt cx="3455409" cy="2337793"/>
          </a:xfrm>
        </p:grpSpPr>
        <p:grpSp>
          <p:nvGrpSpPr>
            <p:cNvPr id="335" name="Group 334" descr="A Slotted Page with packed records. The page footer contains a pointer to free space as well a pointer to the beginnig of each record as well as that record's length. A new record is added to the end of the file and a new entry in the footer with a pointer to the record is created" title="Slotted Page">
              <a:extLst>
                <a:ext uri="{FF2B5EF4-FFF2-40B4-BE49-F238E27FC236}">
                  <a16:creationId xmlns:a16="http://schemas.microsoft.com/office/drawing/2014/main" id="{7BF223B6-5084-1A42-9B07-BAE05F683DE5}"/>
                </a:ext>
              </a:extLst>
            </p:cNvPr>
            <p:cNvGrpSpPr/>
            <p:nvPr/>
          </p:nvGrpSpPr>
          <p:grpSpPr>
            <a:xfrm>
              <a:off x="5688591" y="1200150"/>
              <a:ext cx="3455409" cy="2337793"/>
              <a:chOff x="5688591" y="1200150"/>
              <a:chExt cx="3455409" cy="2337793"/>
            </a:xfrm>
          </p:grpSpPr>
          <p:grpSp>
            <p:nvGrpSpPr>
              <p:cNvPr id="336" name="Group 335" descr="A Slotted Page with packed records. The page footer contains a pointer to free space as well a pointer to the beginnig of each record as well as that record's length. A new record is added to the end of the file" title="Slotted Page">
                <a:extLst>
                  <a:ext uri="{FF2B5EF4-FFF2-40B4-BE49-F238E27FC236}">
                    <a16:creationId xmlns:a16="http://schemas.microsoft.com/office/drawing/2014/main" id="{2F5F76DC-7614-484C-B856-854E6C028F2C}"/>
                  </a:ext>
                </a:extLst>
              </p:cNvPr>
              <p:cNvGrpSpPr/>
              <p:nvPr/>
            </p:nvGrpSpPr>
            <p:grpSpPr>
              <a:xfrm>
                <a:off x="5688591" y="1200150"/>
                <a:ext cx="3455409" cy="2337793"/>
                <a:chOff x="5688591" y="1200150"/>
                <a:chExt cx="3455409" cy="2337793"/>
              </a:xfrm>
            </p:grpSpPr>
            <p:grpSp>
              <p:nvGrpSpPr>
                <p:cNvPr id="338" name="Group 337"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BA04941D-4E3A-614F-9AC5-3530A5495329}"/>
                    </a:ext>
                  </a:extLst>
                </p:cNvPr>
                <p:cNvGrpSpPr/>
                <p:nvPr/>
              </p:nvGrpSpPr>
              <p:grpSpPr>
                <a:xfrm>
                  <a:off x="5688591" y="1200150"/>
                  <a:ext cx="3455409" cy="2337793"/>
                  <a:chOff x="2903095" y="1256420"/>
                  <a:chExt cx="3455409" cy="2337793"/>
                </a:xfrm>
              </p:grpSpPr>
              <p:sp>
                <p:nvSpPr>
                  <p:cNvPr id="340" name="Folded Corner 339">
                    <a:extLst>
                      <a:ext uri="{FF2B5EF4-FFF2-40B4-BE49-F238E27FC236}">
                        <a16:creationId xmlns:a16="http://schemas.microsoft.com/office/drawing/2014/main" id="{01FF6F44-58E8-7D48-865D-574D0BB0C565}"/>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341" name="Rectangle 340">
                    <a:extLst>
                      <a:ext uri="{FF2B5EF4-FFF2-40B4-BE49-F238E27FC236}">
                        <a16:creationId xmlns:a16="http://schemas.microsoft.com/office/drawing/2014/main" id="{00F6B747-D366-3F4A-9355-8AB36E694CBC}"/>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342" name="Group 341">
                    <a:extLst>
                      <a:ext uri="{FF2B5EF4-FFF2-40B4-BE49-F238E27FC236}">
                        <a16:creationId xmlns:a16="http://schemas.microsoft.com/office/drawing/2014/main" id="{BE478A19-921D-AB48-910A-2EF5A726233D}"/>
                      </a:ext>
                    </a:extLst>
                  </p:cNvPr>
                  <p:cNvGrpSpPr>
                    <a:grpSpLocks/>
                  </p:cNvGrpSpPr>
                  <p:nvPr/>
                </p:nvGrpSpPr>
                <p:grpSpPr bwMode="auto">
                  <a:xfrm>
                    <a:off x="2911357" y="1272395"/>
                    <a:ext cx="1847099" cy="397837"/>
                    <a:chOff x="4142425" y="1143000"/>
                    <a:chExt cx="2403930" cy="504825"/>
                  </a:xfrm>
                </p:grpSpPr>
                <p:sp>
                  <p:nvSpPr>
                    <p:cNvPr id="382" name="Rectangle 381">
                      <a:extLst>
                        <a:ext uri="{FF2B5EF4-FFF2-40B4-BE49-F238E27FC236}">
                          <a16:creationId xmlns:a16="http://schemas.microsoft.com/office/drawing/2014/main" id="{9196CD81-2D32-E94A-8E30-9E9CCE3A171C}"/>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83" name="Straight Connector 4">
                      <a:extLst>
                        <a:ext uri="{FF2B5EF4-FFF2-40B4-BE49-F238E27FC236}">
                          <a16:creationId xmlns:a16="http://schemas.microsoft.com/office/drawing/2014/main" id="{23735E97-2A58-D744-933F-CC594E7228B4}"/>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343" name="Group 342">
                    <a:extLst>
                      <a:ext uri="{FF2B5EF4-FFF2-40B4-BE49-F238E27FC236}">
                        <a16:creationId xmlns:a16="http://schemas.microsoft.com/office/drawing/2014/main" id="{003B87D6-A83A-824C-B621-E4FD0ACEA30E}"/>
                      </a:ext>
                    </a:extLst>
                  </p:cNvPr>
                  <p:cNvGrpSpPr>
                    <a:grpSpLocks/>
                  </p:cNvGrpSpPr>
                  <p:nvPr/>
                </p:nvGrpSpPr>
                <p:grpSpPr bwMode="auto">
                  <a:xfrm>
                    <a:off x="4758456" y="1275133"/>
                    <a:ext cx="1434482" cy="397837"/>
                    <a:chOff x="4142425" y="1143000"/>
                    <a:chExt cx="2403930" cy="504825"/>
                  </a:xfrm>
                </p:grpSpPr>
                <p:sp>
                  <p:nvSpPr>
                    <p:cNvPr id="380" name="Rectangle 379">
                      <a:extLst>
                        <a:ext uri="{FF2B5EF4-FFF2-40B4-BE49-F238E27FC236}">
                          <a16:creationId xmlns:a16="http://schemas.microsoft.com/office/drawing/2014/main" id="{6600C3A2-23B6-854B-8942-322FB6FBE064}"/>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81" name="Straight Connector 4">
                      <a:extLst>
                        <a:ext uri="{FF2B5EF4-FFF2-40B4-BE49-F238E27FC236}">
                          <a16:creationId xmlns:a16="http://schemas.microsoft.com/office/drawing/2014/main" id="{620E7E12-7F27-624B-ABB8-D96B80000B63}"/>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344" name="Group 343">
                    <a:extLst>
                      <a:ext uri="{FF2B5EF4-FFF2-40B4-BE49-F238E27FC236}">
                        <a16:creationId xmlns:a16="http://schemas.microsoft.com/office/drawing/2014/main" id="{6A69072A-77EC-B64D-A513-A091E2BF76D8}"/>
                      </a:ext>
                    </a:extLst>
                  </p:cNvPr>
                  <p:cNvGrpSpPr>
                    <a:grpSpLocks/>
                  </p:cNvGrpSpPr>
                  <p:nvPr/>
                </p:nvGrpSpPr>
                <p:grpSpPr bwMode="auto">
                  <a:xfrm>
                    <a:off x="2907226" y="1670232"/>
                    <a:ext cx="585388" cy="397837"/>
                    <a:chOff x="4142425" y="1143000"/>
                    <a:chExt cx="2403930" cy="504825"/>
                  </a:xfrm>
                </p:grpSpPr>
                <p:sp>
                  <p:nvSpPr>
                    <p:cNvPr id="378" name="Rectangle 377">
                      <a:extLst>
                        <a:ext uri="{FF2B5EF4-FFF2-40B4-BE49-F238E27FC236}">
                          <a16:creationId xmlns:a16="http://schemas.microsoft.com/office/drawing/2014/main" id="{7F2DDACC-6186-8D4D-954B-8DF39151CB4E}"/>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379" name="Straight Connector 4">
                      <a:extLst>
                        <a:ext uri="{FF2B5EF4-FFF2-40B4-BE49-F238E27FC236}">
                          <a16:creationId xmlns:a16="http://schemas.microsoft.com/office/drawing/2014/main" id="{91C37BA3-F53D-7A4C-8D82-5F79AB517D0D}"/>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345" name="Group 344">
                    <a:extLst>
                      <a:ext uri="{FF2B5EF4-FFF2-40B4-BE49-F238E27FC236}">
                        <a16:creationId xmlns:a16="http://schemas.microsoft.com/office/drawing/2014/main" id="{853785B4-84AA-6F44-A35C-82A0DDB275D0}"/>
                      </a:ext>
                    </a:extLst>
                  </p:cNvPr>
                  <p:cNvGrpSpPr>
                    <a:grpSpLocks/>
                  </p:cNvGrpSpPr>
                  <p:nvPr/>
                </p:nvGrpSpPr>
                <p:grpSpPr bwMode="auto">
                  <a:xfrm>
                    <a:off x="3473709" y="1668727"/>
                    <a:ext cx="1847099" cy="397837"/>
                    <a:chOff x="4142425" y="1143000"/>
                    <a:chExt cx="2403930" cy="504825"/>
                  </a:xfrm>
                </p:grpSpPr>
                <p:sp>
                  <p:nvSpPr>
                    <p:cNvPr id="376" name="Rectangle 375">
                      <a:extLst>
                        <a:ext uri="{FF2B5EF4-FFF2-40B4-BE49-F238E27FC236}">
                          <a16:creationId xmlns:a16="http://schemas.microsoft.com/office/drawing/2014/main" id="{ECB96F07-3340-344A-BEA2-0F82D405D55D}"/>
                        </a:ext>
                      </a:extLst>
                    </p:cNvPr>
                    <p:cNvSpPr/>
                    <p:nvPr/>
                  </p:nvSpPr>
                  <p:spPr bwMode="auto">
                    <a:xfrm>
                      <a:off x="4142425" y="1143000"/>
                      <a:ext cx="2403930" cy="504825"/>
                    </a:xfrm>
                    <a:prstGeom prst="rect">
                      <a:avLst/>
                    </a:prstGeom>
                    <a:solidFill>
                      <a:schemeClr val="accent2"/>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77" name="Straight Connector 4">
                      <a:extLst>
                        <a:ext uri="{FF2B5EF4-FFF2-40B4-BE49-F238E27FC236}">
                          <a16:creationId xmlns:a16="http://schemas.microsoft.com/office/drawing/2014/main" id="{BF26DD80-FFF7-7942-9976-D534DF91B6C8}"/>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346" name="Group 345">
                    <a:extLst>
                      <a:ext uri="{FF2B5EF4-FFF2-40B4-BE49-F238E27FC236}">
                        <a16:creationId xmlns:a16="http://schemas.microsoft.com/office/drawing/2014/main" id="{5AB3470F-3218-1649-A954-98D8EB07A036}"/>
                      </a:ext>
                    </a:extLst>
                  </p:cNvPr>
                  <p:cNvGrpSpPr>
                    <a:grpSpLocks/>
                  </p:cNvGrpSpPr>
                  <p:nvPr/>
                </p:nvGrpSpPr>
                <p:grpSpPr bwMode="auto">
                  <a:xfrm>
                    <a:off x="5324938" y="1668726"/>
                    <a:ext cx="868000" cy="397837"/>
                    <a:chOff x="4142425" y="1143000"/>
                    <a:chExt cx="2403930" cy="504825"/>
                  </a:xfrm>
                </p:grpSpPr>
                <p:sp>
                  <p:nvSpPr>
                    <p:cNvPr id="374" name="Rectangle 373">
                      <a:extLst>
                        <a:ext uri="{FF2B5EF4-FFF2-40B4-BE49-F238E27FC236}">
                          <a16:creationId xmlns:a16="http://schemas.microsoft.com/office/drawing/2014/main" id="{5ADED4AC-C446-D841-A125-45948BF06077}"/>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75" name="Straight Connector 4">
                      <a:extLst>
                        <a:ext uri="{FF2B5EF4-FFF2-40B4-BE49-F238E27FC236}">
                          <a16:creationId xmlns:a16="http://schemas.microsoft.com/office/drawing/2014/main" id="{21CB599A-1F6E-E540-86CC-4762247222DE}"/>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347" name="Group 346">
                    <a:extLst>
                      <a:ext uri="{FF2B5EF4-FFF2-40B4-BE49-F238E27FC236}">
                        <a16:creationId xmlns:a16="http://schemas.microsoft.com/office/drawing/2014/main" id="{5A6F409B-079A-B340-9507-B6BCCA4DEE93}"/>
                      </a:ext>
                    </a:extLst>
                  </p:cNvPr>
                  <p:cNvGrpSpPr>
                    <a:grpSpLocks/>
                  </p:cNvGrpSpPr>
                  <p:nvPr/>
                </p:nvGrpSpPr>
                <p:grpSpPr bwMode="auto">
                  <a:xfrm>
                    <a:off x="2903095" y="2059638"/>
                    <a:ext cx="931811" cy="397837"/>
                    <a:chOff x="4142425" y="1143000"/>
                    <a:chExt cx="2403930" cy="504825"/>
                  </a:xfrm>
                </p:grpSpPr>
                <p:sp>
                  <p:nvSpPr>
                    <p:cNvPr id="372" name="Rectangle 371">
                      <a:extLst>
                        <a:ext uri="{FF2B5EF4-FFF2-40B4-BE49-F238E27FC236}">
                          <a16:creationId xmlns:a16="http://schemas.microsoft.com/office/drawing/2014/main" id="{F99D7C67-C232-6745-9AB3-5443402A1E5F}"/>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373" name="Straight Connector 4">
                      <a:extLst>
                        <a:ext uri="{FF2B5EF4-FFF2-40B4-BE49-F238E27FC236}">
                          <a16:creationId xmlns:a16="http://schemas.microsoft.com/office/drawing/2014/main" id="{AC919889-CCD6-3C4A-8627-E729D97DB5B6}"/>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348" name="Group 347">
                    <a:extLst>
                      <a:ext uri="{FF2B5EF4-FFF2-40B4-BE49-F238E27FC236}">
                        <a16:creationId xmlns:a16="http://schemas.microsoft.com/office/drawing/2014/main" id="{CFA6DDEF-3D72-EC4E-8A91-F9DF40290DE8}"/>
                      </a:ext>
                    </a:extLst>
                  </p:cNvPr>
                  <p:cNvGrpSpPr>
                    <a:grpSpLocks/>
                  </p:cNvGrpSpPr>
                  <p:nvPr/>
                </p:nvGrpSpPr>
                <p:grpSpPr bwMode="auto">
                  <a:xfrm>
                    <a:off x="3834906" y="2064116"/>
                    <a:ext cx="1847099" cy="397837"/>
                    <a:chOff x="4142425" y="1143000"/>
                    <a:chExt cx="2403930" cy="504825"/>
                  </a:xfrm>
                </p:grpSpPr>
                <p:sp>
                  <p:nvSpPr>
                    <p:cNvPr id="370" name="Rectangle 369">
                      <a:extLst>
                        <a:ext uri="{FF2B5EF4-FFF2-40B4-BE49-F238E27FC236}">
                          <a16:creationId xmlns:a16="http://schemas.microsoft.com/office/drawing/2014/main" id="{C3FDB78A-01C2-D849-914D-3E93F5A0065C}"/>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71" name="Straight Connector 4">
                      <a:extLst>
                        <a:ext uri="{FF2B5EF4-FFF2-40B4-BE49-F238E27FC236}">
                          <a16:creationId xmlns:a16="http://schemas.microsoft.com/office/drawing/2014/main" id="{37194832-8FEB-B74A-930B-00A2F65DAC45}"/>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349" name="Rectangle 348">
                    <a:extLst>
                      <a:ext uri="{FF2B5EF4-FFF2-40B4-BE49-F238E27FC236}">
                        <a16:creationId xmlns:a16="http://schemas.microsoft.com/office/drawing/2014/main" id="{93065CC9-3159-4642-AAF3-A952D01F17EA}"/>
                      </a:ext>
                    </a:extLst>
                  </p:cNvPr>
                  <p:cNvSpPr/>
                  <p:nvPr/>
                </p:nvSpPr>
                <p:spPr>
                  <a:xfrm>
                    <a:off x="5264114"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50" name="Rectangle 349">
                    <a:extLst>
                      <a:ext uri="{FF2B5EF4-FFF2-40B4-BE49-F238E27FC236}">
                        <a16:creationId xmlns:a16="http://schemas.microsoft.com/office/drawing/2014/main" id="{3695F18B-2F33-564B-A556-68B7D501DA32}"/>
                      </a:ext>
                    </a:extLst>
                  </p:cNvPr>
                  <p:cNvSpPr/>
                  <p:nvPr/>
                </p:nvSpPr>
                <p:spPr>
                  <a:xfrm>
                    <a:off x="4843787"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51" name="Rectangle 350">
                    <a:extLst>
                      <a:ext uri="{FF2B5EF4-FFF2-40B4-BE49-F238E27FC236}">
                        <a16:creationId xmlns:a16="http://schemas.microsoft.com/office/drawing/2014/main" id="{9BD70D0E-785F-164C-B3D4-420DC87117CF}"/>
                      </a:ext>
                    </a:extLst>
                  </p:cNvPr>
                  <p:cNvSpPr/>
                  <p:nvPr/>
                </p:nvSpPr>
                <p:spPr>
                  <a:xfrm>
                    <a:off x="4423460"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52" name="Rectangle 351">
                    <a:extLst>
                      <a:ext uri="{FF2B5EF4-FFF2-40B4-BE49-F238E27FC236}">
                        <a16:creationId xmlns:a16="http://schemas.microsoft.com/office/drawing/2014/main" id="{8289C5C0-2993-134C-91DC-DA8DE0B461F9}"/>
                      </a:ext>
                    </a:extLst>
                  </p:cNvPr>
                  <p:cNvSpPr/>
                  <p:nvPr/>
                </p:nvSpPr>
                <p:spPr>
                  <a:xfrm>
                    <a:off x="4003133" y="2901780"/>
                    <a:ext cx="426307" cy="342019"/>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53" name="Rectangle 352">
                    <a:extLst>
                      <a:ext uri="{FF2B5EF4-FFF2-40B4-BE49-F238E27FC236}">
                        <a16:creationId xmlns:a16="http://schemas.microsoft.com/office/drawing/2014/main" id="{DC117025-72BC-034D-862F-4E807E45C4E0}"/>
                      </a:ext>
                    </a:extLst>
                  </p:cNvPr>
                  <p:cNvSpPr/>
                  <p:nvPr/>
                </p:nvSpPr>
                <p:spPr>
                  <a:xfrm>
                    <a:off x="3601775"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54" name="TextBox 353">
                    <a:extLst>
                      <a:ext uri="{FF2B5EF4-FFF2-40B4-BE49-F238E27FC236}">
                        <a16:creationId xmlns:a16="http://schemas.microsoft.com/office/drawing/2014/main" id="{DD218666-46ED-5046-9B46-B25193EDFD76}"/>
                      </a:ext>
                    </a:extLst>
                  </p:cNvPr>
                  <p:cNvSpPr txBox="1"/>
                  <p:nvPr/>
                </p:nvSpPr>
                <p:spPr>
                  <a:xfrm>
                    <a:off x="5312010"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355" name="TextBox 354">
                    <a:extLst>
                      <a:ext uri="{FF2B5EF4-FFF2-40B4-BE49-F238E27FC236}">
                        <a16:creationId xmlns:a16="http://schemas.microsoft.com/office/drawing/2014/main" id="{C81F1582-8CDB-5D48-A7BC-4C97781FD801}"/>
                      </a:ext>
                    </a:extLst>
                  </p:cNvPr>
                  <p:cNvSpPr txBox="1"/>
                  <p:nvPr/>
                </p:nvSpPr>
                <p:spPr>
                  <a:xfrm>
                    <a:off x="4893734"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356" name="TextBox 355">
                    <a:extLst>
                      <a:ext uri="{FF2B5EF4-FFF2-40B4-BE49-F238E27FC236}">
                        <a16:creationId xmlns:a16="http://schemas.microsoft.com/office/drawing/2014/main" id="{1B3B05A5-9F63-1048-84EE-65EE7C62795D}"/>
                      </a:ext>
                    </a:extLst>
                  </p:cNvPr>
                  <p:cNvSpPr txBox="1"/>
                  <p:nvPr/>
                </p:nvSpPr>
                <p:spPr>
                  <a:xfrm>
                    <a:off x="4475458"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357" name="TextBox 356">
                    <a:extLst>
                      <a:ext uri="{FF2B5EF4-FFF2-40B4-BE49-F238E27FC236}">
                        <a16:creationId xmlns:a16="http://schemas.microsoft.com/office/drawing/2014/main" id="{3511E903-0A18-434E-8BEC-F2BCDC1C5249}"/>
                      </a:ext>
                    </a:extLst>
                  </p:cNvPr>
                  <p:cNvSpPr txBox="1"/>
                  <p:nvPr/>
                </p:nvSpPr>
                <p:spPr>
                  <a:xfrm>
                    <a:off x="4076066" y="2932820"/>
                    <a:ext cx="354584" cy="276999"/>
                  </a:xfrm>
                  <a:prstGeom prst="rect">
                    <a:avLst/>
                  </a:prstGeom>
                  <a:solidFill>
                    <a:schemeClr val="tx1"/>
                  </a:solidFill>
                </p:spPr>
                <p:txBody>
                  <a:bodyPr wrap="none" rtlCol="0">
                    <a:spAutoFit/>
                  </a:bodyPr>
                  <a:lstStyle/>
                  <a:p>
                    <a:r>
                      <a:rPr lang="en-US" sz="1200" dirty="0">
                        <a:solidFill>
                          <a:schemeClr val="bg1"/>
                        </a:solidFill>
                        <a:latin typeface="Helvetica Neue"/>
                      </a:rPr>
                      <a:t>42</a:t>
                    </a:r>
                  </a:p>
                </p:txBody>
              </p:sp>
              <p:sp>
                <p:nvSpPr>
                  <p:cNvPr id="358" name="TextBox 357">
                    <a:extLst>
                      <a:ext uri="{FF2B5EF4-FFF2-40B4-BE49-F238E27FC236}">
                        <a16:creationId xmlns:a16="http://schemas.microsoft.com/office/drawing/2014/main" id="{BF970692-9725-B949-93D6-E87D01EB029B}"/>
                      </a:ext>
                    </a:extLst>
                  </p:cNvPr>
                  <p:cNvSpPr txBox="1"/>
                  <p:nvPr/>
                </p:nvSpPr>
                <p:spPr>
                  <a:xfrm>
                    <a:off x="3657875"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361" name="TextBox 360">
                    <a:extLst>
                      <a:ext uri="{FF2B5EF4-FFF2-40B4-BE49-F238E27FC236}">
                        <a16:creationId xmlns:a16="http://schemas.microsoft.com/office/drawing/2014/main" id="{0F4CEEF3-E953-A34E-805B-B991A19C8E7C}"/>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362" name="Curved Connector 361">
                    <a:extLst>
                      <a:ext uri="{FF2B5EF4-FFF2-40B4-BE49-F238E27FC236}">
                        <a16:creationId xmlns:a16="http://schemas.microsoft.com/office/drawing/2014/main" id="{2CC3244B-E516-3248-B711-DCA77A5C00D2}"/>
                      </a:ext>
                    </a:extLst>
                  </p:cNvPr>
                  <p:cNvCxnSpPr>
                    <a:cxnSpLocks/>
                  </p:cNvCxnSpPr>
                  <p:nvPr/>
                </p:nvCxnSpPr>
                <p:spPr>
                  <a:xfrm rot="5400000" flipH="1" flipV="1">
                    <a:off x="3675129" y="2656009"/>
                    <a:ext cx="465433" cy="108833"/>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3" name="Curved Connector 362">
                    <a:extLst>
                      <a:ext uri="{FF2B5EF4-FFF2-40B4-BE49-F238E27FC236}">
                        <a16:creationId xmlns:a16="http://schemas.microsoft.com/office/drawing/2014/main" id="{1DCCFCAD-BE9D-1849-8F03-EECDBBDC42D0}"/>
                      </a:ext>
                    </a:extLst>
                  </p:cNvPr>
                  <p:cNvCxnSpPr>
                    <a:cxnSpLocks/>
                    <a:stCxn id="356" idx="0"/>
                  </p:cNvCxnSpPr>
                  <p:nvPr/>
                </p:nvCxnSpPr>
                <p:spPr>
                  <a:xfrm rot="5400000" flipH="1" flipV="1">
                    <a:off x="4095972" y="2165014"/>
                    <a:ext cx="1334817" cy="221261"/>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5" name="Curved Connector 364">
                    <a:extLst>
                      <a:ext uri="{FF2B5EF4-FFF2-40B4-BE49-F238E27FC236}">
                        <a16:creationId xmlns:a16="http://schemas.microsoft.com/office/drawing/2014/main" id="{C1ED3342-B010-FA4C-B6FA-09642FAA728A}"/>
                      </a:ext>
                    </a:extLst>
                  </p:cNvPr>
                  <p:cNvCxnSpPr>
                    <a:cxnSpLocks/>
                    <a:stCxn id="350" idx="0"/>
                  </p:cNvCxnSpPr>
                  <p:nvPr/>
                </p:nvCxnSpPr>
                <p:spPr>
                  <a:xfrm rot="5400000" flipH="1" flipV="1">
                    <a:off x="4761286" y="2237875"/>
                    <a:ext cx="959560" cy="368250"/>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6" name="Curved Connector 365">
                    <a:extLst>
                      <a:ext uri="{FF2B5EF4-FFF2-40B4-BE49-F238E27FC236}">
                        <a16:creationId xmlns:a16="http://schemas.microsoft.com/office/drawing/2014/main" id="{2AA73725-97C4-A04E-AFF9-D11553B382D9}"/>
                      </a:ext>
                    </a:extLst>
                  </p:cNvPr>
                  <p:cNvCxnSpPr>
                    <a:cxnSpLocks/>
                    <a:stCxn id="354" idx="0"/>
                    <a:endCxn id="382" idx="1"/>
                  </p:cNvCxnSpPr>
                  <p:nvPr/>
                </p:nvCxnSpPr>
                <p:spPr>
                  <a:xfrm rot="16200000" flipV="1">
                    <a:off x="3464461" y="918210"/>
                    <a:ext cx="1471738" cy="2577945"/>
                  </a:xfrm>
                  <a:prstGeom prst="curvedConnector4">
                    <a:avLst>
                      <a:gd name="adj1" fmla="val 139148"/>
                      <a:gd name="adj2" fmla="val 104345"/>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67" name="Group 366">
                    <a:extLst>
                      <a:ext uri="{FF2B5EF4-FFF2-40B4-BE49-F238E27FC236}">
                        <a16:creationId xmlns:a16="http://schemas.microsoft.com/office/drawing/2014/main" id="{5AAE169E-24EB-A74B-9611-69CB48DCA692}"/>
                      </a:ext>
                    </a:extLst>
                  </p:cNvPr>
                  <p:cNvGrpSpPr/>
                  <p:nvPr/>
                </p:nvGrpSpPr>
                <p:grpSpPr>
                  <a:xfrm>
                    <a:off x="5716912" y="2890450"/>
                    <a:ext cx="184392" cy="353348"/>
                    <a:chOff x="6098550" y="3853934"/>
                    <a:chExt cx="245856" cy="471130"/>
                  </a:xfrm>
                </p:grpSpPr>
                <p:sp>
                  <p:nvSpPr>
                    <p:cNvPr id="368" name="Rectangle 367">
                      <a:extLst>
                        <a:ext uri="{FF2B5EF4-FFF2-40B4-BE49-F238E27FC236}">
                          <a16:creationId xmlns:a16="http://schemas.microsoft.com/office/drawing/2014/main" id="{EED6D659-5905-5142-92FC-5AFCF225A2DE}"/>
                        </a:ext>
                      </a:extLst>
                    </p:cNvPr>
                    <p:cNvSpPr/>
                    <p:nvPr/>
                  </p:nvSpPr>
                  <p:spPr>
                    <a:xfrm>
                      <a:off x="6098550"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69" name="Oval 368">
                      <a:extLst>
                        <a:ext uri="{FF2B5EF4-FFF2-40B4-BE49-F238E27FC236}">
                          <a16:creationId xmlns:a16="http://schemas.microsoft.com/office/drawing/2014/main" id="{C1971384-9D61-9143-8DFB-77BE8744CF0F}"/>
                        </a:ext>
                      </a:extLst>
                    </p:cNvPr>
                    <p:cNvSpPr/>
                    <p:nvPr/>
                  </p:nvSpPr>
                  <p:spPr>
                    <a:xfrm>
                      <a:off x="6150074"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cxnSp>
              <p:nvCxnSpPr>
                <p:cNvPr id="339" name="Curved Connector 338">
                  <a:extLst>
                    <a:ext uri="{FF2B5EF4-FFF2-40B4-BE49-F238E27FC236}">
                      <a16:creationId xmlns:a16="http://schemas.microsoft.com/office/drawing/2014/main" id="{27A1ACF2-F5A1-0640-9CA7-04DC04813CEE}"/>
                    </a:ext>
                  </a:extLst>
                </p:cNvPr>
                <p:cNvCxnSpPr>
                  <a:cxnSpLocks/>
                  <a:stCxn id="369" idx="0"/>
                </p:cNvCxnSpPr>
                <p:nvPr/>
              </p:nvCxnSpPr>
              <p:spPr>
                <a:xfrm rot="16200000" flipV="1">
                  <a:off x="8178874" y="2560859"/>
                  <a:ext cx="773422" cy="65232"/>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337" name="Curved Connector 336">
                <a:extLst>
                  <a:ext uri="{FF2B5EF4-FFF2-40B4-BE49-F238E27FC236}">
                    <a16:creationId xmlns:a16="http://schemas.microsoft.com/office/drawing/2014/main" id="{87610A34-1EE6-3B42-A7C8-85569B507AC3}"/>
                  </a:ext>
                </a:extLst>
              </p:cNvPr>
              <p:cNvCxnSpPr>
                <a:cxnSpLocks/>
                <a:stCxn id="357" idx="0"/>
              </p:cNvCxnSpPr>
              <p:nvPr/>
            </p:nvCxnSpPr>
            <p:spPr>
              <a:xfrm rot="16200000" flipV="1">
                <a:off x="6266978" y="2104673"/>
                <a:ext cx="994120" cy="549633"/>
              </a:xfrm>
              <a:prstGeom prst="curvedConnector3">
                <a:avLst>
                  <a:gd name="adj1" fmla="val 50000"/>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84" name="Rectangle 383">
              <a:extLst>
                <a:ext uri="{FF2B5EF4-FFF2-40B4-BE49-F238E27FC236}">
                  <a16:creationId xmlns:a16="http://schemas.microsoft.com/office/drawing/2014/main" id="{7C0B31F9-F463-7B40-9D92-B0BE2F7930A4}"/>
                </a:ext>
              </a:extLst>
            </p:cNvPr>
            <p:cNvSpPr/>
            <p:nvPr/>
          </p:nvSpPr>
          <p:spPr>
            <a:xfrm>
              <a:off x="8717359" y="2844713"/>
              <a:ext cx="227609"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85" name="TextBox 384">
              <a:extLst>
                <a:ext uri="{FF2B5EF4-FFF2-40B4-BE49-F238E27FC236}">
                  <a16:creationId xmlns:a16="http://schemas.microsoft.com/office/drawing/2014/main" id="{2C172430-0490-8241-A6F0-ED1E0B519567}"/>
                </a:ext>
              </a:extLst>
            </p:cNvPr>
            <p:cNvSpPr txBox="1"/>
            <p:nvPr/>
          </p:nvSpPr>
          <p:spPr>
            <a:xfrm>
              <a:off x="8710260" y="2897410"/>
              <a:ext cx="146578" cy="276999"/>
            </a:xfrm>
            <a:prstGeom prst="rect">
              <a:avLst/>
            </a:prstGeom>
            <a:noFill/>
          </p:spPr>
          <p:txBody>
            <a:bodyPr wrap="square" rtlCol="0">
              <a:spAutoFit/>
            </a:bodyPr>
            <a:lstStyle/>
            <a:p>
              <a:r>
                <a:rPr lang="en-US" sz="1200" dirty="0">
                  <a:solidFill>
                    <a:schemeClr val="bg1"/>
                  </a:solidFill>
                  <a:latin typeface="Helvetica Neue"/>
                </a:rPr>
                <a:t>5</a:t>
              </a:r>
            </a:p>
          </p:txBody>
        </p:sp>
      </p:grpSp>
      <p:sp>
        <p:nvSpPr>
          <p:cNvPr id="55" name="TextBox 54"/>
          <p:cNvSpPr txBox="1"/>
          <p:nvPr/>
        </p:nvSpPr>
        <p:spPr>
          <a:xfrm>
            <a:off x="4640183" y="335814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cxnSp>
        <p:nvCxnSpPr>
          <p:cNvPr id="56" name="Curved Connector 55" descr="Arrow Labeled Page 2, Record 4 to the 4th record on the page" title="Arrow"/>
          <p:cNvCxnSpPr>
            <a:cxnSpLocks/>
          </p:cNvCxnSpPr>
          <p:nvPr/>
        </p:nvCxnSpPr>
        <p:spPr>
          <a:xfrm flipV="1">
            <a:off x="5943600" y="318752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910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Slotted Page: Growing Slots, Pt. 2</a:t>
            </a:r>
            <a:endParaRPr lang="en-US" dirty="0"/>
          </a:p>
        </p:txBody>
      </p:sp>
      <p:sp>
        <p:nvSpPr>
          <p:cNvPr id="5" name="Content Placeholder 4"/>
          <p:cNvSpPr>
            <a:spLocks noGrp="1"/>
          </p:cNvSpPr>
          <p:nvPr>
            <p:ph idx="1"/>
          </p:nvPr>
        </p:nvSpPr>
        <p:spPr/>
        <p:txBody>
          <a:bodyPr/>
          <a:lstStyle/>
          <a:p>
            <a:r>
              <a:rPr lang="en-US" sz="1800" dirty="0"/>
              <a:t>Tracking number of slots in slot directory </a:t>
            </a:r>
          </a:p>
          <a:p>
            <a:pPr lvl="1"/>
            <a:r>
              <a:rPr lang="en-US" sz="1600" dirty="0"/>
              <a:t>Empty or full</a:t>
            </a:r>
          </a:p>
          <a:p>
            <a:r>
              <a:rPr lang="en-US" sz="1800" dirty="0"/>
              <a:t>Extend slot directory</a:t>
            </a:r>
          </a:p>
          <a:p>
            <a:pPr lvl="1"/>
            <a:r>
              <a:rPr lang="en-US" sz="1600" dirty="0"/>
              <a:t>Slots grow from end of page inward</a:t>
            </a:r>
          </a:p>
          <a:p>
            <a:pPr lvl="1"/>
            <a:r>
              <a:rPr lang="en-US" sz="1600" dirty="0"/>
              <a:t>Records grow from beginning of page inward.</a:t>
            </a:r>
          </a:p>
          <a:p>
            <a:pPr lvl="1"/>
            <a:r>
              <a:rPr lang="en-US" sz="1600" dirty="0"/>
              <a:t>Easy!</a:t>
            </a:r>
          </a:p>
        </p:txBody>
      </p:sp>
      <p:grpSp>
        <p:nvGrpSpPr>
          <p:cNvPr id="23" name="Group 22" descr="A Slotted Page with packed records. The page footer contains a pointer to free space as well a pointer to the beginnig of each record as well as that record's length.An entry is added to the end of the footer with the number of records in the file (5). Corresponding entry in the footer is added for the new entry and a pointer to the record" title="Growing Slots">
            <a:extLst>
              <a:ext uri="{FF2B5EF4-FFF2-40B4-BE49-F238E27FC236}">
                <a16:creationId xmlns:a16="http://schemas.microsoft.com/office/drawing/2014/main" id="{6A7D985C-6D42-184A-A9B1-81BC5A1F8FA6}"/>
              </a:ext>
            </a:extLst>
          </p:cNvPr>
          <p:cNvGrpSpPr/>
          <p:nvPr/>
        </p:nvGrpSpPr>
        <p:grpSpPr>
          <a:xfrm>
            <a:off x="5688591" y="1200150"/>
            <a:ext cx="3455409" cy="2337793"/>
            <a:chOff x="5688591" y="1200150"/>
            <a:chExt cx="3455409" cy="2337793"/>
          </a:xfrm>
        </p:grpSpPr>
        <p:grpSp>
          <p:nvGrpSpPr>
            <p:cNvPr id="203" name="Group 202" descr="A Slotted Page with packed records. The page footer contains a pointer to free space as well a pointer to the beginnig of each record as well as that record's length.An entry is added to the end of the footer with the number of records in the file (5)." title="Growing slots">
              <a:extLst>
                <a:ext uri="{FF2B5EF4-FFF2-40B4-BE49-F238E27FC236}">
                  <a16:creationId xmlns:a16="http://schemas.microsoft.com/office/drawing/2014/main" id="{610E4953-EFA7-5842-B818-D34D574665B5}"/>
                </a:ext>
              </a:extLst>
            </p:cNvPr>
            <p:cNvGrpSpPr/>
            <p:nvPr/>
          </p:nvGrpSpPr>
          <p:grpSpPr>
            <a:xfrm>
              <a:off x="5688591" y="1200150"/>
              <a:ext cx="3455409" cy="2337793"/>
              <a:chOff x="5688591" y="1200150"/>
              <a:chExt cx="3455409" cy="2337793"/>
            </a:xfrm>
          </p:grpSpPr>
          <p:grpSp>
            <p:nvGrpSpPr>
              <p:cNvPr id="204" name="Group 203" descr="A Slotted Page with packed records. The page footer contains a pointer to free space as well a pointer to the beginnig of each record as well as that record's length. A new record is added to the end of the file and a new entry in the footer with a pointer to the record is created" title="Slotted Page">
                <a:extLst>
                  <a:ext uri="{FF2B5EF4-FFF2-40B4-BE49-F238E27FC236}">
                    <a16:creationId xmlns:a16="http://schemas.microsoft.com/office/drawing/2014/main" id="{70E53FBF-F82A-F740-966C-DDB87602AFEF}"/>
                  </a:ext>
                </a:extLst>
              </p:cNvPr>
              <p:cNvGrpSpPr/>
              <p:nvPr/>
            </p:nvGrpSpPr>
            <p:grpSpPr>
              <a:xfrm>
                <a:off x="5688591" y="1200150"/>
                <a:ext cx="3455409" cy="2337793"/>
                <a:chOff x="5688591" y="1200150"/>
                <a:chExt cx="3455409" cy="2337793"/>
              </a:xfrm>
            </p:grpSpPr>
            <p:grpSp>
              <p:nvGrpSpPr>
                <p:cNvPr id="209" name="Group 208"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9E76C773-3611-6D44-8CC5-EF6CB0E46229}"/>
                    </a:ext>
                  </a:extLst>
                </p:cNvPr>
                <p:cNvGrpSpPr/>
                <p:nvPr/>
              </p:nvGrpSpPr>
              <p:grpSpPr>
                <a:xfrm>
                  <a:off x="5688591" y="1200150"/>
                  <a:ext cx="3455409" cy="2337793"/>
                  <a:chOff x="2903095" y="1256420"/>
                  <a:chExt cx="3455409" cy="2337793"/>
                </a:xfrm>
              </p:grpSpPr>
              <p:sp>
                <p:nvSpPr>
                  <p:cNvPr id="211" name="Folded Corner 210">
                    <a:extLst>
                      <a:ext uri="{FF2B5EF4-FFF2-40B4-BE49-F238E27FC236}">
                        <a16:creationId xmlns:a16="http://schemas.microsoft.com/office/drawing/2014/main" id="{88A14D3F-0049-6247-B013-0D8D4A21E379}"/>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212" name="Rectangle 211">
                    <a:extLst>
                      <a:ext uri="{FF2B5EF4-FFF2-40B4-BE49-F238E27FC236}">
                        <a16:creationId xmlns:a16="http://schemas.microsoft.com/office/drawing/2014/main" id="{E690B575-35F4-464D-B5A2-411A35E952C3}"/>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213" name="Group 212">
                    <a:extLst>
                      <a:ext uri="{FF2B5EF4-FFF2-40B4-BE49-F238E27FC236}">
                        <a16:creationId xmlns:a16="http://schemas.microsoft.com/office/drawing/2014/main" id="{280311EF-1F91-FF41-B1C1-A0535D6A0F0B}"/>
                      </a:ext>
                    </a:extLst>
                  </p:cNvPr>
                  <p:cNvGrpSpPr>
                    <a:grpSpLocks/>
                  </p:cNvGrpSpPr>
                  <p:nvPr/>
                </p:nvGrpSpPr>
                <p:grpSpPr bwMode="auto">
                  <a:xfrm>
                    <a:off x="2911357" y="1272395"/>
                    <a:ext cx="1847099" cy="397837"/>
                    <a:chOff x="4142425" y="1143000"/>
                    <a:chExt cx="2403930" cy="504825"/>
                  </a:xfrm>
                </p:grpSpPr>
                <p:sp>
                  <p:nvSpPr>
                    <p:cNvPr id="252" name="Rectangle 251">
                      <a:extLst>
                        <a:ext uri="{FF2B5EF4-FFF2-40B4-BE49-F238E27FC236}">
                          <a16:creationId xmlns:a16="http://schemas.microsoft.com/office/drawing/2014/main" id="{590C3F91-CF49-4F45-AB88-A6C7D0420A2F}"/>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53" name="Straight Connector 4">
                      <a:extLst>
                        <a:ext uri="{FF2B5EF4-FFF2-40B4-BE49-F238E27FC236}">
                          <a16:creationId xmlns:a16="http://schemas.microsoft.com/office/drawing/2014/main" id="{D6C9301C-1C9A-C94E-82D0-37CB9C4264E7}"/>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14" name="Group 213">
                    <a:extLst>
                      <a:ext uri="{FF2B5EF4-FFF2-40B4-BE49-F238E27FC236}">
                        <a16:creationId xmlns:a16="http://schemas.microsoft.com/office/drawing/2014/main" id="{16289956-18F1-0740-BB6F-93F8E0E0D1FC}"/>
                      </a:ext>
                    </a:extLst>
                  </p:cNvPr>
                  <p:cNvGrpSpPr>
                    <a:grpSpLocks/>
                  </p:cNvGrpSpPr>
                  <p:nvPr/>
                </p:nvGrpSpPr>
                <p:grpSpPr bwMode="auto">
                  <a:xfrm>
                    <a:off x="4758456" y="1275133"/>
                    <a:ext cx="1434482" cy="397837"/>
                    <a:chOff x="4142425" y="1143000"/>
                    <a:chExt cx="2403930" cy="504825"/>
                  </a:xfrm>
                </p:grpSpPr>
                <p:sp>
                  <p:nvSpPr>
                    <p:cNvPr id="250" name="Rectangle 249">
                      <a:extLst>
                        <a:ext uri="{FF2B5EF4-FFF2-40B4-BE49-F238E27FC236}">
                          <a16:creationId xmlns:a16="http://schemas.microsoft.com/office/drawing/2014/main" id="{69FD188C-0315-D34E-BB69-F91B7886D563}"/>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51" name="Straight Connector 4">
                      <a:extLst>
                        <a:ext uri="{FF2B5EF4-FFF2-40B4-BE49-F238E27FC236}">
                          <a16:creationId xmlns:a16="http://schemas.microsoft.com/office/drawing/2014/main" id="{FDE2F6CA-C4DF-3C41-91BE-F5FFC9A240CD}"/>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15" name="Group 214">
                    <a:extLst>
                      <a:ext uri="{FF2B5EF4-FFF2-40B4-BE49-F238E27FC236}">
                        <a16:creationId xmlns:a16="http://schemas.microsoft.com/office/drawing/2014/main" id="{FD8CCD20-FE95-5742-9945-F77EC69FA71E}"/>
                      </a:ext>
                    </a:extLst>
                  </p:cNvPr>
                  <p:cNvGrpSpPr>
                    <a:grpSpLocks/>
                  </p:cNvGrpSpPr>
                  <p:nvPr/>
                </p:nvGrpSpPr>
                <p:grpSpPr bwMode="auto">
                  <a:xfrm>
                    <a:off x="2907226" y="1670232"/>
                    <a:ext cx="585388" cy="397837"/>
                    <a:chOff x="4142425" y="1143000"/>
                    <a:chExt cx="2403930" cy="504825"/>
                  </a:xfrm>
                </p:grpSpPr>
                <p:sp>
                  <p:nvSpPr>
                    <p:cNvPr id="248" name="Rectangle 247">
                      <a:extLst>
                        <a:ext uri="{FF2B5EF4-FFF2-40B4-BE49-F238E27FC236}">
                          <a16:creationId xmlns:a16="http://schemas.microsoft.com/office/drawing/2014/main" id="{9ED2B67C-5DE7-CA49-B694-8B8FAC59B1CD}"/>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49" name="Straight Connector 4">
                      <a:extLst>
                        <a:ext uri="{FF2B5EF4-FFF2-40B4-BE49-F238E27FC236}">
                          <a16:creationId xmlns:a16="http://schemas.microsoft.com/office/drawing/2014/main" id="{D095F9BF-721D-0644-BE0F-16B192DD64BC}"/>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16" name="Group 215">
                    <a:extLst>
                      <a:ext uri="{FF2B5EF4-FFF2-40B4-BE49-F238E27FC236}">
                        <a16:creationId xmlns:a16="http://schemas.microsoft.com/office/drawing/2014/main" id="{AB430D7C-0715-A74D-A1EB-5AF05E866F36}"/>
                      </a:ext>
                    </a:extLst>
                  </p:cNvPr>
                  <p:cNvGrpSpPr>
                    <a:grpSpLocks/>
                  </p:cNvGrpSpPr>
                  <p:nvPr/>
                </p:nvGrpSpPr>
                <p:grpSpPr bwMode="auto">
                  <a:xfrm>
                    <a:off x="3473709" y="1668727"/>
                    <a:ext cx="1847099" cy="397837"/>
                    <a:chOff x="4142425" y="1143000"/>
                    <a:chExt cx="2403930" cy="504825"/>
                  </a:xfrm>
                </p:grpSpPr>
                <p:sp>
                  <p:nvSpPr>
                    <p:cNvPr id="246" name="Rectangle 245">
                      <a:extLst>
                        <a:ext uri="{FF2B5EF4-FFF2-40B4-BE49-F238E27FC236}">
                          <a16:creationId xmlns:a16="http://schemas.microsoft.com/office/drawing/2014/main" id="{A4E1B577-DD39-3646-8482-D71CE791CC92}"/>
                        </a:ext>
                      </a:extLst>
                    </p:cNvPr>
                    <p:cNvSpPr/>
                    <p:nvPr/>
                  </p:nvSpPr>
                  <p:spPr bwMode="auto">
                    <a:xfrm>
                      <a:off x="4142425" y="1143000"/>
                      <a:ext cx="2403930" cy="504825"/>
                    </a:xfrm>
                    <a:prstGeom prst="rect">
                      <a:avLst/>
                    </a:prstGeom>
                    <a:solidFill>
                      <a:schemeClr val="accent2"/>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47" name="Straight Connector 4">
                      <a:extLst>
                        <a:ext uri="{FF2B5EF4-FFF2-40B4-BE49-F238E27FC236}">
                          <a16:creationId xmlns:a16="http://schemas.microsoft.com/office/drawing/2014/main" id="{5C05FB59-6530-EE43-BA18-0B0FC278BB7C}"/>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17" name="Group 216">
                    <a:extLst>
                      <a:ext uri="{FF2B5EF4-FFF2-40B4-BE49-F238E27FC236}">
                        <a16:creationId xmlns:a16="http://schemas.microsoft.com/office/drawing/2014/main" id="{6A6F69E6-989C-614E-B9F8-56D390DC8073}"/>
                      </a:ext>
                    </a:extLst>
                  </p:cNvPr>
                  <p:cNvGrpSpPr>
                    <a:grpSpLocks/>
                  </p:cNvGrpSpPr>
                  <p:nvPr/>
                </p:nvGrpSpPr>
                <p:grpSpPr bwMode="auto">
                  <a:xfrm>
                    <a:off x="5324938" y="1668726"/>
                    <a:ext cx="868000" cy="397837"/>
                    <a:chOff x="4142425" y="1143000"/>
                    <a:chExt cx="2403930" cy="504825"/>
                  </a:xfrm>
                </p:grpSpPr>
                <p:sp>
                  <p:nvSpPr>
                    <p:cNvPr id="244" name="Rectangle 243">
                      <a:extLst>
                        <a:ext uri="{FF2B5EF4-FFF2-40B4-BE49-F238E27FC236}">
                          <a16:creationId xmlns:a16="http://schemas.microsoft.com/office/drawing/2014/main" id="{BAB44D34-4F89-6444-B793-1AABE034C250}"/>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45" name="Straight Connector 4">
                      <a:extLst>
                        <a:ext uri="{FF2B5EF4-FFF2-40B4-BE49-F238E27FC236}">
                          <a16:creationId xmlns:a16="http://schemas.microsoft.com/office/drawing/2014/main" id="{F91471C8-D6D1-CE45-B8F4-7FF23641C436}"/>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18" name="Group 217">
                    <a:extLst>
                      <a:ext uri="{FF2B5EF4-FFF2-40B4-BE49-F238E27FC236}">
                        <a16:creationId xmlns:a16="http://schemas.microsoft.com/office/drawing/2014/main" id="{0D8645E1-BCEC-5F48-963E-C74EFFC3341D}"/>
                      </a:ext>
                    </a:extLst>
                  </p:cNvPr>
                  <p:cNvGrpSpPr>
                    <a:grpSpLocks/>
                  </p:cNvGrpSpPr>
                  <p:nvPr/>
                </p:nvGrpSpPr>
                <p:grpSpPr bwMode="auto">
                  <a:xfrm>
                    <a:off x="2903095" y="2059638"/>
                    <a:ext cx="931811" cy="397837"/>
                    <a:chOff x="4142425" y="1143000"/>
                    <a:chExt cx="2403930" cy="504825"/>
                  </a:xfrm>
                </p:grpSpPr>
                <p:sp>
                  <p:nvSpPr>
                    <p:cNvPr id="242" name="Rectangle 241">
                      <a:extLst>
                        <a:ext uri="{FF2B5EF4-FFF2-40B4-BE49-F238E27FC236}">
                          <a16:creationId xmlns:a16="http://schemas.microsoft.com/office/drawing/2014/main" id="{71592199-4282-7744-840B-914431F6CB74}"/>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243" name="Straight Connector 4">
                      <a:extLst>
                        <a:ext uri="{FF2B5EF4-FFF2-40B4-BE49-F238E27FC236}">
                          <a16:creationId xmlns:a16="http://schemas.microsoft.com/office/drawing/2014/main" id="{83FB4169-3CA4-584C-93FA-429A16F36922}"/>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19" name="Group 218">
                    <a:extLst>
                      <a:ext uri="{FF2B5EF4-FFF2-40B4-BE49-F238E27FC236}">
                        <a16:creationId xmlns:a16="http://schemas.microsoft.com/office/drawing/2014/main" id="{45BA55A3-64ED-5443-9C4E-80F1FD8910CD}"/>
                      </a:ext>
                    </a:extLst>
                  </p:cNvPr>
                  <p:cNvGrpSpPr>
                    <a:grpSpLocks/>
                  </p:cNvGrpSpPr>
                  <p:nvPr/>
                </p:nvGrpSpPr>
                <p:grpSpPr bwMode="auto">
                  <a:xfrm>
                    <a:off x="3834906" y="2064116"/>
                    <a:ext cx="1847099" cy="397837"/>
                    <a:chOff x="4142425" y="1143000"/>
                    <a:chExt cx="2403930" cy="504825"/>
                  </a:xfrm>
                </p:grpSpPr>
                <p:sp>
                  <p:nvSpPr>
                    <p:cNvPr id="240" name="Rectangle 239">
                      <a:extLst>
                        <a:ext uri="{FF2B5EF4-FFF2-40B4-BE49-F238E27FC236}">
                          <a16:creationId xmlns:a16="http://schemas.microsoft.com/office/drawing/2014/main" id="{C2EA9612-CF80-5A4C-B7F4-8401F5C30BA1}"/>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241" name="Straight Connector 4">
                      <a:extLst>
                        <a:ext uri="{FF2B5EF4-FFF2-40B4-BE49-F238E27FC236}">
                          <a16:creationId xmlns:a16="http://schemas.microsoft.com/office/drawing/2014/main" id="{99DACD41-ED84-874B-A7BD-0C5DC286C21F}"/>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220" name="Rectangle 219">
                    <a:extLst>
                      <a:ext uri="{FF2B5EF4-FFF2-40B4-BE49-F238E27FC236}">
                        <a16:creationId xmlns:a16="http://schemas.microsoft.com/office/drawing/2014/main" id="{332D04FE-2995-BE44-8195-2BE248B54EFD}"/>
                      </a:ext>
                    </a:extLst>
                  </p:cNvPr>
                  <p:cNvSpPr/>
                  <p:nvPr/>
                </p:nvSpPr>
                <p:spPr>
                  <a:xfrm>
                    <a:off x="5264114"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21" name="Rectangle 220">
                    <a:extLst>
                      <a:ext uri="{FF2B5EF4-FFF2-40B4-BE49-F238E27FC236}">
                        <a16:creationId xmlns:a16="http://schemas.microsoft.com/office/drawing/2014/main" id="{F05341C8-D4C2-ED4C-AA12-DC27F60D294D}"/>
                      </a:ext>
                    </a:extLst>
                  </p:cNvPr>
                  <p:cNvSpPr/>
                  <p:nvPr/>
                </p:nvSpPr>
                <p:spPr>
                  <a:xfrm>
                    <a:off x="4843787"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22" name="Rectangle 221">
                    <a:extLst>
                      <a:ext uri="{FF2B5EF4-FFF2-40B4-BE49-F238E27FC236}">
                        <a16:creationId xmlns:a16="http://schemas.microsoft.com/office/drawing/2014/main" id="{57286680-2047-C241-B2E2-02C70AB2AEF8}"/>
                      </a:ext>
                    </a:extLst>
                  </p:cNvPr>
                  <p:cNvSpPr/>
                  <p:nvPr/>
                </p:nvSpPr>
                <p:spPr>
                  <a:xfrm>
                    <a:off x="4423460"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23" name="Rectangle 222">
                    <a:extLst>
                      <a:ext uri="{FF2B5EF4-FFF2-40B4-BE49-F238E27FC236}">
                        <a16:creationId xmlns:a16="http://schemas.microsoft.com/office/drawing/2014/main" id="{BC1D078C-4697-0D4F-AB5A-38695C29D534}"/>
                      </a:ext>
                    </a:extLst>
                  </p:cNvPr>
                  <p:cNvSpPr/>
                  <p:nvPr/>
                </p:nvSpPr>
                <p:spPr>
                  <a:xfrm>
                    <a:off x="4003133" y="2901780"/>
                    <a:ext cx="426307" cy="342019"/>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24" name="Rectangle 223">
                    <a:extLst>
                      <a:ext uri="{FF2B5EF4-FFF2-40B4-BE49-F238E27FC236}">
                        <a16:creationId xmlns:a16="http://schemas.microsoft.com/office/drawing/2014/main" id="{F3308AFD-734A-8C45-A74A-6798C726D424}"/>
                      </a:ext>
                    </a:extLst>
                  </p:cNvPr>
                  <p:cNvSpPr/>
                  <p:nvPr/>
                </p:nvSpPr>
                <p:spPr>
                  <a:xfrm>
                    <a:off x="3601775"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25" name="TextBox 224">
                    <a:extLst>
                      <a:ext uri="{FF2B5EF4-FFF2-40B4-BE49-F238E27FC236}">
                        <a16:creationId xmlns:a16="http://schemas.microsoft.com/office/drawing/2014/main" id="{04CCA2E5-0FB0-E44C-A35C-2F99696E067F}"/>
                      </a:ext>
                    </a:extLst>
                  </p:cNvPr>
                  <p:cNvSpPr txBox="1"/>
                  <p:nvPr/>
                </p:nvSpPr>
                <p:spPr>
                  <a:xfrm>
                    <a:off x="5312010"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226" name="TextBox 225">
                    <a:extLst>
                      <a:ext uri="{FF2B5EF4-FFF2-40B4-BE49-F238E27FC236}">
                        <a16:creationId xmlns:a16="http://schemas.microsoft.com/office/drawing/2014/main" id="{0D47CE68-2EAC-5D45-A877-C1A2011C2BE1}"/>
                      </a:ext>
                    </a:extLst>
                  </p:cNvPr>
                  <p:cNvSpPr txBox="1"/>
                  <p:nvPr/>
                </p:nvSpPr>
                <p:spPr>
                  <a:xfrm>
                    <a:off x="4893734"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227" name="TextBox 226">
                    <a:extLst>
                      <a:ext uri="{FF2B5EF4-FFF2-40B4-BE49-F238E27FC236}">
                        <a16:creationId xmlns:a16="http://schemas.microsoft.com/office/drawing/2014/main" id="{A876929C-211A-A448-8AE1-4E7F00392F52}"/>
                      </a:ext>
                    </a:extLst>
                  </p:cNvPr>
                  <p:cNvSpPr txBox="1"/>
                  <p:nvPr/>
                </p:nvSpPr>
                <p:spPr>
                  <a:xfrm>
                    <a:off x="4475458"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228" name="TextBox 227">
                    <a:extLst>
                      <a:ext uri="{FF2B5EF4-FFF2-40B4-BE49-F238E27FC236}">
                        <a16:creationId xmlns:a16="http://schemas.microsoft.com/office/drawing/2014/main" id="{8ABF3051-7404-084B-99FA-167A3FB7AF92}"/>
                      </a:ext>
                    </a:extLst>
                  </p:cNvPr>
                  <p:cNvSpPr txBox="1"/>
                  <p:nvPr/>
                </p:nvSpPr>
                <p:spPr>
                  <a:xfrm>
                    <a:off x="4076066" y="2932820"/>
                    <a:ext cx="354584" cy="276999"/>
                  </a:xfrm>
                  <a:prstGeom prst="rect">
                    <a:avLst/>
                  </a:prstGeom>
                  <a:solidFill>
                    <a:schemeClr val="tx1"/>
                  </a:solidFill>
                </p:spPr>
                <p:txBody>
                  <a:bodyPr wrap="none" rtlCol="0">
                    <a:spAutoFit/>
                  </a:bodyPr>
                  <a:lstStyle/>
                  <a:p>
                    <a:r>
                      <a:rPr lang="en-US" sz="1200" dirty="0">
                        <a:solidFill>
                          <a:schemeClr val="bg1"/>
                        </a:solidFill>
                        <a:latin typeface="Helvetica Neue"/>
                      </a:rPr>
                      <a:t>42</a:t>
                    </a:r>
                  </a:p>
                </p:txBody>
              </p:sp>
              <p:sp>
                <p:nvSpPr>
                  <p:cNvPr id="229" name="TextBox 228">
                    <a:extLst>
                      <a:ext uri="{FF2B5EF4-FFF2-40B4-BE49-F238E27FC236}">
                        <a16:creationId xmlns:a16="http://schemas.microsoft.com/office/drawing/2014/main" id="{DC740B0A-29F1-F745-BD3E-B3C6657BAC51}"/>
                      </a:ext>
                    </a:extLst>
                  </p:cNvPr>
                  <p:cNvSpPr txBox="1"/>
                  <p:nvPr/>
                </p:nvSpPr>
                <p:spPr>
                  <a:xfrm>
                    <a:off x="3657875"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231" name="TextBox 230">
                    <a:extLst>
                      <a:ext uri="{FF2B5EF4-FFF2-40B4-BE49-F238E27FC236}">
                        <a16:creationId xmlns:a16="http://schemas.microsoft.com/office/drawing/2014/main" id="{87F7F8CF-AB58-9C48-8D09-084168E04359}"/>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233" name="Curved Connector 232">
                    <a:extLst>
                      <a:ext uri="{FF2B5EF4-FFF2-40B4-BE49-F238E27FC236}">
                        <a16:creationId xmlns:a16="http://schemas.microsoft.com/office/drawing/2014/main" id="{FA0FF415-E6A4-C14E-8F0C-24438B09C6CE}"/>
                      </a:ext>
                    </a:extLst>
                  </p:cNvPr>
                  <p:cNvCxnSpPr>
                    <a:cxnSpLocks/>
                    <a:stCxn id="227" idx="0"/>
                  </p:cNvCxnSpPr>
                  <p:nvPr/>
                </p:nvCxnSpPr>
                <p:spPr>
                  <a:xfrm rot="5400000" flipH="1" flipV="1">
                    <a:off x="4095972" y="2165014"/>
                    <a:ext cx="1334817" cy="221261"/>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5" name="Curved Connector 234">
                    <a:extLst>
                      <a:ext uri="{FF2B5EF4-FFF2-40B4-BE49-F238E27FC236}">
                        <a16:creationId xmlns:a16="http://schemas.microsoft.com/office/drawing/2014/main" id="{9719DBA8-D244-DE4B-8838-3EE5BE025220}"/>
                      </a:ext>
                    </a:extLst>
                  </p:cNvPr>
                  <p:cNvCxnSpPr>
                    <a:cxnSpLocks/>
                    <a:stCxn id="226" idx="0"/>
                  </p:cNvCxnSpPr>
                  <p:nvPr/>
                </p:nvCxnSpPr>
                <p:spPr>
                  <a:xfrm rot="5400000" flipH="1" flipV="1">
                    <a:off x="4747693" y="2265555"/>
                    <a:ext cx="1000831" cy="354164"/>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6" name="Curved Connector 235">
                    <a:extLst>
                      <a:ext uri="{FF2B5EF4-FFF2-40B4-BE49-F238E27FC236}">
                        <a16:creationId xmlns:a16="http://schemas.microsoft.com/office/drawing/2014/main" id="{8C883B2A-F1DD-A54F-B0AB-6CA92599A97F}"/>
                      </a:ext>
                    </a:extLst>
                  </p:cNvPr>
                  <p:cNvCxnSpPr>
                    <a:cxnSpLocks/>
                    <a:stCxn id="225" idx="0"/>
                    <a:endCxn id="252" idx="1"/>
                  </p:cNvCxnSpPr>
                  <p:nvPr/>
                </p:nvCxnSpPr>
                <p:spPr>
                  <a:xfrm rot="16200000" flipV="1">
                    <a:off x="3464461" y="918210"/>
                    <a:ext cx="1471738" cy="2577945"/>
                  </a:xfrm>
                  <a:prstGeom prst="curvedConnector4">
                    <a:avLst>
                      <a:gd name="adj1" fmla="val 139148"/>
                      <a:gd name="adj2" fmla="val 104345"/>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EF3A53AE-3519-1648-801A-90580ECFC276}"/>
                      </a:ext>
                    </a:extLst>
                  </p:cNvPr>
                  <p:cNvGrpSpPr/>
                  <p:nvPr/>
                </p:nvGrpSpPr>
                <p:grpSpPr>
                  <a:xfrm>
                    <a:off x="5716912" y="2890450"/>
                    <a:ext cx="184392" cy="353348"/>
                    <a:chOff x="6098550" y="3853934"/>
                    <a:chExt cx="245856" cy="471130"/>
                  </a:xfrm>
                </p:grpSpPr>
                <p:sp>
                  <p:nvSpPr>
                    <p:cNvPr id="238" name="Rectangle 237">
                      <a:extLst>
                        <a:ext uri="{FF2B5EF4-FFF2-40B4-BE49-F238E27FC236}">
                          <a16:creationId xmlns:a16="http://schemas.microsoft.com/office/drawing/2014/main" id="{1FD4D706-ADD2-BE4A-828D-5D79B4036F3C}"/>
                        </a:ext>
                      </a:extLst>
                    </p:cNvPr>
                    <p:cNvSpPr/>
                    <p:nvPr/>
                  </p:nvSpPr>
                  <p:spPr>
                    <a:xfrm>
                      <a:off x="6098550"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39" name="Oval 238">
                      <a:extLst>
                        <a:ext uri="{FF2B5EF4-FFF2-40B4-BE49-F238E27FC236}">
                          <a16:creationId xmlns:a16="http://schemas.microsoft.com/office/drawing/2014/main" id="{B0BAC2AA-23CB-8A4F-A30A-0C2D6D4DA694}"/>
                        </a:ext>
                      </a:extLst>
                    </p:cNvPr>
                    <p:cNvSpPr/>
                    <p:nvPr/>
                  </p:nvSpPr>
                  <p:spPr>
                    <a:xfrm>
                      <a:off x="6150074"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cxnSp>
              <p:nvCxnSpPr>
                <p:cNvPr id="208" name="Curved Connector 207">
                  <a:extLst>
                    <a:ext uri="{FF2B5EF4-FFF2-40B4-BE49-F238E27FC236}">
                      <a16:creationId xmlns:a16="http://schemas.microsoft.com/office/drawing/2014/main" id="{5B08E250-6ADD-F84C-96A3-1E3C7D69F425}"/>
                    </a:ext>
                  </a:extLst>
                </p:cNvPr>
                <p:cNvCxnSpPr>
                  <a:cxnSpLocks/>
                  <a:stCxn id="228" idx="0"/>
                </p:cNvCxnSpPr>
                <p:nvPr/>
              </p:nvCxnSpPr>
              <p:spPr>
                <a:xfrm rot="16200000" flipV="1">
                  <a:off x="6266978" y="2104673"/>
                  <a:ext cx="994120" cy="549633"/>
                </a:xfrm>
                <a:prstGeom prst="curvedConnector3">
                  <a:avLst>
                    <a:gd name="adj1" fmla="val 50000"/>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05" name="Rectangle 204">
                <a:extLst>
                  <a:ext uri="{FF2B5EF4-FFF2-40B4-BE49-F238E27FC236}">
                    <a16:creationId xmlns:a16="http://schemas.microsoft.com/office/drawing/2014/main" id="{040A38DF-AFB1-4543-A2E2-D9D179AC6F24}"/>
                  </a:ext>
                </a:extLst>
              </p:cNvPr>
              <p:cNvSpPr/>
              <p:nvPr/>
            </p:nvSpPr>
            <p:spPr>
              <a:xfrm>
                <a:off x="8717359" y="2844713"/>
                <a:ext cx="227609"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06" name="TextBox 205">
                <a:extLst>
                  <a:ext uri="{FF2B5EF4-FFF2-40B4-BE49-F238E27FC236}">
                    <a16:creationId xmlns:a16="http://schemas.microsoft.com/office/drawing/2014/main" id="{6633FA23-C22A-5345-8B64-23F88B0D46FE}"/>
                  </a:ext>
                </a:extLst>
              </p:cNvPr>
              <p:cNvSpPr txBox="1"/>
              <p:nvPr/>
            </p:nvSpPr>
            <p:spPr>
              <a:xfrm>
                <a:off x="8710260" y="2897410"/>
                <a:ext cx="146578" cy="276999"/>
              </a:xfrm>
              <a:prstGeom prst="rect">
                <a:avLst/>
              </a:prstGeom>
              <a:noFill/>
            </p:spPr>
            <p:txBody>
              <a:bodyPr wrap="square" rtlCol="0">
                <a:spAutoFit/>
              </a:bodyPr>
              <a:lstStyle/>
              <a:p>
                <a:r>
                  <a:rPr lang="en-US" sz="1200" dirty="0">
                    <a:solidFill>
                      <a:schemeClr val="bg1"/>
                    </a:solidFill>
                    <a:latin typeface="Helvetica Neue"/>
                  </a:rPr>
                  <a:t>5</a:t>
                </a:r>
              </a:p>
            </p:txBody>
          </p:sp>
        </p:grpSp>
        <p:sp>
          <p:nvSpPr>
            <p:cNvPr id="256" name="Rectangle 255">
              <a:extLst>
                <a:ext uri="{FF2B5EF4-FFF2-40B4-BE49-F238E27FC236}">
                  <a16:creationId xmlns:a16="http://schemas.microsoft.com/office/drawing/2014/main" id="{A6AC0362-D62A-7F47-BBE6-746867FEF99B}"/>
                </a:ext>
              </a:extLst>
            </p:cNvPr>
            <p:cNvSpPr/>
            <p:nvPr/>
          </p:nvSpPr>
          <p:spPr bwMode="auto">
            <a:xfrm>
              <a:off x="8499153" y="2048846"/>
              <a:ext cx="445816"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600" dirty="0">
                  <a:solidFill>
                    <a:schemeClr val="bg1"/>
                  </a:solidFill>
                  <a:latin typeface="Helvetica Neue"/>
                </a:rPr>
                <a:t>Record</a:t>
              </a:r>
            </a:p>
          </p:txBody>
        </p:sp>
        <p:sp>
          <p:nvSpPr>
            <p:cNvPr id="257" name="Rectangle 256">
              <a:extLst>
                <a:ext uri="{FF2B5EF4-FFF2-40B4-BE49-F238E27FC236}">
                  <a16:creationId xmlns:a16="http://schemas.microsoft.com/office/drawing/2014/main" id="{1CB73375-DBE0-BB4A-885C-613D833E21A1}"/>
                </a:ext>
              </a:extLst>
            </p:cNvPr>
            <p:cNvSpPr/>
            <p:nvPr/>
          </p:nvSpPr>
          <p:spPr bwMode="auto">
            <a:xfrm>
              <a:off x="5690235" y="2430197"/>
              <a:ext cx="1064641"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600" dirty="0">
                <a:solidFill>
                  <a:schemeClr val="bg1"/>
                </a:solidFill>
                <a:latin typeface="Helvetica Neue"/>
              </a:endParaRPr>
            </a:p>
          </p:txBody>
        </p:sp>
        <p:cxnSp>
          <p:nvCxnSpPr>
            <p:cNvPr id="258" name="Straight Connector 4">
              <a:extLst>
                <a:ext uri="{FF2B5EF4-FFF2-40B4-BE49-F238E27FC236}">
                  <a16:creationId xmlns:a16="http://schemas.microsoft.com/office/drawing/2014/main" id="{8E1B3710-A84F-A145-8044-3C3A71FA8B78}"/>
                </a:ext>
              </a:extLst>
            </p:cNvPr>
            <p:cNvCxnSpPr>
              <a:cxnSpLocks noChangeShapeType="1"/>
            </p:cNvCxnSpPr>
            <p:nvPr/>
          </p:nvCxnSpPr>
          <p:spPr bwMode="auto">
            <a:xfrm>
              <a:off x="5769518" y="2557732"/>
              <a:ext cx="875922"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cxnSp>
          <p:nvCxnSpPr>
            <p:cNvPr id="259" name="Curved Connector 258">
              <a:extLst>
                <a:ext uri="{FF2B5EF4-FFF2-40B4-BE49-F238E27FC236}">
                  <a16:creationId xmlns:a16="http://schemas.microsoft.com/office/drawing/2014/main" id="{D88AF656-54E7-8A46-A5D6-017FB6424751}"/>
                </a:ext>
              </a:extLst>
            </p:cNvPr>
            <p:cNvCxnSpPr>
              <a:cxnSpLocks/>
              <a:stCxn id="238" idx="3"/>
            </p:cNvCxnSpPr>
            <p:nvPr/>
          </p:nvCxnSpPr>
          <p:spPr>
            <a:xfrm flipH="1" flipV="1">
              <a:off x="6813578" y="2647950"/>
              <a:ext cx="1873222" cy="362904"/>
            </a:xfrm>
            <a:prstGeom prst="curvedConnector3">
              <a:avLst>
                <a:gd name="adj1" fmla="val 3521"/>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61" name="Rectangle 260">
              <a:extLst>
                <a:ext uri="{FF2B5EF4-FFF2-40B4-BE49-F238E27FC236}">
                  <a16:creationId xmlns:a16="http://schemas.microsoft.com/office/drawing/2014/main" id="{B423F656-AA5A-154F-BA22-1BDB8A5AE618}"/>
                </a:ext>
              </a:extLst>
            </p:cNvPr>
            <p:cNvSpPr/>
            <p:nvPr/>
          </p:nvSpPr>
          <p:spPr>
            <a:xfrm>
              <a:off x="5940824" y="2854041"/>
              <a:ext cx="426307" cy="342019"/>
            </a:xfrm>
            <a:prstGeom prst="rect">
              <a:avLst/>
            </a:prstGeom>
            <a:solidFill>
              <a:srgbClr val="00B0F0"/>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62" name="TextBox 261">
              <a:extLst>
                <a:ext uri="{FF2B5EF4-FFF2-40B4-BE49-F238E27FC236}">
                  <a16:creationId xmlns:a16="http://schemas.microsoft.com/office/drawing/2014/main" id="{DB7B1F7D-440E-944B-9C31-4B5B82C3A1E1}"/>
                </a:ext>
              </a:extLst>
            </p:cNvPr>
            <p:cNvSpPr txBox="1"/>
            <p:nvPr/>
          </p:nvSpPr>
          <p:spPr>
            <a:xfrm>
              <a:off x="5990771" y="2895313"/>
              <a:ext cx="354584" cy="276999"/>
            </a:xfrm>
            <a:prstGeom prst="rect">
              <a:avLst/>
            </a:prstGeom>
            <a:solidFill>
              <a:srgbClr val="00B0F0"/>
            </a:solidFill>
          </p:spPr>
          <p:txBody>
            <a:bodyPr wrap="none" rtlCol="0">
              <a:spAutoFit/>
            </a:bodyPr>
            <a:lstStyle/>
            <a:p>
              <a:r>
                <a:rPr lang="en-US" sz="1200" dirty="0">
                  <a:latin typeface="Helvetica Neue"/>
                </a:rPr>
                <a:t>16</a:t>
              </a:r>
            </a:p>
          </p:txBody>
        </p:sp>
        <p:cxnSp>
          <p:nvCxnSpPr>
            <p:cNvPr id="263" name="Curved Connector 262">
              <a:extLst>
                <a:ext uri="{FF2B5EF4-FFF2-40B4-BE49-F238E27FC236}">
                  <a16:creationId xmlns:a16="http://schemas.microsoft.com/office/drawing/2014/main" id="{D0512AD2-D97E-8247-9F2A-F56665798BF3}"/>
                </a:ext>
              </a:extLst>
            </p:cNvPr>
            <p:cNvCxnSpPr>
              <a:cxnSpLocks/>
              <a:endCxn id="256" idx="1"/>
            </p:cNvCxnSpPr>
            <p:nvPr/>
          </p:nvCxnSpPr>
          <p:spPr>
            <a:xfrm flipV="1">
              <a:off x="6092521" y="2225026"/>
              <a:ext cx="2406632" cy="619586"/>
            </a:xfrm>
            <a:prstGeom prst="curvedConnector3">
              <a:avLst>
                <a:gd name="adj1" fmla="val 50000"/>
              </a:avLst>
            </a:prstGeom>
            <a:ln w="25400">
              <a:solidFill>
                <a:srgbClr val="00B0F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4" name="Curved Connector 263">
              <a:extLst>
                <a:ext uri="{FF2B5EF4-FFF2-40B4-BE49-F238E27FC236}">
                  <a16:creationId xmlns:a16="http://schemas.microsoft.com/office/drawing/2014/main" id="{8F6AF363-BC00-6747-BF9D-7CF39CF26EC3}"/>
                </a:ext>
              </a:extLst>
            </p:cNvPr>
            <p:cNvCxnSpPr>
              <a:cxnSpLocks/>
            </p:cNvCxnSpPr>
            <p:nvPr/>
          </p:nvCxnSpPr>
          <p:spPr>
            <a:xfrm rot="5400000" flipH="1" flipV="1">
              <a:off x="6460625" y="2599739"/>
              <a:ext cx="465433" cy="108833"/>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4640183" y="335814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cxnSp>
        <p:nvCxnSpPr>
          <p:cNvPr id="62" name="Curved Connector 61" descr="5" title="Arrow"/>
          <p:cNvCxnSpPr>
            <a:cxnSpLocks/>
          </p:cNvCxnSpPr>
          <p:nvPr/>
        </p:nvCxnSpPr>
        <p:spPr>
          <a:xfrm flipV="1">
            <a:off x="5943600" y="318752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7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Representations</a:t>
            </a:r>
            <a:endParaRPr lang="en-US" dirty="0"/>
          </a:p>
        </p:txBody>
      </p:sp>
      <p:graphicFrame>
        <p:nvGraphicFramePr>
          <p:cNvPr id="121" name="Table 120" descr="A table full of example data" title="Sample table"/>
          <p:cNvGraphicFramePr>
            <a:graphicFrameLocks noGrp="1"/>
          </p:cNvGraphicFramePr>
          <p:nvPr>
            <p:extLst>
              <p:ext uri="{D42A27DB-BD31-4B8C-83A1-F6EECF244321}">
                <p14:modId xmlns:p14="http://schemas.microsoft.com/office/powerpoint/2010/main" val="1195251416"/>
              </p:ext>
            </p:extLst>
          </p:nvPr>
        </p:nvGraphicFramePr>
        <p:xfrm>
          <a:off x="3657600" y="1121668"/>
          <a:ext cx="2514600" cy="891540"/>
        </p:xfrm>
        <a:graphic>
          <a:graphicData uri="http://schemas.openxmlformats.org/drawingml/2006/table">
            <a:tbl>
              <a:tblPr firstRow="1" bandRow="1"/>
              <a:tblGrid>
                <a:gridCol w="50292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tblGrid>
              <a:tr h="25146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SSN</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Last Name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First Name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Age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Salary</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extLst>
                  <a:ext uri="{0D108BD9-81ED-4DB2-BD59-A6C34878D82A}">
                    <a16:rowId xmlns:a16="http://schemas.microsoft.com/office/drawing/2014/main" val="10000"/>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123</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Adams</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Elmo</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31</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$400</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extLst>
                  <a:ext uri="{0D108BD9-81ED-4DB2-BD59-A6C34878D82A}">
                    <a16:rowId xmlns:a16="http://schemas.microsoft.com/office/drawing/2014/main" val="10001"/>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443</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Grouch</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Oscar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32</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$300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extLst>
                  <a:ext uri="{0D108BD9-81ED-4DB2-BD59-A6C34878D82A}">
                    <a16:rowId xmlns:a16="http://schemas.microsoft.com/office/drawing/2014/main" val="10002"/>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244</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Oz</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Bert</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55</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$140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extLst>
                  <a:ext uri="{0D108BD9-81ED-4DB2-BD59-A6C34878D82A}">
                    <a16:rowId xmlns:a16="http://schemas.microsoft.com/office/drawing/2014/main" val="10003"/>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134</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Sanders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Ernie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55</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$400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extLst>
                  <a:ext uri="{0D108BD9-81ED-4DB2-BD59-A6C34878D82A}">
                    <a16:rowId xmlns:a16="http://schemas.microsoft.com/office/drawing/2014/main" val="10004"/>
                  </a:ext>
                </a:extLst>
              </a:tr>
            </a:tbl>
          </a:graphicData>
        </a:graphic>
      </p:graphicFrame>
      <p:grpSp>
        <p:nvGrpSpPr>
          <p:cNvPr id="13" name="Group 12" descr="Bob, Harmon, M, 32, 400" title="Record"/>
          <p:cNvGrpSpPr/>
          <p:nvPr/>
        </p:nvGrpSpPr>
        <p:grpSpPr>
          <a:xfrm>
            <a:off x="109404" y="1070849"/>
            <a:ext cx="3145111" cy="858620"/>
            <a:chOff x="109404" y="1070849"/>
            <a:chExt cx="3145111" cy="858620"/>
          </a:xfrm>
        </p:grpSpPr>
        <p:sp>
          <p:nvSpPr>
            <p:cNvPr id="133" name="TextBox 43"/>
            <p:cNvSpPr txBox="1">
              <a:spLocks noChangeArrowheads="1"/>
            </p:cNvSpPr>
            <p:nvPr/>
          </p:nvSpPr>
          <p:spPr bwMode="auto">
            <a:xfrm>
              <a:off x="109404" y="1070849"/>
              <a:ext cx="314511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defTabSz="685800">
                <a:spcBef>
                  <a:spcPct val="0"/>
                </a:spcBef>
                <a:buNone/>
                <a:defRPr/>
              </a:pPr>
              <a:r>
                <a:rPr lang="en-US" altLang="en-US" sz="1050" kern="0" dirty="0">
                  <a:solidFill>
                    <a:srgbClr val="000000"/>
                  </a:solidFill>
                  <a:latin typeface="Helvetica Neue" charset="0"/>
                  <a:ea typeface="Helvetica Neue" charset="0"/>
                  <a:cs typeface="Helvetica Neue" charset="0"/>
                </a:rPr>
                <a:t>Record</a:t>
              </a:r>
            </a:p>
          </p:txBody>
        </p:sp>
        <p:grpSp>
          <p:nvGrpSpPr>
            <p:cNvPr id="134" name="Group 44"/>
            <p:cNvGrpSpPr>
              <a:grpSpLocks/>
            </p:cNvGrpSpPr>
            <p:nvPr/>
          </p:nvGrpSpPr>
          <p:grpSpPr bwMode="auto">
            <a:xfrm>
              <a:off x="109404" y="1375916"/>
              <a:ext cx="3145111" cy="332767"/>
              <a:chOff x="4555518" y="4778432"/>
              <a:chExt cx="4286576" cy="503582"/>
            </a:xfrm>
          </p:grpSpPr>
          <p:sp>
            <p:nvSpPr>
              <p:cNvPr id="140" name="Rectangle 139"/>
              <p:cNvSpPr/>
              <p:nvPr/>
            </p:nvSpPr>
            <p:spPr bwMode="auto">
              <a:xfrm>
                <a:off x="4556035" y="4778366"/>
                <a:ext cx="751132" cy="504429"/>
              </a:xfrm>
              <a:prstGeom prst="rect">
                <a:avLst/>
              </a:prstGeom>
              <a:no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050" kern="0" dirty="0">
                    <a:solidFill>
                      <a:srgbClr val="000000"/>
                    </a:solidFill>
                    <a:latin typeface="Helvetica Neue" charset="0"/>
                    <a:ea typeface="Helvetica Neue" charset="0"/>
                    <a:cs typeface="Helvetica Neue" charset="0"/>
                  </a:rPr>
                  <a:t>Bob</a:t>
                </a:r>
              </a:p>
            </p:txBody>
          </p:sp>
          <p:sp>
            <p:nvSpPr>
              <p:cNvPr id="141" name="Rectangle 140"/>
              <p:cNvSpPr/>
              <p:nvPr/>
            </p:nvSpPr>
            <p:spPr bwMode="auto">
              <a:xfrm>
                <a:off x="6469596" y="4778366"/>
                <a:ext cx="624091" cy="504429"/>
              </a:xfrm>
              <a:prstGeom prst="rect">
                <a:avLst/>
              </a:prstGeom>
              <a:solidFill>
                <a:sysClr val="window" lastClr="FFFFFF"/>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050" kern="0" dirty="0">
                    <a:solidFill>
                      <a:srgbClr val="000000"/>
                    </a:solidFill>
                    <a:latin typeface="Helvetica Neue" charset="0"/>
                    <a:ea typeface="Helvetica Neue" charset="0"/>
                    <a:cs typeface="Helvetica Neue" charset="0"/>
                  </a:rPr>
                  <a:t>M</a:t>
                </a:r>
              </a:p>
            </p:txBody>
          </p:sp>
          <p:sp>
            <p:nvSpPr>
              <p:cNvPr id="142" name="Rectangle 141"/>
              <p:cNvSpPr/>
              <p:nvPr/>
            </p:nvSpPr>
            <p:spPr bwMode="auto">
              <a:xfrm>
                <a:off x="7093687" y="4778366"/>
                <a:ext cx="622503" cy="504429"/>
              </a:xfrm>
              <a:prstGeom prst="rect">
                <a:avLst/>
              </a:prstGeom>
              <a:solidFill>
                <a:sysClr val="window" lastClr="FFFFFF"/>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050" kern="0" dirty="0">
                    <a:solidFill>
                      <a:srgbClr val="000000"/>
                    </a:solidFill>
                    <a:latin typeface="Helvetica Neue" charset="0"/>
                    <a:ea typeface="Helvetica Neue" charset="0"/>
                    <a:cs typeface="Helvetica Neue" charset="0"/>
                  </a:rPr>
                  <a:t>32</a:t>
                </a:r>
              </a:p>
            </p:txBody>
          </p:sp>
          <p:sp>
            <p:nvSpPr>
              <p:cNvPr id="143" name="Rectangle 142"/>
              <p:cNvSpPr/>
              <p:nvPr/>
            </p:nvSpPr>
            <p:spPr bwMode="auto">
              <a:xfrm>
                <a:off x="7716190" y="4778366"/>
                <a:ext cx="1125904" cy="504429"/>
              </a:xfrm>
              <a:prstGeom prst="rect">
                <a:avLst/>
              </a:prstGeom>
              <a:solidFill>
                <a:sysClr val="window" lastClr="FFFFFF"/>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050" kern="0" dirty="0">
                    <a:solidFill>
                      <a:srgbClr val="000000"/>
                    </a:solidFill>
                    <a:latin typeface="Helvetica Neue" charset="0"/>
                    <a:ea typeface="Helvetica Neue" charset="0"/>
                    <a:cs typeface="Helvetica Neue" charset="0"/>
                  </a:rPr>
                  <a:t>400</a:t>
                </a:r>
              </a:p>
            </p:txBody>
          </p:sp>
          <p:sp>
            <p:nvSpPr>
              <p:cNvPr id="144" name="Rectangle 143"/>
              <p:cNvSpPr/>
              <p:nvPr/>
            </p:nvSpPr>
            <p:spPr bwMode="auto">
              <a:xfrm>
                <a:off x="5307167" y="4778366"/>
                <a:ext cx="1162429" cy="504429"/>
              </a:xfrm>
              <a:prstGeom prst="rect">
                <a:avLst/>
              </a:prstGeom>
              <a:no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050" kern="0" dirty="0">
                    <a:solidFill>
                      <a:srgbClr val="000000"/>
                    </a:solidFill>
                    <a:latin typeface="Helvetica Neue" charset="0"/>
                    <a:ea typeface="Helvetica Neue" charset="0"/>
                    <a:cs typeface="Helvetica Neue" charset="0"/>
                  </a:rPr>
                  <a:t>Harmon</a:t>
                </a:r>
              </a:p>
            </p:txBody>
          </p:sp>
        </p:grpSp>
        <p:sp>
          <p:nvSpPr>
            <p:cNvPr id="135" name="TextBox 134"/>
            <p:cNvSpPr txBox="1"/>
            <p:nvPr/>
          </p:nvSpPr>
          <p:spPr bwMode="auto">
            <a:xfrm>
              <a:off x="109404" y="1698385"/>
              <a:ext cx="583814" cy="230832"/>
            </a:xfrm>
            <a:prstGeom prst="rect">
              <a:avLst/>
            </a:prstGeom>
            <a:noFill/>
          </p:spPr>
          <p:txBody>
            <a:bodyPr wrap="none">
              <a:spAutoFit/>
            </a:bodyPr>
            <a:lstStyle/>
            <a:p>
              <a:pPr defTabSz="685800">
                <a:defRPr/>
              </a:pPr>
              <a:r>
                <a:rPr lang="en-US" sz="900" kern="0" dirty="0">
                  <a:solidFill>
                    <a:srgbClr val="74B5DE"/>
                  </a:solidFill>
                  <a:latin typeface="Helvetica Neue" charset="0"/>
                  <a:ea typeface="Helvetica Neue" charset="0"/>
                  <a:cs typeface="Helvetica Neue" charset="0"/>
                </a:rPr>
                <a:t>Varchar</a:t>
              </a:r>
            </a:p>
          </p:txBody>
        </p:sp>
        <p:sp>
          <p:nvSpPr>
            <p:cNvPr id="136" name="TextBox 135"/>
            <p:cNvSpPr txBox="1"/>
            <p:nvPr/>
          </p:nvSpPr>
          <p:spPr bwMode="auto">
            <a:xfrm>
              <a:off x="796458" y="1698637"/>
              <a:ext cx="583814" cy="230832"/>
            </a:xfrm>
            <a:prstGeom prst="rect">
              <a:avLst/>
            </a:prstGeom>
            <a:noFill/>
          </p:spPr>
          <p:txBody>
            <a:bodyPr wrap="none">
              <a:spAutoFit/>
            </a:bodyPr>
            <a:lstStyle/>
            <a:p>
              <a:pPr defTabSz="685800">
                <a:defRPr/>
              </a:pPr>
              <a:r>
                <a:rPr lang="en-US" sz="900" kern="0" dirty="0">
                  <a:solidFill>
                    <a:srgbClr val="74B5DE"/>
                  </a:solidFill>
                  <a:latin typeface="Helvetica Neue" charset="0"/>
                  <a:ea typeface="Helvetica Neue" charset="0"/>
                  <a:cs typeface="Helvetica Neue" charset="0"/>
                </a:rPr>
                <a:t>Varchar</a:t>
              </a:r>
            </a:p>
          </p:txBody>
        </p:sp>
        <p:sp>
          <p:nvSpPr>
            <p:cNvPr id="137" name="TextBox 136"/>
            <p:cNvSpPr txBox="1"/>
            <p:nvPr/>
          </p:nvSpPr>
          <p:spPr bwMode="auto">
            <a:xfrm>
              <a:off x="1550257" y="1692428"/>
              <a:ext cx="433132" cy="230832"/>
            </a:xfrm>
            <a:prstGeom prst="rect">
              <a:avLst/>
            </a:prstGeom>
            <a:noFill/>
          </p:spPr>
          <p:txBody>
            <a:bodyPr wrap="none">
              <a:spAutoFit/>
            </a:bodyPr>
            <a:lstStyle/>
            <a:p>
              <a:pPr defTabSz="685800">
                <a:defRPr/>
              </a:pPr>
              <a:r>
                <a:rPr lang="en-US" sz="900" kern="0" dirty="0">
                  <a:solidFill>
                    <a:srgbClr val="74B5DE"/>
                  </a:solidFill>
                  <a:latin typeface="Helvetica Neue" charset="0"/>
                  <a:ea typeface="Helvetica Neue" charset="0"/>
                  <a:cs typeface="Helvetica Neue" charset="0"/>
                </a:rPr>
                <a:t>Char</a:t>
              </a:r>
            </a:p>
          </p:txBody>
        </p:sp>
        <p:sp>
          <p:nvSpPr>
            <p:cNvPr id="138" name="TextBox 137"/>
            <p:cNvSpPr txBox="1"/>
            <p:nvPr/>
          </p:nvSpPr>
          <p:spPr bwMode="auto">
            <a:xfrm>
              <a:off x="2040432" y="1692429"/>
              <a:ext cx="316112" cy="230832"/>
            </a:xfrm>
            <a:prstGeom prst="rect">
              <a:avLst/>
            </a:prstGeom>
            <a:noFill/>
          </p:spPr>
          <p:txBody>
            <a:bodyPr wrap="none">
              <a:spAutoFit/>
            </a:bodyPr>
            <a:lstStyle/>
            <a:p>
              <a:pPr defTabSz="685800">
                <a:defRPr/>
              </a:pPr>
              <a:r>
                <a:rPr lang="en-US" sz="900" kern="0" dirty="0" err="1">
                  <a:solidFill>
                    <a:srgbClr val="74B5DE"/>
                  </a:solidFill>
                  <a:latin typeface="Helvetica Neue" charset="0"/>
                  <a:ea typeface="Helvetica Neue" charset="0"/>
                  <a:cs typeface="Helvetica Neue" charset="0"/>
                </a:rPr>
                <a:t>Int</a:t>
              </a:r>
              <a:endParaRPr lang="en-US" sz="900" kern="0" dirty="0">
                <a:solidFill>
                  <a:srgbClr val="74B5DE"/>
                </a:solidFill>
                <a:latin typeface="Helvetica Neue" charset="0"/>
                <a:ea typeface="Helvetica Neue" charset="0"/>
                <a:cs typeface="Helvetica Neue" charset="0"/>
              </a:endParaRPr>
            </a:p>
          </p:txBody>
        </p:sp>
        <p:sp>
          <p:nvSpPr>
            <p:cNvPr id="139" name="TextBox 138"/>
            <p:cNvSpPr txBox="1"/>
            <p:nvPr/>
          </p:nvSpPr>
          <p:spPr bwMode="auto">
            <a:xfrm>
              <a:off x="2682428" y="1694525"/>
              <a:ext cx="316112" cy="230832"/>
            </a:xfrm>
            <a:prstGeom prst="rect">
              <a:avLst/>
            </a:prstGeom>
            <a:noFill/>
          </p:spPr>
          <p:txBody>
            <a:bodyPr wrap="none">
              <a:spAutoFit/>
            </a:bodyPr>
            <a:lstStyle/>
            <a:p>
              <a:pPr defTabSz="685800">
                <a:defRPr/>
              </a:pPr>
              <a:r>
                <a:rPr lang="en-US" sz="900" kern="0" dirty="0" err="1">
                  <a:solidFill>
                    <a:srgbClr val="74B5DE"/>
                  </a:solidFill>
                  <a:latin typeface="Helvetica Neue" charset="0"/>
                  <a:ea typeface="Helvetica Neue" charset="0"/>
                  <a:cs typeface="Helvetica Neue" charset="0"/>
                </a:rPr>
                <a:t>Int</a:t>
              </a:r>
              <a:endParaRPr lang="en-US" sz="900" kern="0" dirty="0">
                <a:solidFill>
                  <a:srgbClr val="74B5DE"/>
                </a:solidFill>
                <a:latin typeface="Helvetica Neue" charset="0"/>
                <a:ea typeface="Helvetica Neue" charset="0"/>
                <a:cs typeface="Helvetica Neue" charset="0"/>
              </a:endParaRPr>
            </a:p>
          </p:txBody>
        </p:sp>
      </p:grpSp>
      <p:grpSp>
        <p:nvGrpSpPr>
          <p:cNvPr id="14" name="Group 13" descr="Page Header pointing to records on the page" title="Slotted Pagd"/>
          <p:cNvGrpSpPr/>
          <p:nvPr/>
        </p:nvGrpSpPr>
        <p:grpSpPr>
          <a:xfrm>
            <a:off x="519184" y="3255865"/>
            <a:ext cx="2572629" cy="1737440"/>
            <a:chOff x="519184" y="3255865"/>
            <a:chExt cx="2572629" cy="1737440"/>
          </a:xfrm>
        </p:grpSpPr>
        <p:sp>
          <p:nvSpPr>
            <p:cNvPr id="168" name="TextBox 139"/>
            <p:cNvSpPr txBox="1">
              <a:spLocks noChangeArrowheads="1"/>
            </p:cNvSpPr>
            <p:nvPr/>
          </p:nvSpPr>
          <p:spPr bwMode="auto">
            <a:xfrm>
              <a:off x="585547" y="3255865"/>
              <a:ext cx="25062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defTabSz="685800">
                <a:spcBef>
                  <a:spcPct val="0"/>
                </a:spcBef>
                <a:buNone/>
                <a:defRPr/>
              </a:pPr>
              <a:r>
                <a:rPr lang="en-US" altLang="en-US" sz="900" kern="0" dirty="0">
                  <a:solidFill>
                    <a:srgbClr val="000000"/>
                  </a:solidFill>
                  <a:latin typeface="Helvetica Neue" charset="0"/>
                  <a:ea typeface="Helvetica Neue" charset="0"/>
                  <a:cs typeface="Helvetica Neue" charset="0"/>
                </a:rPr>
                <a:t>Slotted Page</a:t>
              </a:r>
            </a:p>
          </p:txBody>
        </p:sp>
        <p:grpSp>
          <p:nvGrpSpPr>
            <p:cNvPr id="7" name="Group 6" descr="Records are placed into pages. Page headers contain pointers to each record and free space. " title="Slotted Page"/>
            <p:cNvGrpSpPr/>
            <p:nvPr/>
          </p:nvGrpSpPr>
          <p:grpSpPr>
            <a:xfrm>
              <a:off x="519184" y="3445492"/>
              <a:ext cx="2506266" cy="1547813"/>
              <a:chOff x="1968561" y="3438803"/>
              <a:chExt cx="2506266" cy="1547813"/>
            </a:xfrm>
          </p:grpSpPr>
          <p:sp>
            <p:nvSpPr>
              <p:cNvPr id="167" name="Folded Corner 166"/>
              <p:cNvSpPr/>
              <p:nvPr/>
            </p:nvSpPr>
            <p:spPr bwMode="auto">
              <a:xfrm>
                <a:off x="1968561" y="3438803"/>
                <a:ext cx="2506266" cy="1547813"/>
              </a:xfrm>
              <a:prstGeom prst="foldedCorner">
                <a:avLst/>
              </a:prstGeom>
              <a:solidFill>
                <a:srgbClr val="74B5DE"/>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169" name="Rectangle 168"/>
              <p:cNvSpPr/>
              <p:nvPr/>
            </p:nvSpPr>
            <p:spPr bwMode="auto">
              <a:xfrm>
                <a:off x="2023614" y="3503365"/>
                <a:ext cx="1744266" cy="378619"/>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900" kern="0" dirty="0">
                    <a:solidFill>
                      <a:srgbClr val="000000"/>
                    </a:solidFill>
                    <a:latin typeface="Helvetica Neue" charset="0"/>
                    <a:ea typeface="Helvetica Neue" charset="0"/>
                    <a:cs typeface="Helvetica Neue" charset="0"/>
                  </a:rPr>
                  <a:t>Page</a:t>
                </a:r>
                <a:br>
                  <a:rPr lang="en-US" sz="900" kern="0" dirty="0">
                    <a:solidFill>
                      <a:srgbClr val="000000"/>
                    </a:solidFill>
                    <a:latin typeface="Helvetica Neue" charset="0"/>
                    <a:ea typeface="Helvetica Neue" charset="0"/>
                    <a:cs typeface="Helvetica Neue" charset="0"/>
                  </a:rPr>
                </a:br>
                <a:r>
                  <a:rPr lang="en-US" sz="900" kern="0" dirty="0">
                    <a:solidFill>
                      <a:srgbClr val="000000"/>
                    </a:solidFill>
                    <a:latin typeface="Helvetica Neue" charset="0"/>
                    <a:ea typeface="Helvetica Neue" charset="0"/>
                    <a:cs typeface="Helvetica Neue" charset="0"/>
                  </a:rPr>
                  <a:t>Header</a:t>
                </a:r>
              </a:p>
            </p:txBody>
          </p:sp>
          <p:grpSp>
            <p:nvGrpSpPr>
              <p:cNvPr id="170" name="Group 169"/>
              <p:cNvGrpSpPr>
                <a:grpSpLocks/>
              </p:cNvGrpSpPr>
              <p:nvPr/>
            </p:nvGrpSpPr>
            <p:grpSpPr bwMode="auto">
              <a:xfrm>
                <a:off x="2667172" y="3558433"/>
                <a:ext cx="1016227" cy="274390"/>
                <a:chOff x="1247675" y="4823303"/>
                <a:chExt cx="1355362" cy="365970"/>
              </a:xfrm>
            </p:grpSpPr>
            <p:grpSp>
              <p:nvGrpSpPr>
                <p:cNvPr id="222" name="Group 6"/>
                <p:cNvGrpSpPr>
                  <a:grpSpLocks/>
                </p:cNvGrpSpPr>
                <p:nvPr/>
              </p:nvGrpSpPr>
              <p:grpSpPr bwMode="auto">
                <a:xfrm>
                  <a:off x="1247675" y="4823303"/>
                  <a:ext cx="211059" cy="365970"/>
                  <a:chOff x="5790463" y="2643797"/>
                  <a:chExt cx="211059" cy="365970"/>
                </a:xfrm>
              </p:grpSpPr>
              <p:sp>
                <p:nvSpPr>
                  <p:cNvPr id="235" name="Rectangle 234"/>
                  <p:cNvSpPr/>
                  <p:nvPr/>
                </p:nvSpPr>
                <p:spPr bwMode="auto">
                  <a:xfrm>
                    <a:off x="5791223" y="2643399"/>
                    <a:ext cx="222314"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36" name="Oval 235"/>
                  <p:cNvSpPr/>
                  <p:nvPr/>
                </p:nvSpPr>
                <p:spPr bwMode="auto">
                  <a:xfrm>
                    <a:off x="5870621" y="2787907"/>
                    <a:ext cx="74634"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nvGrpSpPr>
                <p:cNvPr id="223" name="Group 149"/>
                <p:cNvGrpSpPr>
                  <a:grpSpLocks/>
                </p:cNvGrpSpPr>
                <p:nvPr/>
              </p:nvGrpSpPr>
              <p:grpSpPr bwMode="auto">
                <a:xfrm>
                  <a:off x="1533751" y="4823303"/>
                  <a:ext cx="211059" cy="365970"/>
                  <a:chOff x="5790463" y="2643797"/>
                  <a:chExt cx="211059" cy="365970"/>
                </a:xfrm>
              </p:grpSpPr>
              <p:sp>
                <p:nvSpPr>
                  <p:cNvPr id="233" name="Rectangle 232"/>
                  <p:cNvSpPr/>
                  <p:nvPr/>
                </p:nvSpPr>
                <p:spPr bwMode="auto">
                  <a:xfrm>
                    <a:off x="5790980"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34" name="Oval 233"/>
                  <p:cNvSpPr/>
                  <p:nvPr/>
                </p:nvSpPr>
                <p:spPr bwMode="auto">
                  <a:xfrm>
                    <a:off x="5859262"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nvGrpSpPr>
                <p:cNvPr id="224" name="Group 165"/>
                <p:cNvGrpSpPr>
                  <a:grpSpLocks/>
                </p:cNvGrpSpPr>
                <p:nvPr/>
              </p:nvGrpSpPr>
              <p:grpSpPr bwMode="auto">
                <a:xfrm>
                  <a:off x="1819827" y="4823303"/>
                  <a:ext cx="211059" cy="365970"/>
                  <a:chOff x="5790463" y="2643797"/>
                  <a:chExt cx="211059" cy="365970"/>
                </a:xfrm>
              </p:grpSpPr>
              <p:sp>
                <p:nvSpPr>
                  <p:cNvPr id="231" name="Rectangle 230"/>
                  <p:cNvSpPr/>
                  <p:nvPr/>
                </p:nvSpPr>
                <p:spPr bwMode="auto">
                  <a:xfrm>
                    <a:off x="5790737"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32" name="Oval 231"/>
                  <p:cNvSpPr/>
                  <p:nvPr/>
                </p:nvSpPr>
                <p:spPr bwMode="auto">
                  <a:xfrm>
                    <a:off x="5859019"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nvGrpSpPr>
                <p:cNvPr id="225" name="Group 172"/>
                <p:cNvGrpSpPr>
                  <a:grpSpLocks/>
                </p:cNvGrpSpPr>
                <p:nvPr/>
              </p:nvGrpSpPr>
              <p:grpSpPr bwMode="auto">
                <a:xfrm>
                  <a:off x="2105903" y="4823303"/>
                  <a:ext cx="211059" cy="365970"/>
                  <a:chOff x="5790463" y="2643797"/>
                  <a:chExt cx="211059" cy="365970"/>
                </a:xfrm>
              </p:grpSpPr>
              <p:sp>
                <p:nvSpPr>
                  <p:cNvPr id="229" name="Rectangle 228"/>
                  <p:cNvSpPr/>
                  <p:nvPr/>
                </p:nvSpPr>
                <p:spPr bwMode="auto">
                  <a:xfrm>
                    <a:off x="5790494"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30" name="Oval 229"/>
                  <p:cNvSpPr/>
                  <p:nvPr/>
                </p:nvSpPr>
                <p:spPr bwMode="auto">
                  <a:xfrm>
                    <a:off x="5858776"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nvGrpSpPr>
                <p:cNvPr id="226" name="Group 190"/>
                <p:cNvGrpSpPr>
                  <a:grpSpLocks/>
                </p:cNvGrpSpPr>
                <p:nvPr/>
              </p:nvGrpSpPr>
              <p:grpSpPr bwMode="auto">
                <a:xfrm>
                  <a:off x="2391978" y="4823303"/>
                  <a:ext cx="211059" cy="365970"/>
                  <a:chOff x="5790463" y="2643797"/>
                  <a:chExt cx="211059" cy="365970"/>
                </a:xfrm>
              </p:grpSpPr>
              <p:sp>
                <p:nvSpPr>
                  <p:cNvPr id="227" name="Rectangle 226"/>
                  <p:cNvSpPr/>
                  <p:nvPr/>
                </p:nvSpPr>
                <p:spPr bwMode="auto">
                  <a:xfrm>
                    <a:off x="5790252"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28" name="Oval 227"/>
                  <p:cNvSpPr/>
                  <p:nvPr/>
                </p:nvSpPr>
                <p:spPr bwMode="auto">
                  <a:xfrm>
                    <a:off x="5858534"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grpSp>
            <p:nvGrpSpPr>
              <p:cNvPr id="171" name="Group 225"/>
              <p:cNvGrpSpPr>
                <a:grpSpLocks/>
              </p:cNvGrpSpPr>
              <p:nvPr/>
            </p:nvGrpSpPr>
            <p:grpSpPr bwMode="auto">
              <a:xfrm>
                <a:off x="3112561" y="4151574"/>
                <a:ext cx="1323839" cy="192769"/>
                <a:chOff x="5388934" y="2903927"/>
                <a:chExt cx="3337100" cy="541672"/>
              </a:xfrm>
            </p:grpSpPr>
            <p:sp>
              <p:nvSpPr>
                <p:cNvPr id="208" name="Rectangle 207"/>
                <p:cNvSpPr/>
                <p:nvPr/>
              </p:nvSpPr>
              <p:spPr bwMode="auto">
                <a:xfrm>
                  <a:off x="5390131" y="2902498"/>
                  <a:ext cx="789340"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09" name="Rectangle 208"/>
                <p:cNvSpPr/>
                <p:nvPr/>
              </p:nvSpPr>
              <p:spPr bwMode="auto">
                <a:xfrm>
                  <a:off x="5681256"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10" name="Rectangle 209"/>
                <p:cNvSpPr/>
                <p:nvPr/>
              </p:nvSpPr>
              <p:spPr bwMode="auto">
                <a:xfrm>
                  <a:off x="593036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11" name="Rectangle 210"/>
                <p:cNvSpPr/>
                <p:nvPr/>
              </p:nvSpPr>
              <p:spPr bwMode="auto">
                <a:xfrm>
                  <a:off x="6170468" y="2902498"/>
                  <a:ext cx="207089"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12" name="Rectangle 211"/>
                <p:cNvSpPr/>
                <p:nvPr/>
              </p:nvSpPr>
              <p:spPr bwMode="auto">
                <a:xfrm>
                  <a:off x="6377556" y="2902498"/>
                  <a:ext cx="207090"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213" name="Rectangle 212"/>
                <p:cNvSpPr/>
                <p:nvPr/>
              </p:nvSpPr>
              <p:spPr bwMode="auto">
                <a:xfrm rot="16200000">
                  <a:off x="6408587" y="3069553"/>
                  <a:ext cx="505185" cy="171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214" name="Rectangle 213"/>
                <p:cNvSpPr/>
                <p:nvPr/>
              </p:nvSpPr>
              <p:spPr bwMode="auto">
                <a:xfrm>
                  <a:off x="6740714" y="2902498"/>
                  <a:ext cx="501216"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15" name="Rectangle 214"/>
                <p:cNvSpPr/>
                <p:nvPr/>
              </p:nvSpPr>
              <p:spPr bwMode="auto">
                <a:xfrm>
                  <a:off x="7241930" y="2902498"/>
                  <a:ext cx="1449627"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cxnSp>
              <p:nvCxnSpPr>
                <p:cNvPr id="216" name="Elbow Connector 236"/>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7" name="Elbow Connector 237"/>
                <p:cNvCxnSpPr>
                  <a:cxnSpLocks noChangeShapeType="1"/>
                </p:cNvCxnSpPr>
                <p:nvPr/>
              </p:nvCxnSpPr>
              <p:spPr bwMode="auto">
                <a:xfrm rot="16200000" flipH="1">
                  <a:off x="7234134" y="1990275"/>
                  <a:ext cx="251463" cy="2659185"/>
                </a:xfrm>
                <a:prstGeom prst="bentConnector3">
                  <a:avLst>
                    <a:gd name="adj1" fmla="val 246306"/>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8" name="Oval 217"/>
                <p:cNvSpPr/>
                <p:nvPr/>
              </p:nvSpPr>
              <p:spPr bwMode="auto">
                <a:xfrm>
                  <a:off x="5756289" y="3116617"/>
                  <a:ext cx="75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19" name="Oval 218"/>
                <p:cNvSpPr/>
                <p:nvPr/>
              </p:nvSpPr>
              <p:spPr bwMode="auto">
                <a:xfrm>
                  <a:off x="5993390" y="3116617"/>
                  <a:ext cx="75033"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20" name="Oval 219"/>
                <p:cNvSpPr/>
                <p:nvPr/>
              </p:nvSpPr>
              <p:spPr bwMode="auto">
                <a:xfrm>
                  <a:off x="7202914" y="3367536"/>
                  <a:ext cx="75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21" name="Oval 220"/>
                <p:cNvSpPr/>
                <p:nvPr/>
              </p:nvSpPr>
              <p:spPr bwMode="auto">
                <a:xfrm>
                  <a:off x="8652540"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nvGrpSpPr>
              <p:cNvPr id="172" name="Group 205"/>
              <p:cNvGrpSpPr>
                <a:grpSpLocks/>
              </p:cNvGrpSpPr>
              <p:nvPr/>
            </p:nvGrpSpPr>
            <p:grpSpPr bwMode="auto">
              <a:xfrm>
                <a:off x="2068590" y="4151574"/>
                <a:ext cx="1058221" cy="192769"/>
                <a:chOff x="5388934" y="2903927"/>
                <a:chExt cx="2667537" cy="541672"/>
              </a:xfrm>
            </p:grpSpPr>
            <p:sp>
              <p:nvSpPr>
                <p:cNvPr id="194" name="Rectangle 193"/>
                <p:cNvSpPr/>
                <p:nvPr/>
              </p:nvSpPr>
              <p:spPr bwMode="auto">
                <a:xfrm>
                  <a:off x="5389607" y="2902498"/>
                  <a:ext cx="789342"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195" name="Rectangle 194"/>
                <p:cNvSpPr/>
                <p:nvPr/>
              </p:nvSpPr>
              <p:spPr bwMode="auto">
                <a:xfrm>
                  <a:off x="568373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196" name="Rectangle 195"/>
                <p:cNvSpPr/>
                <p:nvPr/>
              </p:nvSpPr>
              <p:spPr bwMode="auto">
                <a:xfrm>
                  <a:off x="5929841"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197" name="Rectangle 196"/>
                <p:cNvSpPr/>
                <p:nvPr/>
              </p:nvSpPr>
              <p:spPr bwMode="auto">
                <a:xfrm>
                  <a:off x="6169945" y="2902498"/>
                  <a:ext cx="210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198" name="Rectangle 197"/>
                <p:cNvSpPr/>
                <p:nvPr/>
              </p:nvSpPr>
              <p:spPr bwMode="auto">
                <a:xfrm>
                  <a:off x="6380036" y="2902498"/>
                  <a:ext cx="207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199" name="Rectangle 198"/>
                <p:cNvSpPr/>
                <p:nvPr/>
              </p:nvSpPr>
              <p:spPr bwMode="auto">
                <a:xfrm rot="16200000">
                  <a:off x="6409567" y="3068052"/>
                  <a:ext cx="505185"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200" name="Rectangle 199"/>
                <p:cNvSpPr/>
                <p:nvPr/>
              </p:nvSpPr>
              <p:spPr bwMode="auto">
                <a:xfrm>
                  <a:off x="6740191" y="2902498"/>
                  <a:ext cx="50121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01" name="Rectangle 200"/>
                <p:cNvSpPr/>
                <p:nvPr/>
              </p:nvSpPr>
              <p:spPr bwMode="auto">
                <a:xfrm>
                  <a:off x="7241409" y="2902498"/>
                  <a:ext cx="78333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cxnSp>
              <p:nvCxnSpPr>
                <p:cNvPr id="202" name="Elbow Connector 218"/>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3" name="Elbow Connector 219"/>
                <p:cNvCxnSpPr>
                  <a:cxnSpLocks noChangeShapeType="1"/>
                </p:cNvCxnSpPr>
                <p:nvPr/>
              </p:nvCxnSpPr>
              <p:spPr bwMode="auto">
                <a:xfrm rot="16200000" flipH="1">
                  <a:off x="6899354" y="2325057"/>
                  <a:ext cx="251461" cy="1989622"/>
                </a:xfrm>
                <a:prstGeom prst="bentConnector3">
                  <a:avLst>
                    <a:gd name="adj1" fmla="val 241412"/>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4" name="Oval 203"/>
                <p:cNvSpPr/>
                <p:nvPr/>
              </p:nvSpPr>
              <p:spPr bwMode="auto">
                <a:xfrm>
                  <a:off x="5758768"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05" name="Oval 204"/>
                <p:cNvSpPr/>
                <p:nvPr/>
              </p:nvSpPr>
              <p:spPr bwMode="auto">
                <a:xfrm>
                  <a:off x="5995869"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06" name="Oval 205"/>
                <p:cNvSpPr/>
                <p:nvPr/>
              </p:nvSpPr>
              <p:spPr bwMode="auto">
                <a:xfrm>
                  <a:off x="7205394"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07" name="Oval 206"/>
                <p:cNvSpPr/>
                <p:nvPr/>
              </p:nvSpPr>
              <p:spPr bwMode="auto">
                <a:xfrm>
                  <a:off x="7985731"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sp>
            <p:nvSpPr>
              <p:cNvPr id="173" name="Oval 172"/>
              <p:cNvSpPr/>
              <p:nvPr/>
            </p:nvSpPr>
            <p:spPr bwMode="auto">
              <a:xfrm>
                <a:off x="2049807" y="4127253"/>
                <a:ext cx="28575" cy="27384"/>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174" name="Oval 173"/>
              <p:cNvSpPr/>
              <p:nvPr/>
            </p:nvSpPr>
            <p:spPr bwMode="auto">
              <a:xfrm>
                <a:off x="3103511" y="4128443"/>
                <a:ext cx="29766" cy="2738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cxnSp>
            <p:nvCxnSpPr>
              <p:cNvPr id="175" name="Elbow Connector 246"/>
              <p:cNvCxnSpPr>
                <a:cxnSpLocks noChangeShapeType="1"/>
              </p:cNvCxnSpPr>
              <p:nvPr/>
            </p:nvCxnSpPr>
            <p:spPr bwMode="auto">
              <a:xfrm rot="5400000">
                <a:off x="2203496" y="3584716"/>
                <a:ext cx="403082" cy="682519"/>
              </a:xfrm>
              <a:prstGeom prst="bentConnector3">
                <a:avLst>
                  <a:gd name="adj1" fmla="val 70009"/>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6" name="Elbow Connector 251"/>
              <p:cNvCxnSpPr>
                <a:cxnSpLocks noChangeShapeType="1"/>
              </p:cNvCxnSpPr>
              <p:nvPr/>
            </p:nvCxnSpPr>
            <p:spPr bwMode="auto">
              <a:xfrm rot="16200000" flipH="1">
                <a:off x="2837653" y="3847571"/>
                <a:ext cx="403807" cy="157532"/>
              </a:xfrm>
              <a:prstGeom prst="bentConnector3">
                <a:avLst>
                  <a:gd name="adj1" fmla="val 50000"/>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77" name="Group 254"/>
              <p:cNvGrpSpPr>
                <a:grpSpLocks/>
              </p:cNvGrpSpPr>
              <p:nvPr/>
            </p:nvGrpSpPr>
            <p:grpSpPr bwMode="auto">
              <a:xfrm>
                <a:off x="2074611" y="4569616"/>
                <a:ext cx="1771700" cy="192769"/>
                <a:chOff x="5388934" y="2903927"/>
                <a:chExt cx="4466058" cy="541672"/>
              </a:xfrm>
            </p:grpSpPr>
            <p:sp>
              <p:nvSpPr>
                <p:cNvPr id="180" name="Rectangle 179"/>
                <p:cNvSpPr/>
                <p:nvPr/>
              </p:nvSpPr>
              <p:spPr bwMode="auto">
                <a:xfrm>
                  <a:off x="5389437" y="2905474"/>
                  <a:ext cx="789340" cy="501841"/>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181" name="Rectangle 180"/>
                <p:cNvSpPr/>
                <p:nvPr/>
              </p:nvSpPr>
              <p:spPr bwMode="auto">
                <a:xfrm>
                  <a:off x="5683564" y="2972386"/>
                  <a:ext cx="210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182" name="Rectangle 181"/>
                <p:cNvSpPr/>
                <p:nvPr/>
              </p:nvSpPr>
              <p:spPr bwMode="auto">
                <a:xfrm>
                  <a:off x="5929671" y="2972386"/>
                  <a:ext cx="213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183" name="Rectangle 182"/>
                <p:cNvSpPr/>
                <p:nvPr/>
              </p:nvSpPr>
              <p:spPr bwMode="auto">
                <a:xfrm>
                  <a:off x="6169774" y="2905474"/>
                  <a:ext cx="210091"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184" name="Rectangle 183"/>
                <p:cNvSpPr/>
                <p:nvPr/>
              </p:nvSpPr>
              <p:spPr bwMode="auto">
                <a:xfrm>
                  <a:off x="6379865" y="2905474"/>
                  <a:ext cx="207089"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185" name="Rectangle 184"/>
                <p:cNvSpPr/>
                <p:nvPr/>
              </p:nvSpPr>
              <p:spPr bwMode="auto">
                <a:xfrm rot="16200000">
                  <a:off x="6411066" y="3069357"/>
                  <a:ext cx="501841"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186" name="Rectangle 185"/>
                <p:cNvSpPr/>
                <p:nvPr/>
              </p:nvSpPr>
              <p:spPr bwMode="auto">
                <a:xfrm>
                  <a:off x="6740021" y="2905474"/>
                  <a:ext cx="2289989"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187" name="Rectangle 186"/>
                <p:cNvSpPr/>
                <p:nvPr/>
              </p:nvSpPr>
              <p:spPr bwMode="auto">
                <a:xfrm>
                  <a:off x="9039015" y="2905474"/>
                  <a:ext cx="783338"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cxnSp>
              <p:nvCxnSpPr>
                <p:cNvPr id="188" name="Elbow Connector 264"/>
                <p:cNvCxnSpPr>
                  <a:cxnSpLocks noChangeShapeType="1"/>
                </p:cNvCxnSpPr>
                <p:nvPr/>
              </p:nvCxnSpPr>
              <p:spPr bwMode="auto">
                <a:xfrm rot="16200000" flipH="1">
                  <a:off x="7282984" y="1704508"/>
                  <a:ext cx="251463" cy="3230720"/>
                </a:xfrm>
                <a:prstGeom prst="bentConnector3">
                  <a:avLst>
                    <a:gd name="adj1" fmla="val 291523"/>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9" name="Elbow Connector 265"/>
                <p:cNvCxnSpPr>
                  <a:cxnSpLocks noChangeShapeType="1"/>
                </p:cNvCxnSpPr>
                <p:nvPr/>
              </p:nvCxnSpPr>
              <p:spPr bwMode="auto">
                <a:xfrm rot="16200000" flipH="1">
                  <a:off x="7798613" y="1425796"/>
                  <a:ext cx="251463" cy="3788143"/>
                </a:xfrm>
                <a:prstGeom prst="bentConnector3">
                  <a:avLst>
                    <a:gd name="adj1" fmla="val 211796"/>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0" name="Oval 189"/>
                <p:cNvSpPr/>
                <p:nvPr/>
              </p:nvSpPr>
              <p:spPr bwMode="auto">
                <a:xfrm>
                  <a:off x="5758596" y="311624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191" name="Oval 190"/>
                <p:cNvSpPr/>
                <p:nvPr/>
              </p:nvSpPr>
              <p:spPr bwMode="auto">
                <a:xfrm>
                  <a:off x="5992697" y="3116246"/>
                  <a:ext cx="75033"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192" name="Oval 191"/>
                <p:cNvSpPr/>
                <p:nvPr/>
              </p:nvSpPr>
              <p:spPr bwMode="auto">
                <a:xfrm>
                  <a:off x="8987992"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193" name="Oval 192"/>
                <p:cNvSpPr/>
                <p:nvPr/>
              </p:nvSpPr>
              <p:spPr bwMode="auto">
                <a:xfrm>
                  <a:off x="9783337"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sp>
            <p:nvSpPr>
              <p:cNvPr id="178" name="Oval 177"/>
              <p:cNvSpPr/>
              <p:nvPr/>
            </p:nvSpPr>
            <p:spPr bwMode="auto">
              <a:xfrm>
                <a:off x="2055761" y="4533256"/>
                <a:ext cx="28575" cy="2738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cxnSp>
            <p:nvCxnSpPr>
              <p:cNvPr id="179" name="Elbow Connector 271"/>
              <p:cNvCxnSpPr>
                <a:cxnSpLocks noChangeShapeType="1"/>
              </p:cNvCxnSpPr>
              <p:nvPr/>
            </p:nvCxnSpPr>
            <p:spPr bwMode="auto">
              <a:xfrm rot="5400000">
                <a:off x="2418706" y="3361017"/>
                <a:ext cx="822152" cy="1548986"/>
              </a:xfrm>
              <a:prstGeom prst="bentConnector4">
                <a:avLst>
                  <a:gd name="adj1" fmla="val 29171"/>
                  <a:gd name="adj2" fmla="val 103454"/>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grpSp>
      <p:grpSp>
        <p:nvGrpSpPr>
          <p:cNvPr id="12" name="Group 11" descr="A file with 6 pages" title="File"/>
          <p:cNvGrpSpPr/>
          <p:nvPr/>
        </p:nvGrpSpPr>
        <p:grpSpPr>
          <a:xfrm>
            <a:off x="3654694" y="2417784"/>
            <a:ext cx="2510341" cy="2483734"/>
            <a:chOff x="3654694" y="2417784"/>
            <a:chExt cx="2510341" cy="2483734"/>
          </a:xfrm>
        </p:grpSpPr>
        <p:sp>
          <p:nvSpPr>
            <p:cNvPr id="130" name="TextBox 129"/>
            <p:cNvSpPr txBox="1"/>
            <p:nvPr/>
          </p:nvSpPr>
          <p:spPr>
            <a:xfrm>
              <a:off x="4709673" y="2417784"/>
              <a:ext cx="394660" cy="253916"/>
            </a:xfrm>
            <a:prstGeom prst="rect">
              <a:avLst/>
            </a:prstGeom>
            <a:noFill/>
          </p:spPr>
          <p:txBody>
            <a:bodyPr wrap="none" rtlCol="0">
              <a:spAutoFit/>
            </a:bodyPr>
            <a:lstStyle/>
            <a:p>
              <a:r>
                <a:rPr lang="en-US" sz="1050" dirty="0">
                  <a:solidFill>
                    <a:srgbClr val="14405C"/>
                  </a:solidFill>
                  <a:latin typeface="Helvetica Neue" charset="0"/>
                  <a:ea typeface="Helvetica Neue" charset="0"/>
                  <a:cs typeface="Helvetica Neue" charset="0"/>
                </a:rPr>
                <a:t>File</a:t>
              </a:r>
            </a:p>
          </p:txBody>
        </p:sp>
        <p:grpSp>
          <p:nvGrpSpPr>
            <p:cNvPr id="10" name="Group 9"/>
            <p:cNvGrpSpPr/>
            <p:nvPr/>
          </p:nvGrpSpPr>
          <p:grpSpPr>
            <a:xfrm>
              <a:off x="3654694" y="2615518"/>
              <a:ext cx="2510341" cy="2286000"/>
              <a:chOff x="3654694" y="2615518"/>
              <a:chExt cx="2510341" cy="2286000"/>
            </a:xfrm>
          </p:grpSpPr>
          <p:sp>
            <p:nvSpPr>
              <p:cNvPr id="123" name="Rectangle 122"/>
              <p:cNvSpPr/>
              <p:nvPr/>
            </p:nvSpPr>
            <p:spPr bwMode="auto">
              <a:xfrm>
                <a:off x="3654694" y="2615518"/>
                <a:ext cx="2510341" cy="2286000"/>
              </a:xfrm>
              <a:prstGeom prst="rect">
                <a:avLst/>
              </a:prstGeom>
              <a:solidFill>
                <a:srgbClr val="95A5A6"/>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prstClr val="white"/>
                  </a:solidFill>
                  <a:latin typeface="Helvetica Neue" charset="0"/>
                  <a:ea typeface="Helvetica Neue" charset="0"/>
                  <a:cs typeface="Helvetica Neue" charset="0"/>
                </a:endParaRPr>
              </a:p>
            </p:txBody>
          </p:sp>
          <p:sp>
            <p:nvSpPr>
              <p:cNvPr id="124" name="Folded Corner 123"/>
              <p:cNvSpPr/>
              <p:nvPr/>
            </p:nvSpPr>
            <p:spPr bwMode="auto">
              <a:xfrm>
                <a:off x="3850929" y="2729818"/>
                <a:ext cx="999208"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1</a:t>
                </a:r>
              </a:p>
            </p:txBody>
          </p:sp>
          <p:sp>
            <p:nvSpPr>
              <p:cNvPr id="125" name="Folded Corner 124"/>
              <p:cNvSpPr/>
              <p:nvPr/>
            </p:nvSpPr>
            <p:spPr bwMode="auto">
              <a:xfrm>
                <a:off x="5056542" y="2729818"/>
                <a:ext cx="926999"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2</a:t>
                </a:r>
              </a:p>
            </p:txBody>
          </p:sp>
          <p:sp>
            <p:nvSpPr>
              <p:cNvPr id="126" name="Folded Corner 125"/>
              <p:cNvSpPr/>
              <p:nvPr/>
            </p:nvSpPr>
            <p:spPr bwMode="auto">
              <a:xfrm>
                <a:off x="3850929" y="3478248"/>
                <a:ext cx="999208"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3</a:t>
                </a:r>
              </a:p>
            </p:txBody>
          </p:sp>
          <p:sp>
            <p:nvSpPr>
              <p:cNvPr id="127" name="Folded Corner 126"/>
              <p:cNvSpPr/>
              <p:nvPr/>
            </p:nvSpPr>
            <p:spPr bwMode="auto">
              <a:xfrm>
                <a:off x="5056542" y="3478248"/>
                <a:ext cx="926999"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4</a:t>
                </a:r>
              </a:p>
            </p:txBody>
          </p:sp>
          <p:sp>
            <p:nvSpPr>
              <p:cNvPr id="128" name="Folded Corner 127"/>
              <p:cNvSpPr/>
              <p:nvPr/>
            </p:nvSpPr>
            <p:spPr bwMode="auto">
              <a:xfrm>
                <a:off x="3850929" y="4226679"/>
                <a:ext cx="999208"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5</a:t>
                </a:r>
              </a:p>
            </p:txBody>
          </p:sp>
          <p:sp>
            <p:nvSpPr>
              <p:cNvPr id="129" name="Folded Corner 128"/>
              <p:cNvSpPr/>
              <p:nvPr/>
            </p:nvSpPr>
            <p:spPr bwMode="auto">
              <a:xfrm>
                <a:off x="5056542" y="4226679"/>
                <a:ext cx="926999"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6</a:t>
                </a:r>
              </a:p>
            </p:txBody>
          </p:sp>
        </p:grpSp>
      </p:grpSp>
      <p:cxnSp>
        <p:nvCxnSpPr>
          <p:cNvPr id="237" name="Elbow Connector 236" descr="Arrow from slotted page to file" title="Arrow"/>
          <p:cNvCxnSpPr>
            <a:stCxn id="124" idx="1"/>
            <a:endCxn id="167" idx="3"/>
          </p:cNvCxnSpPr>
          <p:nvPr/>
        </p:nvCxnSpPr>
        <p:spPr>
          <a:xfrm rot="10800000" flipV="1">
            <a:off x="3025451" y="3013067"/>
            <a:ext cx="825479" cy="1206332"/>
          </a:xfrm>
          <a:prstGeom prst="bentConnector3">
            <a:avLst>
              <a:gd name="adj1" fmla="val 50000"/>
            </a:avLst>
          </a:prstGeom>
          <a:noFill/>
          <a:ln w="28575" cap="flat" cmpd="sng" algn="ctr">
            <a:solidFill>
              <a:srgbClr val="2980B9">
                <a:shade val="95000"/>
                <a:satMod val="105000"/>
              </a:srgbClr>
            </a:solidFill>
            <a:prstDash val="solid"/>
            <a:tailEnd type="triangle"/>
          </a:ln>
          <a:effectLst/>
        </p:spPr>
      </p:cxnSp>
      <p:grpSp>
        <p:nvGrpSpPr>
          <p:cNvPr id="16" name="Group 15" descr="Record header with arows pointing to the end of the string fields with M, 32, 400" title="Byte Representation of A record"/>
          <p:cNvGrpSpPr/>
          <p:nvPr/>
        </p:nvGrpSpPr>
        <p:grpSpPr>
          <a:xfrm>
            <a:off x="555269" y="2560785"/>
            <a:ext cx="2489595" cy="406003"/>
            <a:chOff x="555269" y="2560785"/>
            <a:chExt cx="2489595" cy="406003"/>
          </a:xfrm>
        </p:grpSpPr>
        <p:grpSp>
          <p:nvGrpSpPr>
            <p:cNvPr id="151" name="Group 61"/>
            <p:cNvGrpSpPr>
              <a:grpSpLocks/>
            </p:cNvGrpSpPr>
            <p:nvPr/>
          </p:nvGrpSpPr>
          <p:grpSpPr bwMode="auto">
            <a:xfrm>
              <a:off x="555269" y="2560785"/>
              <a:ext cx="2489595" cy="406003"/>
              <a:chOff x="4737655" y="2904119"/>
              <a:chExt cx="3318816" cy="541480"/>
            </a:xfrm>
          </p:grpSpPr>
          <p:sp>
            <p:nvSpPr>
              <p:cNvPr id="152" name="Rectangle 151"/>
              <p:cNvSpPr/>
              <p:nvPr/>
            </p:nvSpPr>
            <p:spPr bwMode="auto">
              <a:xfrm>
                <a:off x="4737655" y="2904119"/>
                <a:ext cx="1439584" cy="503370"/>
              </a:xfrm>
              <a:prstGeom prst="rect">
                <a:avLst/>
              </a:prstGeom>
              <a:solidFill>
                <a:srgbClr val="2980B9"/>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200" kern="0" dirty="0">
                    <a:solidFill>
                      <a:srgbClr val="000000"/>
                    </a:solidFill>
                    <a:latin typeface="Helvetica Neue" charset="0"/>
                    <a:ea typeface="Helvetica Neue" charset="0"/>
                    <a:cs typeface="Helvetica Neue" charset="0"/>
                  </a:rPr>
                  <a:t>Header</a:t>
                </a:r>
              </a:p>
            </p:txBody>
          </p:sp>
          <p:sp>
            <p:nvSpPr>
              <p:cNvPr id="153" name="Rectangle 152"/>
              <p:cNvSpPr/>
              <p:nvPr/>
            </p:nvSpPr>
            <p:spPr bwMode="auto">
              <a:xfrm>
                <a:off x="5682032" y="2972399"/>
                <a:ext cx="211096" cy="36681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154" name="Rectangle 153"/>
              <p:cNvSpPr/>
              <p:nvPr/>
            </p:nvSpPr>
            <p:spPr bwMode="auto">
              <a:xfrm>
                <a:off x="5929634" y="2972399"/>
                <a:ext cx="211096" cy="36681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155" name="Rectangle 154"/>
              <p:cNvSpPr/>
              <p:nvPr/>
            </p:nvSpPr>
            <p:spPr bwMode="auto">
              <a:xfrm>
                <a:off x="6170887" y="2904119"/>
                <a:ext cx="206335" cy="503370"/>
              </a:xfrm>
              <a:prstGeom prst="rect">
                <a:avLst/>
              </a:prstGeom>
              <a:solidFill>
                <a:srgbClr val="0070C0"/>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kern="0" dirty="0">
                    <a:solidFill>
                      <a:schemeClr val="bg1"/>
                    </a:solidFill>
                    <a:latin typeface="Helvetica Neue" charset="0"/>
                    <a:ea typeface="Helvetica Neue" charset="0"/>
                    <a:cs typeface="Helvetica Neue" charset="0"/>
                  </a:rPr>
                  <a:t>M</a:t>
                </a:r>
              </a:p>
            </p:txBody>
          </p:sp>
          <p:sp>
            <p:nvSpPr>
              <p:cNvPr id="157" name="Rectangle 156"/>
              <p:cNvSpPr/>
              <p:nvPr/>
            </p:nvSpPr>
            <p:spPr bwMode="auto">
              <a:xfrm rot="16200000">
                <a:off x="6409643" y="3070096"/>
                <a:ext cx="503370" cy="171417"/>
              </a:xfrm>
              <a:prstGeom prst="rect">
                <a:avLst/>
              </a:prstGeom>
              <a:solidFill>
                <a:srgbClr val="0070C0"/>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525" kern="0" dirty="0">
                    <a:solidFill>
                      <a:schemeClr val="bg1"/>
                    </a:solidFill>
                    <a:latin typeface="Helvetica Neue" charset="0"/>
                    <a:ea typeface="Helvetica Neue" charset="0"/>
                    <a:cs typeface="Helvetica Neue" charset="0"/>
                  </a:rPr>
                  <a:t>94703</a:t>
                </a:r>
              </a:p>
            </p:txBody>
          </p:sp>
          <p:sp>
            <p:nvSpPr>
              <p:cNvPr id="158" name="Rectangle 157"/>
              <p:cNvSpPr/>
              <p:nvPr/>
            </p:nvSpPr>
            <p:spPr bwMode="auto">
              <a:xfrm>
                <a:off x="6739102" y="2904119"/>
                <a:ext cx="501553" cy="503370"/>
              </a:xfrm>
              <a:prstGeom prst="rect">
                <a:avLst/>
              </a:prstGeom>
              <a:solidFill>
                <a:srgbClr val="15405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700" kern="0" dirty="0">
                    <a:solidFill>
                      <a:schemeClr val="bg1"/>
                    </a:solidFill>
                    <a:latin typeface="Helvetica Neue" charset="0"/>
                    <a:ea typeface="Helvetica Neue" charset="0"/>
                    <a:cs typeface="Helvetica Neue" charset="0"/>
                  </a:rPr>
                  <a:t>Bob</a:t>
                </a:r>
              </a:p>
            </p:txBody>
          </p:sp>
          <p:sp>
            <p:nvSpPr>
              <p:cNvPr id="159" name="Rectangle 158"/>
              <p:cNvSpPr/>
              <p:nvPr/>
            </p:nvSpPr>
            <p:spPr bwMode="auto">
              <a:xfrm>
                <a:off x="7240654" y="2904119"/>
                <a:ext cx="780898" cy="503370"/>
              </a:xfrm>
              <a:prstGeom prst="rect">
                <a:avLst/>
              </a:prstGeom>
              <a:solidFill>
                <a:srgbClr val="15405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kern="0" dirty="0">
                    <a:solidFill>
                      <a:schemeClr val="bg1"/>
                    </a:solidFill>
                    <a:latin typeface="Helvetica Neue" charset="0"/>
                    <a:ea typeface="Helvetica Neue" charset="0"/>
                    <a:cs typeface="Helvetica Neue" charset="0"/>
                  </a:rPr>
                  <a:t>Harmon</a:t>
                </a:r>
              </a:p>
            </p:txBody>
          </p:sp>
          <p:cxnSp>
            <p:nvCxnSpPr>
              <p:cNvPr id="160" name="Elbow Connector 37"/>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1" name="Elbow Connector 42"/>
              <p:cNvCxnSpPr>
                <a:cxnSpLocks noChangeShapeType="1"/>
              </p:cNvCxnSpPr>
              <p:nvPr/>
            </p:nvCxnSpPr>
            <p:spPr bwMode="auto">
              <a:xfrm rot="16200000" flipH="1">
                <a:off x="6899354" y="2325057"/>
                <a:ext cx="251461" cy="1989622"/>
              </a:xfrm>
              <a:prstGeom prst="bentConnector3">
                <a:avLst>
                  <a:gd name="adj1" fmla="val 241412"/>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2" name="Oval 161"/>
              <p:cNvSpPr/>
              <p:nvPr/>
            </p:nvSpPr>
            <p:spPr bwMode="auto">
              <a:xfrm>
                <a:off x="5756629" y="3116900"/>
                <a:ext cx="73011" cy="7780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163" name="Oval 162"/>
              <p:cNvSpPr/>
              <p:nvPr/>
            </p:nvSpPr>
            <p:spPr bwMode="auto">
              <a:xfrm>
                <a:off x="5993121" y="3116900"/>
                <a:ext cx="73011" cy="7780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164" name="Oval 163"/>
              <p:cNvSpPr/>
              <p:nvPr/>
            </p:nvSpPr>
            <p:spPr bwMode="auto">
              <a:xfrm>
                <a:off x="7204148" y="3369379"/>
                <a:ext cx="73011" cy="7622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165" name="Oval 164"/>
              <p:cNvSpPr/>
              <p:nvPr/>
            </p:nvSpPr>
            <p:spPr bwMode="auto">
              <a:xfrm>
                <a:off x="7983460" y="3369379"/>
                <a:ext cx="73011" cy="7622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sp>
          <p:nvSpPr>
            <p:cNvPr id="120" name="Rectangle 119">
              <a:extLst>
                <a:ext uri="{FF2B5EF4-FFF2-40B4-BE49-F238E27FC236}">
                  <a16:creationId xmlns:a16="http://schemas.microsoft.com/office/drawing/2014/main" id="{B5362A08-CEE0-E344-9223-3A342EF1F4C1}"/>
                </a:ext>
              </a:extLst>
            </p:cNvPr>
            <p:cNvSpPr/>
            <p:nvPr/>
          </p:nvSpPr>
          <p:spPr bwMode="auto">
            <a:xfrm rot="16200000">
              <a:off x="1668021" y="2688349"/>
              <a:ext cx="377428" cy="128588"/>
            </a:xfrm>
            <a:prstGeom prst="rect">
              <a:avLst/>
            </a:prstGeom>
            <a:solidFill>
              <a:srgbClr val="0070C0"/>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525" kern="0" dirty="0">
                  <a:solidFill>
                    <a:schemeClr val="bg1"/>
                  </a:solidFill>
                  <a:latin typeface="Helvetica Neue" charset="0"/>
                  <a:ea typeface="Helvetica Neue" charset="0"/>
                  <a:cs typeface="Helvetica Neue" charset="0"/>
                </a:rPr>
                <a:t>32</a:t>
              </a:r>
            </a:p>
          </p:txBody>
        </p:sp>
      </p:grpSp>
      <p:sp>
        <p:nvSpPr>
          <p:cNvPr id="11" name="Down Arrow 10" descr="Arrow from Table to File" title="Arrow 2">
            <a:extLst>
              <a:ext uri="{FF2B5EF4-FFF2-40B4-BE49-F238E27FC236}">
                <a16:creationId xmlns:a16="http://schemas.microsoft.com/office/drawing/2014/main" id="{66DB7026-9F74-A84D-868F-35FAD9C6C5F1}"/>
              </a:ext>
            </a:extLst>
          </p:cNvPr>
          <p:cNvSpPr/>
          <p:nvPr/>
        </p:nvSpPr>
        <p:spPr>
          <a:xfrm>
            <a:off x="4757464" y="2092838"/>
            <a:ext cx="299078" cy="326512"/>
          </a:xfrm>
          <a:prstGeom prst="downArrow">
            <a:avLst/>
          </a:prstGeom>
          <a:solidFill>
            <a:srgbClr val="74B5DE"/>
          </a:solidFill>
          <a:ln>
            <a:solidFill>
              <a:srgbClr val="4451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title="Byte Representatino of Record"/>
          <p:cNvGrpSpPr/>
          <p:nvPr/>
        </p:nvGrpSpPr>
        <p:grpSpPr>
          <a:xfrm>
            <a:off x="555267" y="2182256"/>
            <a:ext cx="2462159" cy="299070"/>
            <a:chOff x="555267" y="2182256"/>
            <a:chExt cx="2462159" cy="299070"/>
          </a:xfrm>
        </p:grpSpPr>
        <p:sp>
          <p:nvSpPr>
            <p:cNvPr id="150" name="TextBox 20"/>
            <p:cNvSpPr txBox="1">
              <a:spLocks noChangeArrowheads="1"/>
            </p:cNvSpPr>
            <p:nvPr/>
          </p:nvSpPr>
          <p:spPr bwMode="auto">
            <a:xfrm>
              <a:off x="555267" y="2227410"/>
              <a:ext cx="246215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defTabSz="685800">
                <a:spcBef>
                  <a:spcPct val="0"/>
                </a:spcBef>
                <a:buNone/>
                <a:defRPr/>
              </a:pPr>
              <a:r>
                <a:rPr lang="en-US" altLang="en-US" sz="1050" kern="0" dirty="0">
                  <a:solidFill>
                    <a:srgbClr val="000000"/>
                  </a:solidFill>
                  <a:latin typeface="Helvetica Neue" charset="0"/>
                  <a:ea typeface="Helvetica Neue" charset="0"/>
                  <a:cs typeface="Helvetica Neue" charset="0"/>
                </a:rPr>
                <a:t>Byte Representation of Record</a:t>
              </a:r>
            </a:p>
          </p:txBody>
        </p:sp>
        <p:sp>
          <p:nvSpPr>
            <p:cNvPr id="132" name="Down Arrow 131">
              <a:extLst>
                <a:ext uri="{FF2B5EF4-FFF2-40B4-BE49-F238E27FC236}">
                  <a16:creationId xmlns:a16="http://schemas.microsoft.com/office/drawing/2014/main" id="{EBCFEB45-6585-6148-BC92-27788ED460C1}"/>
                </a:ext>
              </a:extLst>
            </p:cNvPr>
            <p:cNvSpPr/>
            <p:nvPr/>
          </p:nvSpPr>
          <p:spPr>
            <a:xfrm>
              <a:off x="604614" y="2182256"/>
              <a:ext cx="205428" cy="275437"/>
            </a:xfrm>
            <a:prstGeom prst="downArrow">
              <a:avLst/>
            </a:prstGeom>
            <a:solidFill>
              <a:srgbClr val="74B5DE"/>
            </a:solidFill>
            <a:ln>
              <a:solidFill>
                <a:srgbClr val="4451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1" name="Elbow Connector 130" descr="Arrow from Byte representation of record to slotted page" title="Arrow 3"/>
          <p:cNvCxnSpPr>
            <a:stCxn id="152" idx="1"/>
            <a:endCxn id="194" idx="1"/>
          </p:cNvCxnSpPr>
          <p:nvPr/>
        </p:nvCxnSpPr>
        <p:spPr>
          <a:xfrm rot="10800000" flipH="1" flipV="1">
            <a:off x="555268" y="2749498"/>
            <a:ext cx="64211" cy="1498147"/>
          </a:xfrm>
          <a:prstGeom prst="bentConnector3">
            <a:avLst>
              <a:gd name="adj1" fmla="val -356014"/>
            </a:avLst>
          </a:prstGeom>
          <a:noFill/>
          <a:ln w="28575" cap="flat" cmpd="sng" algn="ctr">
            <a:solidFill>
              <a:srgbClr val="2980B9">
                <a:shade val="95000"/>
                <a:satMod val="105000"/>
              </a:srgbClr>
            </a:solidFill>
            <a:prstDash val="solid"/>
            <a:tailEnd type="triangle"/>
          </a:ln>
          <a:effectLst/>
        </p:spPr>
      </p:cxnSp>
    </p:spTree>
    <p:extLst>
      <p:ext uri="{BB962C8B-B14F-4D97-AF65-F5344CB8AC3E}">
        <p14:creationId xmlns:p14="http://schemas.microsoft.com/office/powerpoint/2010/main" val="50995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237"/>
                                        </p:tgtEl>
                                        <p:attrNameLst>
                                          <p:attrName>style.visibility</p:attrName>
                                        </p:attrNameLst>
                                      </p:cBhvr>
                                      <p:to>
                                        <p:strVal val="visible"/>
                                      </p:to>
                                    </p:set>
                                    <p:animEffect transition="in" filter="wipe(up)">
                                      <p:cBhvr>
                                        <p:cTn id="33" dur="500"/>
                                        <p:tgtEl>
                                          <p:spTgt spid="237"/>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22" presetClass="entr" presetSubtype="1" fill="hold" nodeType="with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wipe(up)">
                                      <p:cBhvr>
                                        <p:cTn id="40" dur="500"/>
                                        <p:tgtEl>
                                          <p:spTgt spid="131"/>
                                        </p:tgtEl>
                                      </p:cBhvr>
                                    </p:animEffect>
                                  </p:childTnLst>
                                </p:cTn>
                              </p:par>
                              <p:par>
                                <p:cTn id="41" presetID="22" presetClass="entr" presetSubtype="1"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wipe(up)">
                                      <p:cBhvr>
                                        <p:cTn id="43"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Slotted Page: Growing Slots, Pt. 3</a:t>
            </a:r>
            <a:endParaRPr lang="en-US" dirty="0"/>
          </a:p>
        </p:txBody>
      </p:sp>
      <p:sp>
        <p:nvSpPr>
          <p:cNvPr id="5" name="Content Placeholder 4"/>
          <p:cNvSpPr>
            <a:spLocks noGrp="1"/>
          </p:cNvSpPr>
          <p:nvPr>
            <p:ph idx="1"/>
          </p:nvPr>
        </p:nvSpPr>
        <p:spPr/>
        <p:txBody>
          <a:bodyPr/>
          <a:lstStyle/>
          <a:p>
            <a:r>
              <a:rPr lang="en-US" sz="1800" dirty="0"/>
              <a:t>Tracking number of slots in slot directory </a:t>
            </a:r>
          </a:p>
          <a:p>
            <a:pPr lvl="1"/>
            <a:r>
              <a:rPr lang="en-US" sz="1600" dirty="0"/>
              <a:t>Empty or full</a:t>
            </a:r>
          </a:p>
          <a:p>
            <a:r>
              <a:rPr lang="en-US" sz="1800" dirty="0"/>
              <a:t>Extend slot directory</a:t>
            </a:r>
          </a:p>
          <a:p>
            <a:pPr lvl="1"/>
            <a:r>
              <a:rPr lang="en-US" sz="1600" dirty="0"/>
              <a:t>Slots grow from end of page inward</a:t>
            </a:r>
          </a:p>
          <a:p>
            <a:pPr lvl="1"/>
            <a:r>
              <a:rPr lang="en-US" sz="1600" dirty="0"/>
              <a:t>Records grow from beginning of page inward.</a:t>
            </a:r>
          </a:p>
          <a:p>
            <a:pPr lvl="1"/>
            <a:r>
              <a:rPr lang="en-US" sz="1600" dirty="0"/>
              <a:t>Easy!</a:t>
            </a:r>
          </a:p>
          <a:p>
            <a:r>
              <a:rPr lang="en-US" sz="1800" dirty="0"/>
              <a:t>And update count</a:t>
            </a:r>
          </a:p>
        </p:txBody>
      </p:sp>
      <p:grpSp>
        <p:nvGrpSpPr>
          <p:cNvPr id="258" name="Group 257" descr="A Slotted Page with packed records. The page footer contains a pointer to free space as well a pointer to the beginnig of each record as well as that record's length. The entry is updated at the end of the footer with the number of records in the file (6). " title="Growing Slots">
            <a:extLst>
              <a:ext uri="{FF2B5EF4-FFF2-40B4-BE49-F238E27FC236}">
                <a16:creationId xmlns:a16="http://schemas.microsoft.com/office/drawing/2014/main" id="{3C1ECF10-D37C-6F4E-879E-9853E126F270}"/>
              </a:ext>
            </a:extLst>
          </p:cNvPr>
          <p:cNvGrpSpPr/>
          <p:nvPr/>
        </p:nvGrpSpPr>
        <p:grpSpPr>
          <a:xfrm>
            <a:off x="5688591" y="1200150"/>
            <a:ext cx="3455409" cy="2337793"/>
            <a:chOff x="5688591" y="1200150"/>
            <a:chExt cx="3455409" cy="2337793"/>
          </a:xfrm>
        </p:grpSpPr>
        <p:grpSp>
          <p:nvGrpSpPr>
            <p:cNvPr id="259" name="Group 258" descr="A Slotted Page with packed records. The page footer contains a pointer to free space as well a pointer to the beginnig of each record as well as that record's length.An entry is added to the end of the footer with the number of records in the file (5)." title="Growing slots">
              <a:extLst>
                <a:ext uri="{FF2B5EF4-FFF2-40B4-BE49-F238E27FC236}">
                  <a16:creationId xmlns:a16="http://schemas.microsoft.com/office/drawing/2014/main" id="{E83ED2DF-EF5E-7F4F-AB7A-881512A3647A}"/>
                </a:ext>
              </a:extLst>
            </p:cNvPr>
            <p:cNvGrpSpPr/>
            <p:nvPr/>
          </p:nvGrpSpPr>
          <p:grpSpPr>
            <a:xfrm>
              <a:off x="5688591" y="1200150"/>
              <a:ext cx="3455409" cy="2337793"/>
              <a:chOff x="5688591" y="1200150"/>
              <a:chExt cx="3455409" cy="2337793"/>
            </a:xfrm>
          </p:grpSpPr>
          <p:grpSp>
            <p:nvGrpSpPr>
              <p:cNvPr id="268" name="Group 267" descr="A Slotted Page with packed records. The page footer contains a pointer to free space as well a pointer to the beginnig of each record as well as that record's length. A new record is added to the end of the file and a new entry in the footer with a pointer to the record is created" title="Slotted Page">
                <a:extLst>
                  <a:ext uri="{FF2B5EF4-FFF2-40B4-BE49-F238E27FC236}">
                    <a16:creationId xmlns:a16="http://schemas.microsoft.com/office/drawing/2014/main" id="{3C30969C-2543-2C45-9D74-3FEDC2D1AD50}"/>
                  </a:ext>
                </a:extLst>
              </p:cNvPr>
              <p:cNvGrpSpPr/>
              <p:nvPr/>
            </p:nvGrpSpPr>
            <p:grpSpPr>
              <a:xfrm>
                <a:off x="5688591" y="1200150"/>
                <a:ext cx="3455409" cy="2337793"/>
                <a:chOff x="5688591" y="1200150"/>
                <a:chExt cx="3455409" cy="2337793"/>
              </a:xfrm>
            </p:grpSpPr>
            <p:grpSp>
              <p:nvGrpSpPr>
                <p:cNvPr id="271" name="Group 270"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BAE9068D-29F4-B046-B022-FAE8A40D9A9C}"/>
                    </a:ext>
                  </a:extLst>
                </p:cNvPr>
                <p:cNvGrpSpPr/>
                <p:nvPr/>
              </p:nvGrpSpPr>
              <p:grpSpPr>
                <a:xfrm>
                  <a:off x="5688591" y="1200150"/>
                  <a:ext cx="3455409" cy="2337793"/>
                  <a:chOff x="2903095" y="1256420"/>
                  <a:chExt cx="3455409" cy="2337793"/>
                </a:xfrm>
              </p:grpSpPr>
              <p:sp>
                <p:nvSpPr>
                  <p:cNvPr id="273" name="Folded Corner 272">
                    <a:extLst>
                      <a:ext uri="{FF2B5EF4-FFF2-40B4-BE49-F238E27FC236}">
                        <a16:creationId xmlns:a16="http://schemas.microsoft.com/office/drawing/2014/main" id="{8C4596D4-2A00-E045-82F8-E32CFF3EE382}"/>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274" name="Rectangle 273">
                    <a:extLst>
                      <a:ext uri="{FF2B5EF4-FFF2-40B4-BE49-F238E27FC236}">
                        <a16:creationId xmlns:a16="http://schemas.microsoft.com/office/drawing/2014/main" id="{1463E417-6142-AC42-B294-09C7A3D70A0B}"/>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275" name="Group 274">
                    <a:extLst>
                      <a:ext uri="{FF2B5EF4-FFF2-40B4-BE49-F238E27FC236}">
                        <a16:creationId xmlns:a16="http://schemas.microsoft.com/office/drawing/2014/main" id="{D684AD30-F353-0349-BD78-95110EEED71A}"/>
                      </a:ext>
                    </a:extLst>
                  </p:cNvPr>
                  <p:cNvGrpSpPr>
                    <a:grpSpLocks/>
                  </p:cNvGrpSpPr>
                  <p:nvPr/>
                </p:nvGrpSpPr>
                <p:grpSpPr bwMode="auto">
                  <a:xfrm>
                    <a:off x="2911357" y="1272395"/>
                    <a:ext cx="1847099" cy="397837"/>
                    <a:chOff x="4142425" y="1143000"/>
                    <a:chExt cx="2403930" cy="504825"/>
                  </a:xfrm>
                </p:grpSpPr>
                <p:sp>
                  <p:nvSpPr>
                    <p:cNvPr id="313" name="Rectangle 312">
                      <a:extLst>
                        <a:ext uri="{FF2B5EF4-FFF2-40B4-BE49-F238E27FC236}">
                          <a16:creationId xmlns:a16="http://schemas.microsoft.com/office/drawing/2014/main" id="{FC47CBE0-6560-1A4B-9B05-F6E97AB131EC}"/>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14" name="Straight Connector 4">
                      <a:extLst>
                        <a:ext uri="{FF2B5EF4-FFF2-40B4-BE49-F238E27FC236}">
                          <a16:creationId xmlns:a16="http://schemas.microsoft.com/office/drawing/2014/main" id="{48721ACF-9097-2F49-9718-C59F48AD913E}"/>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76" name="Group 275">
                    <a:extLst>
                      <a:ext uri="{FF2B5EF4-FFF2-40B4-BE49-F238E27FC236}">
                        <a16:creationId xmlns:a16="http://schemas.microsoft.com/office/drawing/2014/main" id="{61C85A7F-356B-F04D-BE19-6C81FF256B23}"/>
                      </a:ext>
                    </a:extLst>
                  </p:cNvPr>
                  <p:cNvGrpSpPr>
                    <a:grpSpLocks/>
                  </p:cNvGrpSpPr>
                  <p:nvPr/>
                </p:nvGrpSpPr>
                <p:grpSpPr bwMode="auto">
                  <a:xfrm>
                    <a:off x="4758456" y="1275133"/>
                    <a:ext cx="1434482" cy="397837"/>
                    <a:chOff x="4142425" y="1143000"/>
                    <a:chExt cx="2403930" cy="504825"/>
                  </a:xfrm>
                </p:grpSpPr>
                <p:sp>
                  <p:nvSpPr>
                    <p:cNvPr id="311" name="Rectangle 310">
                      <a:extLst>
                        <a:ext uri="{FF2B5EF4-FFF2-40B4-BE49-F238E27FC236}">
                          <a16:creationId xmlns:a16="http://schemas.microsoft.com/office/drawing/2014/main" id="{59DEDF92-013D-8D43-8B33-F8C5A8ECCC99}"/>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12" name="Straight Connector 4">
                      <a:extLst>
                        <a:ext uri="{FF2B5EF4-FFF2-40B4-BE49-F238E27FC236}">
                          <a16:creationId xmlns:a16="http://schemas.microsoft.com/office/drawing/2014/main" id="{4CF47B9A-C911-1D46-8FEE-9ED0EF691BB5}"/>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77" name="Group 276">
                    <a:extLst>
                      <a:ext uri="{FF2B5EF4-FFF2-40B4-BE49-F238E27FC236}">
                        <a16:creationId xmlns:a16="http://schemas.microsoft.com/office/drawing/2014/main" id="{739B6813-4ABF-6C49-9C75-E10F938404FF}"/>
                      </a:ext>
                    </a:extLst>
                  </p:cNvPr>
                  <p:cNvGrpSpPr>
                    <a:grpSpLocks/>
                  </p:cNvGrpSpPr>
                  <p:nvPr/>
                </p:nvGrpSpPr>
                <p:grpSpPr bwMode="auto">
                  <a:xfrm>
                    <a:off x="2907226" y="1670232"/>
                    <a:ext cx="585388" cy="397837"/>
                    <a:chOff x="4142425" y="1143000"/>
                    <a:chExt cx="2403930" cy="504825"/>
                  </a:xfrm>
                </p:grpSpPr>
                <p:sp>
                  <p:nvSpPr>
                    <p:cNvPr id="309" name="Rectangle 308">
                      <a:extLst>
                        <a:ext uri="{FF2B5EF4-FFF2-40B4-BE49-F238E27FC236}">
                          <a16:creationId xmlns:a16="http://schemas.microsoft.com/office/drawing/2014/main" id="{D8A8F758-909C-E64D-8B39-95C562F822BD}"/>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310" name="Straight Connector 4">
                      <a:extLst>
                        <a:ext uri="{FF2B5EF4-FFF2-40B4-BE49-F238E27FC236}">
                          <a16:creationId xmlns:a16="http://schemas.microsoft.com/office/drawing/2014/main" id="{1C842AB7-3BD7-E64B-9BF5-BD423FAA5DEF}"/>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78" name="Group 277">
                    <a:extLst>
                      <a:ext uri="{FF2B5EF4-FFF2-40B4-BE49-F238E27FC236}">
                        <a16:creationId xmlns:a16="http://schemas.microsoft.com/office/drawing/2014/main" id="{5521C808-63D1-7347-8461-F96FB509CB50}"/>
                      </a:ext>
                    </a:extLst>
                  </p:cNvPr>
                  <p:cNvGrpSpPr>
                    <a:grpSpLocks/>
                  </p:cNvGrpSpPr>
                  <p:nvPr/>
                </p:nvGrpSpPr>
                <p:grpSpPr bwMode="auto">
                  <a:xfrm>
                    <a:off x="3473709" y="1668727"/>
                    <a:ext cx="1847099" cy="397837"/>
                    <a:chOff x="4142425" y="1143000"/>
                    <a:chExt cx="2403930" cy="504825"/>
                  </a:xfrm>
                </p:grpSpPr>
                <p:sp>
                  <p:nvSpPr>
                    <p:cNvPr id="307" name="Rectangle 306">
                      <a:extLst>
                        <a:ext uri="{FF2B5EF4-FFF2-40B4-BE49-F238E27FC236}">
                          <a16:creationId xmlns:a16="http://schemas.microsoft.com/office/drawing/2014/main" id="{FC170419-1FC6-7A44-BE7B-D4ED116B5624}"/>
                        </a:ext>
                      </a:extLst>
                    </p:cNvPr>
                    <p:cNvSpPr/>
                    <p:nvPr/>
                  </p:nvSpPr>
                  <p:spPr bwMode="auto">
                    <a:xfrm>
                      <a:off x="4142425" y="1143000"/>
                      <a:ext cx="2403930" cy="504825"/>
                    </a:xfrm>
                    <a:prstGeom prst="rect">
                      <a:avLst/>
                    </a:prstGeom>
                    <a:solidFill>
                      <a:schemeClr val="accent2"/>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08" name="Straight Connector 4">
                      <a:extLst>
                        <a:ext uri="{FF2B5EF4-FFF2-40B4-BE49-F238E27FC236}">
                          <a16:creationId xmlns:a16="http://schemas.microsoft.com/office/drawing/2014/main" id="{125B7702-4BDB-A244-B310-D6152C77FF50}"/>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79" name="Group 278">
                    <a:extLst>
                      <a:ext uri="{FF2B5EF4-FFF2-40B4-BE49-F238E27FC236}">
                        <a16:creationId xmlns:a16="http://schemas.microsoft.com/office/drawing/2014/main" id="{45294D3A-D376-B646-9671-9308E099C323}"/>
                      </a:ext>
                    </a:extLst>
                  </p:cNvPr>
                  <p:cNvGrpSpPr>
                    <a:grpSpLocks/>
                  </p:cNvGrpSpPr>
                  <p:nvPr/>
                </p:nvGrpSpPr>
                <p:grpSpPr bwMode="auto">
                  <a:xfrm>
                    <a:off x="5324938" y="1668726"/>
                    <a:ext cx="868000" cy="397837"/>
                    <a:chOff x="4142425" y="1143000"/>
                    <a:chExt cx="2403930" cy="504825"/>
                  </a:xfrm>
                </p:grpSpPr>
                <p:sp>
                  <p:nvSpPr>
                    <p:cNvPr id="305" name="Rectangle 304">
                      <a:extLst>
                        <a:ext uri="{FF2B5EF4-FFF2-40B4-BE49-F238E27FC236}">
                          <a16:creationId xmlns:a16="http://schemas.microsoft.com/office/drawing/2014/main" id="{D60967B4-FC8D-8D46-91FF-10E33A0B8328}"/>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06" name="Straight Connector 4">
                      <a:extLst>
                        <a:ext uri="{FF2B5EF4-FFF2-40B4-BE49-F238E27FC236}">
                          <a16:creationId xmlns:a16="http://schemas.microsoft.com/office/drawing/2014/main" id="{30FDC169-64F2-4D44-A59A-094994E25B91}"/>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280" name="Group 279">
                    <a:extLst>
                      <a:ext uri="{FF2B5EF4-FFF2-40B4-BE49-F238E27FC236}">
                        <a16:creationId xmlns:a16="http://schemas.microsoft.com/office/drawing/2014/main" id="{A2B657BF-EF39-4941-AAE4-2C5BEE3F880F}"/>
                      </a:ext>
                    </a:extLst>
                  </p:cNvPr>
                  <p:cNvGrpSpPr>
                    <a:grpSpLocks/>
                  </p:cNvGrpSpPr>
                  <p:nvPr/>
                </p:nvGrpSpPr>
                <p:grpSpPr bwMode="auto">
                  <a:xfrm>
                    <a:off x="2903095" y="2059638"/>
                    <a:ext cx="931811" cy="397837"/>
                    <a:chOff x="4142425" y="1143000"/>
                    <a:chExt cx="2403930" cy="504825"/>
                  </a:xfrm>
                </p:grpSpPr>
                <p:sp>
                  <p:nvSpPr>
                    <p:cNvPr id="303" name="Rectangle 302">
                      <a:extLst>
                        <a:ext uri="{FF2B5EF4-FFF2-40B4-BE49-F238E27FC236}">
                          <a16:creationId xmlns:a16="http://schemas.microsoft.com/office/drawing/2014/main" id="{F2D137DD-7F38-A846-8EB6-5F9788EB91F5}"/>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304" name="Straight Connector 4">
                      <a:extLst>
                        <a:ext uri="{FF2B5EF4-FFF2-40B4-BE49-F238E27FC236}">
                          <a16:creationId xmlns:a16="http://schemas.microsoft.com/office/drawing/2014/main" id="{5E9FBA28-265B-BD43-A547-91771A445453}"/>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281" name="Group 280">
                    <a:extLst>
                      <a:ext uri="{FF2B5EF4-FFF2-40B4-BE49-F238E27FC236}">
                        <a16:creationId xmlns:a16="http://schemas.microsoft.com/office/drawing/2014/main" id="{DAC0CE11-763E-BC4C-944E-256A10AA3EEB}"/>
                      </a:ext>
                    </a:extLst>
                  </p:cNvPr>
                  <p:cNvGrpSpPr>
                    <a:grpSpLocks/>
                  </p:cNvGrpSpPr>
                  <p:nvPr/>
                </p:nvGrpSpPr>
                <p:grpSpPr bwMode="auto">
                  <a:xfrm>
                    <a:off x="3834906" y="2064116"/>
                    <a:ext cx="1847099" cy="397837"/>
                    <a:chOff x="4142425" y="1143000"/>
                    <a:chExt cx="2403930" cy="504825"/>
                  </a:xfrm>
                </p:grpSpPr>
                <p:sp>
                  <p:nvSpPr>
                    <p:cNvPr id="301" name="Rectangle 300">
                      <a:extLst>
                        <a:ext uri="{FF2B5EF4-FFF2-40B4-BE49-F238E27FC236}">
                          <a16:creationId xmlns:a16="http://schemas.microsoft.com/office/drawing/2014/main" id="{CE6560B0-B9C7-7D4F-BA88-2348D5497E4F}"/>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302" name="Straight Connector 4">
                      <a:extLst>
                        <a:ext uri="{FF2B5EF4-FFF2-40B4-BE49-F238E27FC236}">
                          <a16:creationId xmlns:a16="http://schemas.microsoft.com/office/drawing/2014/main" id="{70255E2C-1273-2549-A7EE-F60F2C6DDBC7}"/>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282" name="Rectangle 281">
                    <a:extLst>
                      <a:ext uri="{FF2B5EF4-FFF2-40B4-BE49-F238E27FC236}">
                        <a16:creationId xmlns:a16="http://schemas.microsoft.com/office/drawing/2014/main" id="{BEE90037-CFDB-B448-A4C1-5FA8FAB1E5C6}"/>
                      </a:ext>
                    </a:extLst>
                  </p:cNvPr>
                  <p:cNvSpPr/>
                  <p:nvPr/>
                </p:nvSpPr>
                <p:spPr>
                  <a:xfrm>
                    <a:off x="5264114"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83" name="Rectangle 282">
                    <a:extLst>
                      <a:ext uri="{FF2B5EF4-FFF2-40B4-BE49-F238E27FC236}">
                        <a16:creationId xmlns:a16="http://schemas.microsoft.com/office/drawing/2014/main" id="{DCDF4149-DC5F-054F-9232-1166F275AB2D}"/>
                      </a:ext>
                    </a:extLst>
                  </p:cNvPr>
                  <p:cNvSpPr/>
                  <p:nvPr/>
                </p:nvSpPr>
                <p:spPr>
                  <a:xfrm>
                    <a:off x="4843787"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84" name="Rectangle 283">
                    <a:extLst>
                      <a:ext uri="{FF2B5EF4-FFF2-40B4-BE49-F238E27FC236}">
                        <a16:creationId xmlns:a16="http://schemas.microsoft.com/office/drawing/2014/main" id="{F6595C42-D29F-F447-8DDB-711582D823F9}"/>
                      </a:ext>
                    </a:extLst>
                  </p:cNvPr>
                  <p:cNvSpPr/>
                  <p:nvPr/>
                </p:nvSpPr>
                <p:spPr>
                  <a:xfrm>
                    <a:off x="4423460"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85" name="Rectangle 284">
                    <a:extLst>
                      <a:ext uri="{FF2B5EF4-FFF2-40B4-BE49-F238E27FC236}">
                        <a16:creationId xmlns:a16="http://schemas.microsoft.com/office/drawing/2014/main" id="{EFCCFACA-80EB-3148-9039-7EC5BB174548}"/>
                      </a:ext>
                    </a:extLst>
                  </p:cNvPr>
                  <p:cNvSpPr/>
                  <p:nvPr/>
                </p:nvSpPr>
                <p:spPr>
                  <a:xfrm>
                    <a:off x="4003133" y="2901780"/>
                    <a:ext cx="426307" cy="342019"/>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86" name="Rectangle 285">
                    <a:extLst>
                      <a:ext uri="{FF2B5EF4-FFF2-40B4-BE49-F238E27FC236}">
                        <a16:creationId xmlns:a16="http://schemas.microsoft.com/office/drawing/2014/main" id="{00D5FF29-CE9D-AA43-AD7C-002097AF8DCA}"/>
                      </a:ext>
                    </a:extLst>
                  </p:cNvPr>
                  <p:cNvSpPr/>
                  <p:nvPr/>
                </p:nvSpPr>
                <p:spPr>
                  <a:xfrm>
                    <a:off x="3601775"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87" name="TextBox 286">
                    <a:extLst>
                      <a:ext uri="{FF2B5EF4-FFF2-40B4-BE49-F238E27FC236}">
                        <a16:creationId xmlns:a16="http://schemas.microsoft.com/office/drawing/2014/main" id="{4BACC2CE-F3A2-374C-AB58-7CBF7925405F}"/>
                      </a:ext>
                    </a:extLst>
                  </p:cNvPr>
                  <p:cNvSpPr txBox="1"/>
                  <p:nvPr/>
                </p:nvSpPr>
                <p:spPr>
                  <a:xfrm>
                    <a:off x="5312010"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288" name="TextBox 287">
                    <a:extLst>
                      <a:ext uri="{FF2B5EF4-FFF2-40B4-BE49-F238E27FC236}">
                        <a16:creationId xmlns:a16="http://schemas.microsoft.com/office/drawing/2014/main" id="{E35461E0-99F1-A040-A77B-6DBD7E65BF4E}"/>
                      </a:ext>
                    </a:extLst>
                  </p:cNvPr>
                  <p:cNvSpPr txBox="1"/>
                  <p:nvPr/>
                </p:nvSpPr>
                <p:spPr>
                  <a:xfrm>
                    <a:off x="4893734"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289" name="TextBox 288">
                    <a:extLst>
                      <a:ext uri="{FF2B5EF4-FFF2-40B4-BE49-F238E27FC236}">
                        <a16:creationId xmlns:a16="http://schemas.microsoft.com/office/drawing/2014/main" id="{004CD9EE-7798-FC4B-B007-F38BD8F69D3F}"/>
                      </a:ext>
                    </a:extLst>
                  </p:cNvPr>
                  <p:cNvSpPr txBox="1"/>
                  <p:nvPr/>
                </p:nvSpPr>
                <p:spPr>
                  <a:xfrm>
                    <a:off x="4475458"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290" name="TextBox 289">
                    <a:extLst>
                      <a:ext uri="{FF2B5EF4-FFF2-40B4-BE49-F238E27FC236}">
                        <a16:creationId xmlns:a16="http://schemas.microsoft.com/office/drawing/2014/main" id="{0F0F39A4-A6F7-3E41-8FE9-7CE349765E64}"/>
                      </a:ext>
                    </a:extLst>
                  </p:cNvPr>
                  <p:cNvSpPr txBox="1"/>
                  <p:nvPr/>
                </p:nvSpPr>
                <p:spPr>
                  <a:xfrm>
                    <a:off x="4076066" y="2932820"/>
                    <a:ext cx="354584" cy="276999"/>
                  </a:xfrm>
                  <a:prstGeom prst="rect">
                    <a:avLst/>
                  </a:prstGeom>
                  <a:solidFill>
                    <a:schemeClr val="tx1"/>
                  </a:solidFill>
                </p:spPr>
                <p:txBody>
                  <a:bodyPr wrap="none" rtlCol="0">
                    <a:spAutoFit/>
                  </a:bodyPr>
                  <a:lstStyle/>
                  <a:p>
                    <a:r>
                      <a:rPr lang="en-US" sz="1200" dirty="0">
                        <a:solidFill>
                          <a:schemeClr val="bg1"/>
                        </a:solidFill>
                        <a:latin typeface="Helvetica Neue"/>
                      </a:rPr>
                      <a:t>42</a:t>
                    </a:r>
                  </a:p>
                </p:txBody>
              </p:sp>
              <p:sp>
                <p:nvSpPr>
                  <p:cNvPr id="291" name="TextBox 290">
                    <a:extLst>
                      <a:ext uri="{FF2B5EF4-FFF2-40B4-BE49-F238E27FC236}">
                        <a16:creationId xmlns:a16="http://schemas.microsoft.com/office/drawing/2014/main" id="{352376D9-B1F9-A44D-A9B1-856637E37A40}"/>
                      </a:ext>
                    </a:extLst>
                  </p:cNvPr>
                  <p:cNvSpPr txBox="1"/>
                  <p:nvPr/>
                </p:nvSpPr>
                <p:spPr>
                  <a:xfrm>
                    <a:off x="3657875"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293" name="TextBox 292">
                    <a:extLst>
                      <a:ext uri="{FF2B5EF4-FFF2-40B4-BE49-F238E27FC236}">
                        <a16:creationId xmlns:a16="http://schemas.microsoft.com/office/drawing/2014/main" id="{68F20C43-276B-534C-9AEB-9FA10111A04A}"/>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294" name="Curved Connector 293">
                    <a:extLst>
                      <a:ext uri="{FF2B5EF4-FFF2-40B4-BE49-F238E27FC236}">
                        <a16:creationId xmlns:a16="http://schemas.microsoft.com/office/drawing/2014/main" id="{2FA80D94-0C95-2346-9697-ED131061079A}"/>
                      </a:ext>
                    </a:extLst>
                  </p:cNvPr>
                  <p:cNvCxnSpPr>
                    <a:cxnSpLocks/>
                    <a:stCxn id="289" idx="0"/>
                  </p:cNvCxnSpPr>
                  <p:nvPr/>
                </p:nvCxnSpPr>
                <p:spPr>
                  <a:xfrm rot="5400000" flipH="1" flipV="1">
                    <a:off x="4095972" y="2165014"/>
                    <a:ext cx="1334817" cy="221261"/>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6" name="Curved Connector 295">
                    <a:extLst>
                      <a:ext uri="{FF2B5EF4-FFF2-40B4-BE49-F238E27FC236}">
                        <a16:creationId xmlns:a16="http://schemas.microsoft.com/office/drawing/2014/main" id="{85D40E98-6960-094F-B3C8-1F875FC77F46}"/>
                      </a:ext>
                    </a:extLst>
                  </p:cNvPr>
                  <p:cNvCxnSpPr>
                    <a:cxnSpLocks/>
                    <a:stCxn id="288" idx="0"/>
                  </p:cNvCxnSpPr>
                  <p:nvPr/>
                </p:nvCxnSpPr>
                <p:spPr>
                  <a:xfrm rot="5400000" flipH="1" flipV="1">
                    <a:off x="4747693" y="2265555"/>
                    <a:ext cx="1000831" cy="354164"/>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7" name="Curved Connector 296">
                    <a:extLst>
                      <a:ext uri="{FF2B5EF4-FFF2-40B4-BE49-F238E27FC236}">
                        <a16:creationId xmlns:a16="http://schemas.microsoft.com/office/drawing/2014/main" id="{575BBA9D-E2A9-9F48-8D76-27CD35E9ED94}"/>
                      </a:ext>
                    </a:extLst>
                  </p:cNvPr>
                  <p:cNvCxnSpPr>
                    <a:cxnSpLocks/>
                    <a:stCxn id="287" idx="0"/>
                    <a:endCxn id="313" idx="1"/>
                  </p:cNvCxnSpPr>
                  <p:nvPr/>
                </p:nvCxnSpPr>
                <p:spPr>
                  <a:xfrm rot="16200000" flipV="1">
                    <a:off x="3464461" y="918210"/>
                    <a:ext cx="1471738" cy="2577945"/>
                  </a:xfrm>
                  <a:prstGeom prst="curvedConnector4">
                    <a:avLst>
                      <a:gd name="adj1" fmla="val 139148"/>
                      <a:gd name="adj2" fmla="val 104345"/>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98" name="Group 297">
                    <a:extLst>
                      <a:ext uri="{FF2B5EF4-FFF2-40B4-BE49-F238E27FC236}">
                        <a16:creationId xmlns:a16="http://schemas.microsoft.com/office/drawing/2014/main" id="{CFF974E0-8A12-FC42-94FC-C56FA7023B1B}"/>
                      </a:ext>
                    </a:extLst>
                  </p:cNvPr>
                  <p:cNvGrpSpPr/>
                  <p:nvPr/>
                </p:nvGrpSpPr>
                <p:grpSpPr>
                  <a:xfrm>
                    <a:off x="5716912" y="2890450"/>
                    <a:ext cx="184392" cy="353348"/>
                    <a:chOff x="6098550" y="3853934"/>
                    <a:chExt cx="245856" cy="471130"/>
                  </a:xfrm>
                </p:grpSpPr>
                <p:sp>
                  <p:nvSpPr>
                    <p:cNvPr id="299" name="Rectangle 298">
                      <a:extLst>
                        <a:ext uri="{FF2B5EF4-FFF2-40B4-BE49-F238E27FC236}">
                          <a16:creationId xmlns:a16="http://schemas.microsoft.com/office/drawing/2014/main" id="{412C7549-FFA5-1A40-8028-3A1C67B93FE4}"/>
                        </a:ext>
                      </a:extLst>
                    </p:cNvPr>
                    <p:cNvSpPr/>
                    <p:nvPr/>
                  </p:nvSpPr>
                  <p:spPr>
                    <a:xfrm>
                      <a:off x="6098550"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300" name="Oval 299">
                      <a:extLst>
                        <a:ext uri="{FF2B5EF4-FFF2-40B4-BE49-F238E27FC236}">
                          <a16:creationId xmlns:a16="http://schemas.microsoft.com/office/drawing/2014/main" id="{F35B1F2D-1AB9-8348-A0D0-B19DD6FD5F20}"/>
                        </a:ext>
                      </a:extLst>
                    </p:cNvPr>
                    <p:cNvSpPr/>
                    <p:nvPr/>
                  </p:nvSpPr>
                  <p:spPr>
                    <a:xfrm>
                      <a:off x="6150074"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cxnSp>
              <p:nvCxnSpPr>
                <p:cNvPr id="272" name="Curved Connector 271">
                  <a:extLst>
                    <a:ext uri="{FF2B5EF4-FFF2-40B4-BE49-F238E27FC236}">
                      <a16:creationId xmlns:a16="http://schemas.microsoft.com/office/drawing/2014/main" id="{6262B4D7-553C-3846-B258-830EC6CC5F65}"/>
                    </a:ext>
                  </a:extLst>
                </p:cNvPr>
                <p:cNvCxnSpPr>
                  <a:cxnSpLocks/>
                  <a:stCxn id="290" idx="0"/>
                </p:cNvCxnSpPr>
                <p:nvPr/>
              </p:nvCxnSpPr>
              <p:spPr>
                <a:xfrm rot="16200000" flipV="1">
                  <a:off x="6266978" y="2104673"/>
                  <a:ext cx="994120" cy="549633"/>
                </a:xfrm>
                <a:prstGeom prst="curvedConnector3">
                  <a:avLst>
                    <a:gd name="adj1" fmla="val 50000"/>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69" name="Rectangle 268">
                <a:extLst>
                  <a:ext uri="{FF2B5EF4-FFF2-40B4-BE49-F238E27FC236}">
                    <a16:creationId xmlns:a16="http://schemas.microsoft.com/office/drawing/2014/main" id="{84110DB0-4EB9-4046-B616-4F6B94B43B7C}"/>
                  </a:ext>
                </a:extLst>
              </p:cNvPr>
              <p:cNvSpPr/>
              <p:nvPr/>
            </p:nvSpPr>
            <p:spPr>
              <a:xfrm>
                <a:off x="8717359" y="2844713"/>
                <a:ext cx="227609"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70" name="TextBox 269">
                <a:extLst>
                  <a:ext uri="{FF2B5EF4-FFF2-40B4-BE49-F238E27FC236}">
                    <a16:creationId xmlns:a16="http://schemas.microsoft.com/office/drawing/2014/main" id="{AB143AE8-C17C-A940-B194-FAE9B47B8757}"/>
                  </a:ext>
                </a:extLst>
              </p:cNvPr>
              <p:cNvSpPr txBox="1"/>
              <p:nvPr/>
            </p:nvSpPr>
            <p:spPr>
              <a:xfrm>
                <a:off x="8710260" y="2897410"/>
                <a:ext cx="146578" cy="276999"/>
              </a:xfrm>
              <a:prstGeom prst="rect">
                <a:avLst/>
              </a:prstGeom>
              <a:noFill/>
            </p:spPr>
            <p:txBody>
              <a:bodyPr wrap="square" rtlCol="0">
                <a:spAutoFit/>
              </a:bodyPr>
              <a:lstStyle/>
              <a:p>
                <a:r>
                  <a:rPr lang="en-US" sz="1200" dirty="0">
                    <a:solidFill>
                      <a:schemeClr val="bg1"/>
                    </a:solidFill>
                    <a:latin typeface="Helvetica Neue"/>
                  </a:rPr>
                  <a:t>6</a:t>
                </a:r>
              </a:p>
            </p:txBody>
          </p:sp>
        </p:grpSp>
        <p:sp>
          <p:nvSpPr>
            <p:cNvPr id="260" name="Rectangle 259">
              <a:extLst>
                <a:ext uri="{FF2B5EF4-FFF2-40B4-BE49-F238E27FC236}">
                  <a16:creationId xmlns:a16="http://schemas.microsoft.com/office/drawing/2014/main" id="{6AAD5E47-E02C-3447-8536-5FCF522F48C5}"/>
                </a:ext>
              </a:extLst>
            </p:cNvPr>
            <p:cNvSpPr/>
            <p:nvPr/>
          </p:nvSpPr>
          <p:spPr bwMode="auto">
            <a:xfrm>
              <a:off x="8499153" y="2048846"/>
              <a:ext cx="445816"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600" dirty="0">
                  <a:solidFill>
                    <a:schemeClr val="bg1"/>
                  </a:solidFill>
                  <a:latin typeface="Helvetica Neue"/>
                </a:rPr>
                <a:t>Record</a:t>
              </a:r>
            </a:p>
          </p:txBody>
        </p:sp>
        <p:sp>
          <p:nvSpPr>
            <p:cNvPr id="261" name="Rectangle 260">
              <a:extLst>
                <a:ext uri="{FF2B5EF4-FFF2-40B4-BE49-F238E27FC236}">
                  <a16:creationId xmlns:a16="http://schemas.microsoft.com/office/drawing/2014/main" id="{A13A0215-7DFE-3241-931A-F337E98B9E1B}"/>
                </a:ext>
              </a:extLst>
            </p:cNvPr>
            <p:cNvSpPr/>
            <p:nvPr/>
          </p:nvSpPr>
          <p:spPr bwMode="auto">
            <a:xfrm>
              <a:off x="5690235" y="2430197"/>
              <a:ext cx="1064641"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600" dirty="0">
                <a:solidFill>
                  <a:schemeClr val="bg1"/>
                </a:solidFill>
                <a:latin typeface="Helvetica Neue"/>
              </a:endParaRPr>
            </a:p>
          </p:txBody>
        </p:sp>
        <p:cxnSp>
          <p:nvCxnSpPr>
            <p:cNvPr id="262" name="Straight Connector 4">
              <a:extLst>
                <a:ext uri="{FF2B5EF4-FFF2-40B4-BE49-F238E27FC236}">
                  <a16:creationId xmlns:a16="http://schemas.microsoft.com/office/drawing/2014/main" id="{AFE674B8-0236-BC4D-A4CC-252EDAB3ED33}"/>
                </a:ext>
              </a:extLst>
            </p:cNvPr>
            <p:cNvCxnSpPr>
              <a:cxnSpLocks noChangeShapeType="1"/>
            </p:cNvCxnSpPr>
            <p:nvPr/>
          </p:nvCxnSpPr>
          <p:spPr bwMode="auto">
            <a:xfrm>
              <a:off x="5769518" y="2557732"/>
              <a:ext cx="875922"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cxnSp>
          <p:nvCxnSpPr>
            <p:cNvPr id="263" name="Curved Connector 262">
              <a:extLst>
                <a:ext uri="{FF2B5EF4-FFF2-40B4-BE49-F238E27FC236}">
                  <a16:creationId xmlns:a16="http://schemas.microsoft.com/office/drawing/2014/main" id="{080B8298-2BFF-A048-AAA0-151BB07EADA4}"/>
                </a:ext>
              </a:extLst>
            </p:cNvPr>
            <p:cNvCxnSpPr>
              <a:cxnSpLocks/>
              <a:stCxn id="299" idx="3"/>
            </p:cNvCxnSpPr>
            <p:nvPr/>
          </p:nvCxnSpPr>
          <p:spPr>
            <a:xfrm flipH="1" flipV="1">
              <a:off x="6813578" y="2647950"/>
              <a:ext cx="1873222" cy="362904"/>
            </a:xfrm>
            <a:prstGeom prst="curvedConnector3">
              <a:avLst>
                <a:gd name="adj1" fmla="val 3521"/>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245CA9D9-ECDA-D342-B25E-D02A9195B9D7}"/>
                </a:ext>
              </a:extLst>
            </p:cNvPr>
            <p:cNvSpPr/>
            <p:nvPr/>
          </p:nvSpPr>
          <p:spPr>
            <a:xfrm>
              <a:off x="5940824" y="2854041"/>
              <a:ext cx="426307" cy="342019"/>
            </a:xfrm>
            <a:prstGeom prst="rect">
              <a:avLst/>
            </a:prstGeom>
            <a:solidFill>
              <a:srgbClr val="00B0F0"/>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265" name="TextBox 264">
              <a:extLst>
                <a:ext uri="{FF2B5EF4-FFF2-40B4-BE49-F238E27FC236}">
                  <a16:creationId xmlns:a16="http://schemas.microsoft.com/office/drawing/2014/main" id="{0C748928-FBA0-8044-A06E-C10E60291DE0}"/>
                </a:ext>
              </a:extLst>
            </p:cNvPr>
            <p:cNvSpPr txBox="1"/>
            <p:nvPr/>
          </p:nvSpPr>
          <p:spPr>
            <a:xfrm>
              <a:off x="5990771" y="2895313"/>
              <a:ext cx="354584" cy="276999"/>
            </a:xfrm>
            <a:prstGeom prst="rect">
              <a:avLst/>
            </a:prstGeom>
            <a:solidFill>
              <a:srgbClr val="00B0F0"/>
            </a:solidFill>
          </p:spPr>
          <p:txBody>
            <a:bodyPr wrap="none" rtlCol="0">
              <a:spAutoFit/>
            </a:bodyPr>
            <a:lstStyle/>
            <a:p>
              <a:r>
                <a:rPr lang="en-US" sz="1200" dirty="0">
                  <a:latin typeface="Helvetica Neue"/>
                </a:rPr>
                <a:t>16</a:t>
              </a:r>
            </a:p>
          </p:txBody>
        </p:sp>
        <p:cxnSp>
          <p:nvCxnSpPr>
            <p:cNvPr id="266" name="Curved Connector 265">
              <a:extLst>
                <a:ext uri="{FF2B5EF4-FFF2-40B4-BE49-F238E27FC236}">
                  <a16:creationId xmlns:a16="http://schemas.microsoft.com/office/drawing/2014/main" id="{2BC1023A-148B-6745-B093-D6286CDE98B9}"/>
                </a:ext>
              </a:extLst>
            </p:cNvPr>
            <p:cNvCxnSpPr>
              <a:cxnSpLocks/>
              <a:endCxn id="260" idx="1"/>
            </p:cNvCxnSpPr>
            <p:nvPr/>
          </p:nvCxnSpPr>
          <p:spPr>
            <a:xfrm flipV="1">
              <a:off x="6092521" y="2225026"/>
              <a:ext cx="2406632" cy="619586"/>
            </a:xfrm>
            <a:prstGeom prst="curvedConnector3">
              <a:avLst>
                <a:gd name="adj1" fmla="val 50000"/>
              </a:avLst>
            </a:prstGeom>
            <a:ln w="25400">
              <a:solidFill>
                <a:srgbClr val="00B0F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7" name="Curved Connector 266">
              <a:extLst>
                <a:ext uri="{FF2B5EF4-FFF2-40B4-BE49-F238E27FC236}">
                  <a16:creationId xmlns:a16="http://schemas.microsoft.com/office/drawing/2014/main" id="{03DA551B-9B24-994D-BE3C-17C6A7951DBE}"/>
                </a:ext>
              </a:extLst>
            </p:cNvPr>
            <p:cNvCxnSpPr>
              <a:cxnSpLocks/>
            </p:cNvCxnSpPr>
            <p:nvPr/>
          </p:nvCxnSpPr>
          <p:spPr>
            <a:xfrm rot="5400000" flipH="1" flipV="1">
              <a:off x="6460625" y="2599739"/>
              <a:ext cx="465433" cy="108833"/>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4640183" y="3358148"/>
            <a:ext cx="1772986" cy="553998"/>
          </a:xfrm>
          <a:prstGeom prst="rect">
            <a:avLst/>
          </a:prstGeom>
          <a:noFill/>
        </p:spPr>
        <p:txBody>
          <a:bodyPr wrap="none" rtlCol="0">
            <a:spAutoFit/>
          </a:bodyPr>
          <a:lstStyle/>
          <a:p>
            <a:r>
              <a:rPr lang="en-US" sz="1500" dirty="0">
                <a:solidFill>
                  <a:schemeClr val="tx2"/>
                </a:solidFill>
                <a:latin typeface="Helvetica Neue"/>
              </a:rPr>
              <a:t>Record Id:</a:t>
            </a:r>
          </a:p>
          <a:p>
            <a:r>
              <a:rPr lang="en-US" sz="1500" dirty="0">
                <a:solidFill>
                  <a:schemeClr val="tx2"/>
                </a:solidFill>
                <a:latin typeface="Helvetica Neue"/>
              </a:rPr>
              <a:t>(Page 2, Record 4)</a:t>
            </a:r>
          </a:p>
        </p:txBody>
      </p:sp>
      <p:cxnSp>
        <p:nvCxnSpPr>
          <p:cNvPr id="62" name="Curved Connector 61" descr="Arrow Labeled Page 2, Record 4 to the 4th record on the page" title="Arrow"/>
          <p:cNvCxnSpPr>
            <a:cxnSpLocks/>
          </p:cNvCxnSpPr>
          <p:nvPr/>
        </p:nvCxnSpPr>
        <p:spPr>
          <a:xfrm flipV="1">
            <a:off x="5943600" y="3187529"/>
            <a:ext cx="1316352" cy="350414"/>
          </a:xfrm>
          <a:prstGeom prst="curvedConnector2">
            <a:avLst/>
          </a:prstGeom>
          <a:ln w="254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191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Slotted Page: Summary</a:t>
            </a:r>
            <a:endParaRPr lang="en-US" dirty="0"/>
          </a:p>
        </p:txBody>
      </p:sp>
      <p:sp>
        <p:nvSpPr>
          <p:cNvPr id="3" name="Content Placeholder 2"/>
          <p:cNvSpPr>
            <a:spLocks noGrp="1"/>
          </p:cNvSpPr>
          <p:nvPr>
            <p:ph idx="1"/>
          </p:nvPr>
        </p:nvSpPr>
        <p:spPr>
          <a:xfrm>
            <a:off x="457200" y="1200151"/>
            <a:ext cx="8229600" cy="3394472"/>
          </a:xfrm>
        </p:spPr>
        <p:txBody>
          <a:bodyPr>
            <a:normAutofit/>
          </a:bodyPr>
          <a:lstStyle/>
          <a:p>
            <a:r>
              <a:rPr lang="en-US" sz="1800" dirty="0"/>
              <a:t>Typically use Slotted Page</a:t>
            </a:r>
          </a:p>
          <a:p>
            <a:pPr lvl="1"/>
            <a:r>
              <a:rPr lang="en-US" sz="1600" dirty="0"/>
              <a:t>Good for variable and fixed length records</a:t>
            </a:r>
          </a:p>
          <a:p>
            <a:r>
              <a:rPr lang="en-US" sz="1800" dirty="0"/>
              <a:t>Not bad for fixed length records too.</a:t>
            </a:r>
          </a:p>
          <a:p>
            <a:pPr lvl="1"/>
            <a:r>
              <a:rPr lang="en-US" sz="1600" dirty="0"/>
              <a:t>Why?</a:t>
            </a:r>
          </a:p>
          <a:p>
            <a:pPr lvl="1"/>
            <a:r>
              <a:rPr lang="en-US" sz="1600" dirty="0"/>
              <a:t>Re-arrange (e.g., sort) and squash null fields</a:t>
            </a:r>
          </a:p>
          <a:p>
            <a:pPr lvl="1"/>
            <a:r>
              <a:rPr lang="en-US" sz="1600" dirty="0"/>
              <a:t>But for a whole table of fixed-length non-null records, can be worth the optimization of fixed-length format</a:t>
            </a:r>
          </a:p>
        </p:txBody>
      </p:sp>
      <p:grpSp>
        <p:nvGrpSpPr>
          <p:cNvPr id="419" name="Group 418" descr="A Slotted Page with packed records. The page footer contains a pointer to free space as well a pointer to the beginnig of each record as well as that record's length. The entry is updated at the end of the footer with the number of records in the file (6). " title="Growing Slots">
            <a:extLst>
              <a:ext uri="{FF2B5EF4-FFF2-40B4-BE49-F238E27FC236}">
                <a16:creationId xmlns:a16="http://schemas.microsoft.com/office/drawing/2014/main" id="{24EFA407-897B-CE4E-8559-AD4EFFAF59F1}"/>
              </a:ext>
            </a:extLst>
          </p:cNvPr>
          <p:cNvGrpSpPr/>
          <p:nvPr/>
        </p:nvGrpSpPr>
        <p:grpSpPr>
          <a:xfrm>
            <a:off x="5595008" y="433579"/>
            <a:ext cx="3455409" cy="2337793"/>
            <a:chOff x="5688591" y="1200150"/>
            <a:chExt cx="3455409" cy="2337793"/>
          </a:xfrm>
        </p:grpSpPr>
        <p:grpSp>
          <p:nvGrpSpPr>
            <p:cNvPr id="420" name="Group 419" descr="A Slotted Page with packed records. The page footer contains a pointer to free space as well a pointer to the beginnig of each record as well as that record's length.An entry is added to the end of the footer with the number of records in the file (5)." title="Growing slots">
              <a:extLst>
                <a:ext uri="{FF2B5EF4-FFF2-40B4-BE49-F238E27FC236}">
                  <a16:creationId xmlns:a16="http://schemas.microsoft.com/office/drawing/2014/main" id="{C4A6ED5E-D8E9-7844-BEAE-3877463E27DA}"/>
                </a:ext>
              </a:extLst>
            </p:cNvPr>
            <p:cNvGrpSpPr/>
            <p:nvPr/>
          </p:nvGrpSpPr>
          <p:grpSpPr>
            <a:xfrm>
              <a:off x="5688591" y="1200150"/>
              <a:ext cx="3455409" cy="2337793"/>
              <a:chOff x="5688591" y="1200150"/>
              <a:chExt cx="3455409" cy="2337793"/>
            </a:xfrm>
          </p:grpSpPr>
          <p:grpSp>
            <p:nvGrpSpPr>
              <p:cNvPr id="429" name="Group 428" descr="A Slotted Page with packed records. The page footer contains a pointer to free space as well a pointer to the beginnig of each record as well as that record's length. A new record is added to the end of the file and a new entry in the footer with a pointer to the record is created" title="Slotted Page">
                <a:extLst>
                  <a:ext uri="{FF2B5EF4-FFF2-40B4-BE49-F238E27FC236}">
                    <a16:creationId xmlns:a16="http://schemas.microsoft.com/office/drawing/2014/main" id="{1D80350F-164F-A041-AA1F-B01E4C91E952}"/>
                  </a:ext>
                </a:extLst>
              </p:cNvPr>
              <p:cNvGrpSpPr/>
              <p:nvPr/>
            </p:nvGrpSpPr>
            <p:grpSpPr>
              <a:xfrm>
                <a:off x="5688591" y="1200150"/>
                <a:ext cx="3455409" cy="2337793"/>
                <a:chOff x="5688591" y="1200150"/>
                <a:chExt cx="3455409" cy="2337793"/>
              </a:xfrm>
            </p:grpSpPr>
            <p:grpSp>
              <p:nvGrpSpPr>
                <p:cNvPr id="432" name="Group 431" descr="A Slotted Page with packed records. The page footer contains a pointer to free space as well a pointer to the beginnig of each record as well as that record's length. Record 3 has been deleted and its corresponding entry in the footer" title="Slotted Page">
                  <a:extLst>
                    <a:ext uri="{FF2B5EF4-FFF2-40B4-BE49-F238E27FC236}">
                      <a16:creationId xmlns:a16="http://schemas.microsoft.com/office/drawing/2014/main" id="{BE9114CA-11F3-9B4D-94DE-C8C5A349D027}"/>
                    </a:ext>
                  </a:extLst>
                </p:cNvPr>
                <p:cNvGrpSpPr/>
                <p:nvPr/>
              </p:nvGrpSpPr>
              <p:grpSpPr>
                <a:xfrm>
                  <a:off x="5688591" y="1200150"/>
                  <a:ext cx="3455409" cy="2337793"/>
                  <a:chOff x="2903095" y="1256420"/>
                  <a:chExt cx="3455409" cy="2337793"/>
                </a:xfrm>
              </p:grpSpPr>
              <p:sp>
                <p:nvSpPr>
                  <p:cNvPr id="434" name="Folded Corner 433">
                    <a:extLst>
                      <a:ext uri="{FF2B5EF4-FFF2-40B4-BE49-F238E27FC236}">
                        <a16:creationId xmlns:a16="http://schemas.microsoft.com/office/drawing/2014/main" id="{ADF1395D-5703-C149-B618-F48CD8997639}"/>
                      </a:ext>
                    </a:extLst>
                  </p:cNvPr>
                  <p:cNvSpPr/>
                  <p:nvPr/>
                </p:nvSpPr>
                <p:spPr bwMode="auto">
                  <a:xfrm>
                    <a:off x="2914650" y="1256420"/>
                    <a:ext cx="3277450" cy="2037160"/>
                  </a:xfrm>
                  <a:prstGeom prst="foldedCorner">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nchorCtr="1"/>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2700" dirty="0">
                      <a:solidFill>
                        <a:schemeClr val="bg1"/>
                      </a:solidFill>
                      <a:latin typeface="Helvetica Neue"/>
                    </a:endParaRPr>
                  </a:p>
                </p:txBody>
              </p:sp>
              <p:sp>
                <p:nvSpPr>
                  <p:cNvPr id="435" name="Rectangle 434">
                    <a:extLst>
                      <a:ext uri="{FF2B5EF4-FFF2-40B4-BE49-F238E27FC236}">
                        <a16:creationId xmlns:a16="http://schemas.microsoft.com/office/drawing/2014/main" id="{6AE8AC89-84DC-164D-915C-7F0240EF3EE8}"/>
                      </a:ext>
                    </a:extLst>
                  </p:cNvPr>
                  <p:cNvSpPr/>
                  <p:nvPr/>
                </p:nvSpPr>
                <p:spPr>
                  <a:xfrm>
                    <a:off x="2911357" y="2874039"/>
                    <a:ext cx="3277449" cy="4009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500" dirty="0">
                        <a:solidFill>
                          <a:schemeClr val="tx1"/>
                        </a:solidFill>
                        <a:latin typeface="Helvetica Neue"/>
                      </a:rPr>
                      <a:t>Footer</a:t>
                    </a:r>
                  </a:p>
                </p:txBody>
              </p:sp>
              <p:grpSp>
                <p:nvGrpSpPr>
                  <p:cNvPr id="436" name="Group 435">
                    <a:extLst>
                      <a:ext uri="{FF2B5EF4-FFF2-40B4-BE49-F238E27FC236}">
                        <a16:creationId xmlns:a16="http://schemas.microsoft.com/office/drawing/2014/main" id="{F01C973C-32FC-0647-AD3B-DF47104F82DC}"/>
                      </a:ext>
                    </a:extLst>
                  </p:cNvPr>
                  <p:cNvGrpSpPr>
                    <a:grpSpLocks/>
                  </p:cNvGrpSpPr>
                  <p:nvPr/>
                </p:nvGrpSpPr>
                <p:grpSpPr bwMode="auto">
                  <a:xfrm>
                    <a:off x="2911357" y="1272395"/>
                    <a:ext cx="1847099" cy="397837"/>
                    <a:chOff x="4142425" y="1143000"/>
                    <a:chExt cx="2403930" cy="504825"/>
                  </a:xfrm>
                </p:grpSpPr>
                <p:sp>
                  <p:nvSpPr>
                    <p:cNvPr id="474" name="Rectangle 473">
                      <a:extLst>
                        <a:ext uri="{FF2B5EF4-FFF2-40B4-BE49-F238E27FC236}">
                          <a16:creationId xmlns:a16="http://schemas.microsoft.com/office/drawing/2014/main" id="{F985E117-3393-934C-AA4B-7B5D53C2FB85}"/>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475" name="Straight Connector 4">
                      <a:extLst>
                        <a:ext uri="{FF2B5EF4-FFF2-40B4-BE49-F238E27FC236}">
                          <a16:creationId xmlns:a16="http://schemas.microsoft.com/office/drawing/2014/main" id="{BFBBCD14-50B4-D84D-8527-79F0C40A25BE}"/>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437" name="Group 436">
                    <a:extLst>
                      <a:ext uri="{FF2B5EF4-FFF2-40B4-BE49-F238E27FC236}">
                        <a16:creationId xmlns:a16="http://schemas.microsoft.com/office/drawing/2014/main" id="{9D34EA0B-EB74-E945-9415-F7263C22FF64}"/>
                      </a:ext>
                    </a:extLst>
                  </p:cNvPr>
                  <p:cNvGrpSpPr>
                    <a:grpSpLocks/>
                  </p:cNvGrpSpPr>
                  <p:nvPr/>
                </p:nvGrpSpPr>
                <p:grpSpPr bwMode="auto">
                  <a:xfrm>
                    <a:off x="4758456" y="1275133"/>
                    <a:ext cx="1434482" cy="397837"/>
                    <a:chOff x="4142425" y="1143000"/>
                    <a:chExt cx="2403930" cy="504825"/>
                  </a:xfrm>
                </p:grpSpPr>
                <p:sp>
                  <p:nvSpPr>
                    <p:cNvPr id="472" name="Rectangle 471">
                      <a:extLst>
                        <a:ext uri="{FF2B5EF4-FFF2-40B4-BE49-F238E27FC236}">
                          <a16:creationId xmlns:a16="http://schemas.microsoft.com/office/drawing/2014/main" id="{A3022059-2D1F-9A4D-85AB-AFBB14E11F7E}"/>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473" name="Straight Connector 4">
                      <a:extLst>
                        <a:ext uri="{FF2B5EF4-FFF2-40B4-BE49-F238E27FC236}">
                          <a16:creationId xmlns:a16="http://schemas.microsoft.com/office/drawing/2014/main" id="{AD3A330D-89FE-A848-A67C-4216FDA90A17}"/>
                        </a:ext>
                      </a:extLst>
                    </p:cNvPr>
                    <p:cNvCxnSpPr>
                      <a:cxnSpLocks noChangeShapeType="1"/>
                    </p:cNvCxnSpPr>
                    <p:nvPr/>
                  </p:nvCxnSpPr>
                  <p:spPr bwMode="auto">
                    <a:xfrm flipV="1">
                      <a:off x="5408816" y="1395412"/>
                      <a:ext cx="924136" cy="1"/>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438" name="Group 437">
                    <a:extLst>
                      <a:ext uri="{FF2B5EF4-FFF2-40B4-BE49-F238E27FC236}">
                        <a16:creationId xmlns:a16="http://schemas.microsoft.com/office/drawing/2014/main" id="{A8984120-1F75-674A-9974-4EBDAC171F93}"/>
                      </a:ext>
                    </a:extLst>
                  </p:cNvPr>
                  <p:cNvGrpSpPr>
                    <a:grpSpLocks/>
                  </p:cNvGrpSpPr>
                  <p:nvPr/>
                </p:nvGrpSpPr>
                <p:grpSpPr bwMode="auto">
                  <a:xfrm>
                    <a:off x="2907226" y="1670232"/>
                    <a:ext cx="585388" cy="397837"/>
                    <a:chOff x="4142425" y="1143000"/>
                    <a:chExt cx="2403930" cy="504825"/>
                  </a:xfrm>
                </p:grpSpPr>
                <p:sp>
                  <p:nvSpPr>
                    <p:cNvPr id="470" name="Rectangle 469">
                      <a:extLst>
                        <a:ext uri="{FF2B5EF4-FFF2-40B4-BE49-F238E27FC236}">
                          <a16:creationId xmlns:a16="http://schemas.microsoft.com/office/drawing/2014/main" id="{94C887E7-618E-304D-A382-53DB4E747FA0}"/>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471" name="Straight Connector 4">
                      <a:extLst>
                        <a:ext uri="{FF2B5EF4-FFF2-40B4-BE49-F238E27FC236}">
                          <a16:creationId xmlns:a16="http://schemas.microsoft.com/office/drawing/2014/main" id="{AAC22AEC-8820-6247-8225-53E24BC16B1C}"/>
                        </a:ext>
                      </a:extLst>
                    </p:cNvPr>
                    <p:cNvCxnSpPr>
                      <a:cxnSpLocks noChangeShapeType="1"/>
                    </p:cNvCxnSpPr>
                    <p:nvPr/>
                  </p:nvCxnSpPr>
                  <p:spPr bwMode="auto">
                    <a:xfrm>
                      <a:off x="4628775" y="1393502"/>
                      <a:ext cx="1534194"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439" name="Group 438">
                    <a:extLst>
                      <a:ext uri="{FF2B5EF4-FFF2-40B4-BE49-F238E27FC236}">
                        <a16:creationId xmlns:a16="http://schemas.microsoft.com/office/drawing/2014/main" id="{542B786E-BBCC-994F-B3FE-A2EFC0918426}"/>
                      </a:ext>
                    </a:extLst>
                  </p:cNvPr>
                  <p:cNvGrpSpPr>
                    <a:grpSpLocks/>
                  </p:cNvGrpSpPr>
                  <p:nvPr/>
                </p:nvGrpSpPr>
                <p:grpSpPr bwMode="auto">
                  <a:xfrm>
                    <a:off x="3473709" y="1668727"/>
                    <a:ext cx="1847099" cy="397837"/>
                    <a:chOff x="4142425" y="1143000"/>
                    <a:chExt cx="2403930" cy="504825"/>
                  </a:xfrm>
                </p:grpSpPr>
                <p:sp>
                  <p:nvSpPr>
                    <p:cNvPr id="468" name="Rectangle 467">
                      <a:extLst>
                        <a:ext uri="{FF2B5EF4-FFF2-40B4-BE49-F238E27FC236}">
                          <a16:creationId xmlns:a16="http://schemas.microsoft.com/office/drawing/2014/main" id="{B908022B-7DD3-2347-BA2C-F7299BF85015}"/>
                        </a:ext>
                      </a:extLst>
                    </p:cNvPr>
                    <p:cNvSpPr/>
                    <p:nvPr/>
                  </p:nvSpPr>
                  <p:spPr bwMode="auto">
                    <a:xfrm>
                      <a:off x="4142425" y="1143000"/>
                      <a:ext cx="2403930" cy="504825"/>
                    </a:xfrm>
                    <a:prstGeom prst="rect">
                      <a:avLst/>
                    </a:prstGeom>
                    <a:solidFill>
                      <a:schemeClr val="accent2"/>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469" name="Straight Connector 4">
                      <a:extLst>
                        <a:ext uri="{FF2B5EF4-FFF2-40B4-BE49-F238E27FC236}">
                          <a16:creationId xmlns:a16="http://schemas.microsoft.com/office/drawing/2014/main" id="{16F4B2E2-4304-5646-AD90-5F72040BF891}"/>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440" name="Group 439">
                    <a:extLst>
                      <a:ext uri="{FF2B5EF4-FFF2-40B4-BE49-F238E27FC236}">
                        <a16:creationId xmlns:a16="http://schemas.microsoft.com/office/drawing/2014/main" id="{F5426FA9-ACE8-794E-8DCC-F6EB5EE1A0FE}"/>
                      </a:ext>
                    </a:extLst>
                  </p:cNvPr>
                  <p:cNvGrpSpPr>
                    <a:grpSpLocks/>
                  </p:cNvGrpSpPr>
                  <p:nvPr/>
                </p:nvGrpSpPr>
                <p:grpSpPr bwMode="auto">
                  <a:xfrm>
                    <a:off x="5324938" y="1668726"/>
                    <a:ext cx="868000" cy="397837"/>
                    <a:chOff x="4142425" y="1143000"/>
                    <a:chExt cx="2403930" cy="504825"/>
                  </a:xfrm>
                </p:grpSpPr>
                <p:sp>
                  <p:nvSpPr>
                    <p:cNvPr id="466" name="Rectangle 465">
                      <a:extLst>
                        <a:ext uri="{FF2B5EF4-FFF2-40B4-BE49-F238E27FC236}">
                          <a16:creationId xmlns:a16="http://schemas.microsoft.com/office/drawing/2014/main" id="{ECA543BC-E777-424F-81B9-1C1970FDED1F}"/>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467" name="Straight Connector 4">
                      <a:extLst>
                        <a:ext uri="{FF2B5EF4-FFF2-40B4-BE49-F238E27FC236}">
                          <a16:creationId xmlns:a16="http://schemas.microsoft.com/office/drawing/2014/main" id="{717957F5-00B3-6045-B237-B1C307AB60E9}"/>
                        </a:ext>
                      </a:extLst>
                    </p:cNvPr>
                    <p:cNvCxnSpPr>
                      <a:cxnSpLocks noChangeShapeType="1"/>
                    </p:cNvCxnSpPr>
                    <p:nvPr/>
                  </p:nvCxnSpPr>
                  <p:spPr bwMode="auto">
                    <a:xfrm>
                      <a:off x="6193679" y="1395412"/>
                      <a:ext cx="259994" cy="0"/>
                    </a:xfrm>
                    <a:prstGeom prst="line">
                      <a:avLst/>
                    </a:prstGeom>
                    <a:ln>
                      <a:headEnd type="oval" w="med" len="med"/>
                      <a:tailEnd type="none" w="med" len="med"/>
                    </a:ln>
                  </p:spPr>
                  <p:style>
                    <a:lnRef idx="3">
                      <a:schemeClr val="lt1"/>
                    </a:lnRef>
                    <a:fillRef idx="1">
                      <a:schemeClr val="accent2"/>
                    </a:fillRef>
                    <a:effectRef idx="1">
                      <a:schemeClr val="accent2"/>
                    </a:effectRef>
                    <a:fontRef idx="minor">
                      <a:schemeClr val="lt1"/>
                    </a:fontRef>
                  </p:style>
                </p:cxnSp>
              </p:grpSp>
              <p:grpSp>
                <p:nvGrpSpPr>
                  <p:cNvPr id="441" name="Group 440">
                    <a:extLst>
                      <a:ext uri="{FF2B5EF4-FFF2-40B4-BE49-F238E27FC236}">
                        <a16:creationId xmlns:a16="http://schemas.microsoft.com/office/drawing/2014/main" id="{BBE99914-E1A7-9D40-BA1A-7305E8CF99BA}"/>
                      </a:ext>
                    </a:extLst>
                  </p:cNvPr>
                  <p:cNvGrpSpPr>
                    <a:grpSpLocks/>
                  </p:cNvGrpSpPr>
                  <p:nvPr/>
                </p:nvGrpSpPr>
                <p:grpSpPr bwMode="auto">
                  <a:xfrm>
                    <a:off x="2903095" y="2059638"/>
                    <a:ext cx="931811" cy="397837"/>
                    <a:chOff x="4142425" y="1143000"/>
                    <a:chExt cx="2403930" cy="504825"/>
                  </a:xfrm>
                </p:grpSpPr>
                <p:sp>
                  <p:nvSpPr>
                    <p:cNvPr id="464" name="Rectangle 463">
                      <a:extLst>
                        <a:ext uri="{FF2B5EF4-FFF2-40B4-BE49-F238E27FC236}">
                          <a16:creationId xmlns:a16="http://schemas.microsoft.com/office/drawing/2014/main" id="{003A1FA3-9506-3B44-86CF-84C7EA42BD8D}"/>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chemeClr val="bg1"/>
                        </a:solidFill>
                        <a:latin typeface="Helvetica Neue"/>
                      </a:endParaRPr>
                    </a:p>
                  </p:txBody>
                </p:sp>
                <p:cxnSp>
                  <p:nvCxnSpPr>
                    <p:cNvPr id="465" name="Straight Connector 4">
                      <a:extLst>
                        <a:ext uri="{FF2B5EF4-FFF2-40B4-BE49-F238E27FC236}">
                          <a16:creationId xmlns:a16="http://schemas.microsoft.com/office/drawing/2014/main" id="{41C67B16-1F5F-A74D-A29B-2389797D8EBE}"/>
                        </a:ext>
                      </a:extLst>
                    </p:cNvPr>
                    <p:cNvCxnSpPr>
                      <a:cxnSpLocks noChangeShapeType="1"/>
                    </p:cNvCxnSpPr>
                    <p:nvPr/>
                  </p:nvCxnSpPr>
                  <p:spPr bwMode="auto">
                    <a:xfrm>
                      <a:off x="4458618" y="1401094"/>
                      <a:ext cx="1751637" cy="0"/>
                    </a:xfrm>
                    <a:prstGeom prst="line">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cxnSp>
              </p:grpSp>
              <p:grpSp>
                <p:nvGrpSpPr>
                  <p:cNvPr id="442" name="Group 441">
                    <a:extLst>
                      <a:ext uri="{FF2B5EF4-FFF2-40B4-BE49-F238E27FC236}">
                        <a16:creationId xmlns:a16="http://schemas.microsoft.com/office/drawing/2014/main" id="{C21576C8-0627-1040-9BB9-19B4B407E7C8}"/>
                      </a:ext>
                    </a:extLst>
                  </p:cNvPr>
                  <p:cNvGrpSpPr>
                    <a:grpSpLocks/>
                  </p:cNvGrpSpPr>
                  <p:nvPr/>
                </p:nvGrpSpPr>
                <p:grpSpPr bwMode="auto">
                  <a:xfrm>
                    <a:off x="3834906" y="2064116"/>
                    <a:ext cx="1847099" cy="397837"/>
                    <a:chOff x="4142425" y="1143000"/>
                    <a:chExt cx="2403930" cy="504825"/>
                  </a:xfrm>
                </p:grpSpPr>
                <p:sp>
                  <p:nvSpPr>
                    <p:cNvPr id="462" name="Rectangle 461">
                      <a:extLst>
                        <a:ext uri="{FF2B5EF4-FFF2-40B4-BE49-F238E27FC236}">
                          <a16:creationId xmlns:a16="http://schemas.microsoft.com/office/drawing/2014/main" id="{D8A1454C-5A5E-B348-80A0-2EF12FDD756D}"/>
                        </a:ext>
                      </a:extLst>
                    </p:cNvPr>
                    <p:cNvSpPr/>
                    <p:nvPr/>
                  </p:nvSpPr>
                  <p:spPr bwMode="auto">
                    <a:xfrm>
                      <a:off x="4142425" y="1143000"/>
                      <a:ext cx="2403930" cy="50482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dirty="0">
                          <a:solidFill>
                            <a:schemeClr val="bg1"/>
                          </a:solidFill>
                          <a:latin typeface="Helvetica Neue"/>
                        </a:rPr>
                        <a:t>Record</a:t>
                      </a:r>
                    </a:p>
                  </p:txBody>
                </p:sp>
                <p:cxnSp>
                  <p:nvCxnSpPr>
                    <p:cNvPr id="463" name="Straight Connector 4">
                      <a:extLst>
                        <a:ext uri="{FF2B5EF4-FFF2-40B4-BE49-F238E27FC236}">
                          <a16:creationId xmlns:a16="http://schemas.microsoft.com/office/drawing/2014/main" id="{EA96B7A6-D631-AB49-9DC9-A83F55997988}"/>
                        </a:ext>
                      </a:extLst>
                    </p:cNvPr>
                    <p:cNvCxnSpPr>
                      <a:cxnSpLocks noChangeShapeType="1"/>
                    </p:cNvCxnSpPr>
                    <p:nvPr/>
                  </p:nvCxnSpPr>
                  <p:spPr bwMode="auto">
                    <a:xfrm>
                      <a:off x="5174837" y="1395412"/>
                      <a:ext cx="1274618"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grpSp>
              <p:sp>
                <p:nvSpPr>
                  <p:cNvPr id="443" name="Rectangle 442">
                    <a:extLst>
                      <a:ext uri="{FF2B5EF4-FFF2-40B4-BE49-F238E27FC236}">
                        <a16:creationId xmlns:a16="http://schemas.microsoft.com/office/drawing/2014/main" id="{388B5216-8CAA-594F-9197-19F251F01BED}"/>
                      </a:ext>
                    </a:extLst>
                  </p:cNvPr>
                  <p:cNvSpPr/>
                  <p:nvPr/>
                </p:nvSpPr>
                <p:spPr>
                  <a:xfrm>
                    <a:off x="5264114"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44" name="Rectangle 443">
                    <a:extLst>
                      <a:ext uri="{FF2B5EF4-FFF2-40B4-BE49-F238E27FC236}">
                        <a16:creationId xmlns:a16="http://schemas.microsoft.com/office/drawing/2014/main" id="{ABDCC17E-64A5-B041-8BB3-ABC67A9C5EC4}"/>
                      </a:ext>
                    </a:extLst>
                  </p:cNvPr>
                  <p:cNvSpPr/>
                  <p:nvPr/>
                </p:nvSpPr>
                <p:spPr>
                  <a:xfrm>
                    <a:off x="4843787"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45" name="Rectangle 444">
                    <a:extLst>
                      <a:ext uri="{FF2B5EF4-FFF2-40B4-BE49-F238E27FC236}">
                        <a16:creationId xmlns:a16="http://schemas.microsoft.com/office/drawing/2014/main" id="{36159347-DEF9-764C-B920-A41B37258FB1}"/>
                      </a:ext>
                    </a:extLst>
                  </p:cNvPr>
                  <p:cNvSpPr/>
                  <p:nvPr/>
                </p:nvSpPr>
                <p:spPr>
                  <a:xfrm>
                    <a:off x="4423460" y="2901780"/>
                    <a:ext cx="426307"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46" name="Rectangle 445">
                    <a:extLst>
                      <a:ext uri="{FF2B5EF4-FFF2-40B4-BE49-F238E27FC236}">
                        <a16:creationId xmlns:a16="http://schemas.microsoft.com/office/drawing/2014/main" id="{EAF8A401-9587-254C-95F6-0E57F195E2AE}"/>
                      </a:ext>
                    </a:extLst>
                  </p:cNvPr>
                  <p:cNvSpPr/>
                  <p:nvPr/>
                </p:nvSpPr>
                <p:spPr>
                  <a:xfrm>
                    <a:off x="4003133" y="2901780"/>
                    <a:ext cx="426307" cy="342019"/>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47" name="Rectangle 446">
                    <a:extLst>
                      <a:ext uri="{FF2B5EF4-FFF2-40B4-BE49-F238E27FC236}">
                        <a16:creationId xmlns:a16="http://schemas.microsoft.com/office/drawing/2014/main" id="{2E91F59F-5A7B-4A4D-9E8A-C1A5A9F37353}"/>
                      </a:ext>
                    </a:extLst>
                  </p:cNvPr>
                  <p:cNvSpPr/>
                  <p:nvPr/>
                </p:nvSpPr>
                <p:spPr>
                  <a:xfrm>
                    <a:off x="3601775" y="2909474"/>
                    <a:ext cx="426307" cy="34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48" name="TextBox 447">
                    <a:extLst>
                      <a:ext uri="{FF2B5EF4-FFF2-40B4-BE49-F238E27FC236}">
                        <a16:creationId xmlns:a16="http://schemas.microsoft.com/office/drawing/2014/main" id="{54A74225-5DD3-3444-96E2-AB334FE999A7}"/>
                      </a:ext>
                    </a:extLst>
                  </p:cNvPr>
                  <p:cNvSpPr txBox="1"/>
                  <p:nvPr/>
                </p:nvSpPr>
                <p:spPr>
                  <a:xfrm>
                    <a:off x="5312010" y="2943052"/>
                    <a:ext cx="354584" cy="276999"/>
                  </a:xfrm>
                  <a:prstGeom prst="rect">
                    <a:avLst/>
                  </a:prstGeom>
                  <a:noFill/>
                </p:spPr>
                <p:txBody>
                  <a:bodyPr wrap="none" rtlCol="0">
                    <a:spAutoFit/>
                  </a:bodyPr>
                  <a:lstStyle/>
                  <a:p>
                    <a:r>
                      <a:rPr lang="en-US" sz="1200" dirty="0">
                        <a:solidFill>
                          <a:schemeClr val="bg1"/>
                        </a:solidFill>
                        <a:latin typeface="Helvetica Neue"/>
                      </a:rPr>
                      <a:t>16</a:t>
                    </a:r>
                  </a:p>
                </p:txBody>
              </p:sp>
              <p:sp>
                <p:nvSpPr>
                  <p:cNvPr id="449" name="TextBox 448">
                    <a:extLst>
                      <a:ext uri="{FF2B5EF4-FFF2-40B4-BE49-F238E27FC236}">
                        <a16:creationId xmlns:a16="http://schemas.microsoft.com/office/drawing/2014/main" id="{ACF669E1-43BC-8846-963D-BB0D91F9255B}"/>
                      </a:ext>
                    </a:extLst>
                  </p:cNvPr>
                  <p:cNvSpPr txBox="1"/>
                  <p:nvPr/>
                </p:nvSpPr>
                <p:spPr>
                  <a:xfrm>
                    <a:off x="4893734" y="2943052"/>
                    <a:ext cx="354584" cy="276999"/>
                  </a:xfrm>
                  <a:prstGeom prst="rect">
                    <a:avLst/>
                  </a:prstGeom>
                  <a:noFill/>
                </p:spPr>
                <p:txBody>
                  <a:bodyPr wrap="none" rtlCol="0">
                    <a:spAutoFit/>
                  </a:bodyPr>
                  <a:lstStyle/>
                  <a:p>
                    <a:r>
                      <a:rPr lang="en-US" sz="1200" dirty="0">
                        <a:solidFill>
                          <a:schemeClr val="bg1"/>
                        </a:solidFill>
                        <a:latin typeface="Helvetica Neue"/>
                      </a:rPr>
                      <a:t>24</a:t>
                    </a:r>
                  </a:p>
                </p:txBody>
              </p:sp>
              <p:sp>
                <p:nvSpPr>
                  <p:cNvPr id="450" name="TextBox 449">
                    <a:extLst>
                      <a:ext uri="{FF2B5EF4-FFF2-40B4-BE49-F238E27FC236}">
                        <a16:creationId xmlns:a16="http://schemas.microsoft.com/office/drawing/2014/main" id="{2A00DDEB-C224-8843-988D-3629351A7C1C}"/>
                      </a:ext>
                    </a:extLst>
                  </p:cNvPr>
                  <p:cNvSpPr txBox="1"/>
                  <p:nvPr/>
                </p:nvSpPr>
                <p:spPr>
                  <a:xfrm>
                    <a:off x="4475458" y="2943052"/>
                    <a:ext cx="354584" cy="276999"/>
                  </a:xfrm>
                  <a:prstGeom prst="rect">
                    <a:avLst/>
                  </a:prstGeom>
                  <a:noFill/>
                </p:spPr>
                <p:txBody>
                  <a:bodyPr wrap="none" rtlCol="0">
                    <a:spAutoFit/>
                  </a:bodyPr>
                  <a:lstStyle/>
                  <a:p>
                    <a:r>
                      <a:rPr lang="en-US" sz="1200" dirty="0">
                        <a:solidFill>
                          <a:schemeClr val="bg1"/>
                        </a:solidFill>
                        <a:latin typeface="Helvetica Neue"/>
                      </a:rPr>
                      <a:t>32</a:t>
                    </a:r>
                  </a:p>
                </p:txBody>
              </p:sp>
              <p:sp>
                <p:nvSpPr>
                  <p:cNvPr id="451" name="TextBox 450">
                    <a:extLst>
                      <a:ext uri="{FF2B5EF4-FFF2-40B4-BE49-F238E27FC236}">
                        <a16:creationId xmlns:a16="http://schemas.microsoft.com/office/drawing/2014/main" id="{08C4B59B-E2E4-DA45-9859-190A0C18CA72}"/>
                      </a:ext>
                    </a:extLst>
                  </p:cNvPr>
                  <p:cNvSpPr txBox="1"/>
                  <p:nvPr/>
                </p:nvSpPr>
                <p:spPr>
                  <a:xfrm>
                    <a:off x="4076066" y="2932820"/>
                    <a:ext cx="354584" cy="276999"/>
                  </a:xfrm>
                  <a:prstGeom prst="rect">
                    <a:avLst/>
                  </a:prstGeom>
                  <a:solidFill>
                    <a:schemeClr val="tx1"/>
                  </a:solidFill>
                </p:spPr>
                <p:txBody>
                  <a:bodyPr wrap="none" rtlCol="0">
                    <a:spAutoFit/>
                  </a:bodyPr>
                  <a:lstStyle/>
                  <a:p>
                    <a:r>
                      <a:rPr lang="en-US" sz="1200" dirty="0">
                        <a:solidFill>
                          <a:schemeClr val="bg1"/>
                        </a:solidFill>
                        <a:latin typeface="Helvetica Neue"/>
                      </a:rPr>
                      <a:t>42</a:t>
                    </a:r>
                  </a:p>
                </p:txBody>
              </p:sp>
              <p:sp>
                <p:nvSpPr>
                  <p:cNvPr id="452" name="TextBox 451">
                    <a:extLst>
                      <a:ext uri="{FF2B5EF4-FFF2-40B4-BE49-F238E27FC236}">
                        <a16:creationId xmlns:a16="http://schemas.microsoft.com/office/drawing/2014/main" id="{AC38E93D-5857-F24A-ABCB-29DC5F8B8A57}"/>
                      </a:ext>
                    </a:extLst>
                  </p:cNvPr>
                  <p:cNvSpPr txBox="1"/>
                  <p:nvPr/>
                </p:nvSpPr>
                <p:spPr>
                  <a:xfrm>
                    <a:off x="3657875" y="2951583"/>
                    <a:ext cx="354584" cy="276999"/>
                  </a:xfrm>
                  <a:prstGeom prst="rect">
                    <a:avLst/>
                  </a:prstGeom>
                  <a:noFill/>
                </p:spPr>
                <p:txBody>
                  <a:bodyPr wrap="none" rtlCol="0">
                    <a:spAutoFit/>
                  </a:bodyPr>
                  <a:lstStyle/>
                  <a:p>
                    <a:r>
                      <a:rPr lang="en-US" sz="1200" dirty="0">
                        <a:solidFill>
                          <a:schemeClr val="bg1"/>
                        </a:solidFill>
                        <a:latin typeface="Helvetica Neue"/>
                      </a:rPr>
                      <a:t>18</a:t>
                    </a:r>
                  </a:p>
                </p:txBody>
              </p:sp>
              <p:sp>
                <p:nvSpPr>
                  <p:cNvPr id="454" name="TextBox 453">
                    <a:extLst>
                      <a:ext uri="{FF2B5EF4-FFF2-40B4-BE49-F238E27FC236}">
                        <a16:creationId xmlns:a16="http://schemas.microsoft.com/office/drawing/2014/main" id="{3A099426-3805-E14A-A2A2-340B15B5DEB6}"/>
                      </a:ext>
                    </a:extLst>
                  </p:cNvPr>
                  <p:cNvSpPr txBox="1"/>
                  <p:nvPr/>
                </p:nvSpPr>
                <p:spPr>
                  <a:xfrm>
                    <a:off x="5005505" y="3271048"/>
                    <a:ext cx="1352999" cy="323165"/>
                  </a:xfrm>
                  <a:prstGeom prst="rect">
                    <a:avLst/>
                  </a:prstGeom>
                  <a:noFill/>
                </p:spPr>
                <p:txBody>
                  <a:bodyPr wrap="none" rtlCol="0">
                    <a:spAutoFit/>
                  </a:bodyPr>
                  <a:lstStyle/>
                  <a:p>
                    <a:r>
                      <a:rPr lang="en-US" sz="1500" dirty="0">
                        <a:solidFill>
                          <a:schemeClr val="tx2"/>
                        </a:solidFill>
                        <a:latin typeface="Helvetica Neue"/>
                      </a:rPr>
                      <a:t>Slot Directory</a:t>
                    </a:r>
                  </a:p>
                </p:txBody>
              </p:sp>
              <p:cxnSp>
                <p:nvCxnSpPr>
                  <p:cNvPr id="455" name="Curved Connector 454">
                    <a:extLst>
                      <a:ext uri="{FF2B5EF4-FFF2-40B4-BE49-F238E27FC236}">
                        <a16:creationId xmlns:a16="http://schemas.microsoft.com/office/drawing/2014/main" id="{1670DABA-20FF-7E45-B142-0F3F7492F813}"/>
                      </a:ext>
                    </a:extLst>
                  </p:cNvPr>
                  <p:cNvCxnSpPr>
                    <a:cxnSpLocks/>
                    <a:stCxn id="450" idx="0"/>
                  </p:cNvCxnSpPr>
                  <p:nvPr/>
                </p:nvCxnSpPr>
                <p:spPr>
                  <a:xfrm rot="5400000" flipH="1" flipV="1">
                    <a:off x="4095972" y="2165014"/>
                    <a:ext cx="1334817" cy="221261"/>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7" name="Curved Connector 456">
                    <a:extLst>
                      <a:ext uri="{FF2B5EF4-FFF2-40B4-BE49-F238E27FC236}">
                        <a16:creationId xmlns:a16="http://schemas.microsoft.com/office/drawing/2014/main" id="{EC5F7BBC-A2DD-4B45-B0C9-7810E62B90DC}"/>
                      </a:ext>
                    </a:extLst>
                  </p:cNvPr>
                  <p:cNvCxnSpPr>
                    <a:cxnSpLocks/>
                    <a:stCxn id="449" idx="0"/>
                  </p:cNvCxnSpPr>
                  <p:nvPr/>
                </p:nvCxnSpPr>
                <p:spPr>
                  <a:xfrm rot="5400000" flipH="1" flipV="1">
                    <a:off x="4747693" y="2265555"/>
                    <a:ext cx="1000831" cy="354164"/>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8" name="Curved Connector 457">
                    <a:extLst>
                      <a:ext uri="{FF2B5EF4-FFF2-40B4-BE49-F238E27FC236}">
                        <a16:creationId xmlns:a16="http://schemas.microsoft.com/office/drawing/2014/main" id="{92D499F2-5CDE-154F-815E-659EF1D67F55}"/>
                      </a:ext>
                    </a:extLst>
                  </p:cNvPr>
                  <p:cNvCxnSpPr>
                    <a:cxnSpLocks/>
                    <a:stCxn id="448" idx="0"/>
                    <a:endCxn id="474" idx="1"/>
                  </p:cNvCxnSpPr>
                  <p:nvPr/>
                </p:nvCxnSpPr>
                <p:spPr>
                  <a:xfrm rot="16200000" flipV="1">
                    <a:off x="3464461" y="918210"/>
                    <a:ext cx="1471738" cy="2577945"/>
                  </a:xfrm>
                  <a:prstGeom prst="curvedConnector4">
                    <a:avLst>
                      <a:gd name="adj1" fmla="val 139148"/>
                      <a:gd name="adj2" fmla="val 104345"/>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459" name="Group 458">
                    <a:extLst>
                      <a:ext uri="{FF2B5EF4-FFF2-40B4-BE49-F238E27FC236}">
                        <a16:creationId xmlns:a16="http://schemas.microsoft.com/office/drawing/2014/main" id="{6E085931-AF5E-CA4F-AE3B-F8CC4C441E32}"/>
                      </a:ext>
                    </a:extLst>
                  </p:cNvPr>
                  <p:cNvGrpSpPr/>
                  <p:nvPr/>
                </p:nvGrpSpPr>
                <p:grpSpPr>
                  <a:xfrm>
                    <a:off x="5716912" y="2890450"/>
                    <a:ext cx="184392" cy="353348"/>
                    <a:chOff x="6098550" y="3853934"/>
                    <a:chExt cx="245856" cy="471130"/>
                  </a:xfrm>
                </p:grpSpPr>
                <p:sp>
                  <p:nvSpPr>
                    <p:cNvPr id="460" name="Rectangle 459">
                      <a:extLst>
                        <a:ext uri="{FF2B5EF4-FFF2-40B4-BE49-F238E27FC236}">
                          <a16:creationId xmlns:a16="http://schemas.microsoft.com/office/drawing/2014/main" id="{1B807D73-6531-F446-93BF-5290C7C8067A}"/>
                        </a:ext>
                      </a:extLst>
                    </p:cNvPr>
                    <p:cNvSpPr/>
                    <p:nvPr/>
                  </p:nvSpPr>
                  <p:spPr>
                    <a:xfrm>
                      <a:off x="6098550" y="3853934"/>
                      <a:ext cx="245856" cy="471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61" name="Oval 460">
                      <a:extLst>
                        <a:ext uri="{FF2B5EF4-FFF2-40B4-BE49-F238E27FC236}">
                          <a16:creationId xmlns:a16="http://schemas.microsoft.com/office/drawing/2014/main" id="{CDB96E63-9C69-5347-8DD5-A2A438C93D29}"/>
                        </a:ext>
                      </a:extLst>
                    </p:cNvPr>
                    <p:cNvSpPr/>
                    <p:nvPr/>
                  </p:nvSpPr>
                  <p:spPr>
                    <a:xfrm>
                      <a:off x="6150074" y="4048608"/>
                      <a:ext cx="152400" cy="1496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grpSp>
            </p:grpSp>
            <p:cxnSp>
              <p:nvCxnSpPr>
                <p:cNvPr id="433" name="Curved Connector 432">
                  <a:extLst>
                    <a:ext uri="{FF2B5EF4-FFF2-40B4-BE49-F238E27FC236}">
                      <a16:creationId xmlns:a16="http://schemas.microsoft.com/office/drawing/2014/main" id="{033D9955-3A76-6344-98EF-76328DD81AB3}"/>
                    </a:ext>
                  </a:extLst>
                </p:cNvPr>
                <p:cNvCxnSpPr>
                  <a:cxnSpLocks/>
                  <a:stCxn id="451" idx="0"/>
                </p:cNvCxnSpPr>
                <p:nvPr/>
              </p:nvCxnSpPr>
              <p:spPr>
                <a:xfrm rot="16200000" flipV="1">
                  <a:off x="6266978" y="2104673"/>
                  <a:ext cx="994120" cy="549633"/>
                </a:xfrm>
                <a:prstGeom prst="curvedConnector3">
                  <a:avLst>
                    <a:gd name="adj1" fmla="val 50000"/>
                  </a:avLst>
                </a:prstGeom>
                <a:ln w="254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430" name="Rectangle 429">
                <a:extLst>
                  <a:ext uri="{FF2B5EF4-FFF2-40B4-BE49-F238E27FC236}">
                    <a16:creationId xmlns:a16="http://schemas.microsoft.com/office/drawing/2014/main" id="{BDEA2F4C-28C1-9D48-8DE6-78D5922D9D44}"/>
                  </a:ext>
                </a:extLst>
              </p:cNvPr>
              <p:cNvSpPr/>
              <p:nvPr/>
            </p:nvSpPr>
            <p:spPr>
              <a:xfrm>
                <a:off x="8717359" y="2844713"/>
                <a:ext cx="227609" cy="34201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31" name="TextBox 430">
                <a:extLst>
                  <a:ext uri="{FF2B5EF4-FFF2-40B4-BE49-F238E27FC236}">
                    <a16:creationId xmlns:a16="http://schemas.microsoft.com/office/drawing/2014/main" id="{64430753-4DDF-524B-B1EB-C7C5BD230B94}"/>
                  </a:ext>
                </a:extLst>
              </p:cNvPr>
              <p:cNvSpPr txBox="1"/>
              <p:nvPr/>
            </p:nvSpPr>
            <p:spPr>
              <a:xfrm>
                <a:off x="8710260" y="2897410"/>
                <a:ext cx="146578" cy="276999"/>
              </a:xfrm>
              <a:prstGeom prst="rect">
                <a:avLst/>
              </a:prstGeom>
              <a:noFill/>
            </p:spPr>
            <p:txBody>
              <a:bodyPr wrap="square" rtlCol="0">
                <a:spAutoFit/>
              </a:bodyPr>
              <a:lstStyle/>
              <a:p>
                <a:r>
                  <a:rPr lang="en-US" sz="1200" dirty="0">
                    <a:solidFill>
                      <a:schemeClr val="bg1"/>
                    </a:solidFill>
                    <a:latin typeface="Helvetica Neue"/>
                  </a:rPr>
                  <a:t>6</a:t>
                </a:r>
              </a:p>
            </p:txBody>
          </p:sp>
        </p:grpSp>
        <p:sp>
          <p:nvSpPr>
            <p:cNvPr id="421" name="Rectangle 420">
              <a:extLst>
                <a:ext uri="{FF2B5EF4-FFF2-40B4-BE49-F238E27FC236}">
                  <a16:creationId xmlns:a16="http://schemas.microsoft.com/office/drawing/2014/main" id="{9F03DE3E-B149-C741-BE0E-97DB3CD0E225}"/>
                </a:ext>
              </a:extLst>
            </p:cNvPr>
            <p:cNvSpPr/>
            <p:nvPr/>
          </p:nvSpPr>
          <p:spPr bwMode="auto">
            <a:xfrm>
              <a:off x="8499153" y="2048846"/>
              <a:ext cx="445816"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600" dirty="0">
                  <a:solidFill>
                    <a:schemeClr val="bg1"/>
                  </a:solidFill>
                  <a:latin typeface="Helvetica Neue"/>
                </a:rPr>
                <a:t>Record</a:t>
              </a:r>
            </a:p>
          </p:txBody>
        </p:sp>
        <p:sp>
          <p:nvSpPr>
            <p:cNvPr id="422" name="Rectangle 421">
              <a:extLst>
                <a:ext uri="{FF2B5EF4-FFF2-40B4-BE49-F238E27FC236}">
                  <a16:creationId xmlns:a16="http://schemas.microsoft.com/office/drawing/2014/main" id="{3E97EE75-AD09-3E48-AF4C-4FD806BCFDA9}"/>
                </a:ext>
              </a:extLst>
            </p:cNvPr>
            <p:cNvSpPr/>
            <p:nvPr/>
          </p:nvSpPr>
          <p:spPr bwMode="auto">
            <a:xfrm>
              <a:off x="5690235" y="2430197"/>
              <a:ext cx="1064641" cy="35236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600" dirty="0">
                <a:solidFill>
                  <a:schemeClr val="bg1"/>
                </a:solidFill>
                <a:latin typeface="Helvetica Neue"/>
              </a:endParaRPr>
            </a:p>
          </p:txBody>
        </p:sp>
        <p:cxnSp>
          <p:nvCxnSpPr>
            <p:cNvPr id="423" name="Straight Connector 4">
              <a:extLst>
                <a:ext uri="{FF2B5EF4-FFF2-40B4-BE49-F238E27FC236}">
                  <a16:creationId xmlns:a16="http://schemas.microsoft.com/office/drawing/2014/main" id="{C2CE8786-4791-2C4B-9C26-F242EF8BBB58}"/>
                </a:ext>
              </a:extLst>
            </p:cNvPr>
            <p:cNvCxnSpPr>
              <a:cxnSpLocks noChangeShapeType="1"/>
            </p:cNvCxnSpPr>
            <p:nvPr/>
          </p:nvCxnSpPr>
          <p:spPr bwMode="auto">
            <a:xfrm>
              <a:off x="5769518" y="2557732"/>
              <a:ext cx="875922" cy="0"/>
            </a:xfrm>
            <a:prstGeom prst="line">
              <a:avLst/>
            </a:prstGeom>
            <a:ln>
              <a:headEnd type="oval" w="med" len="med"/>
              <a:tailEnd type="triangle" w="med" len="med"/>
            </a:ln>
          </p:spPr>
          <p:style>
            <a:lnRef idx="3">
              <a:schemeClr val="lt1"/>
            </a:lnRef>
            <a:fillRef idx="1">
              <a:schemeClr val="accent2"/>
            </a:fillRef>
            <a:effectRef idx="1">
              <a:schemeClr val="accent2"/>
            </a:effectRef>
            <a:fontRef idx="minor">
              <a:schemeClr val="lt1"/>
            </a:fontRef>
          </p:style>
        </p:cxnSp>
        <p:cxnSp>
          <p:nvCxnSpPr>
            <p:cNvPr id="424" name="Curved Connector 423">
              <a:extLst>
                <a:ext uri="{FF2B5EF4-FFF2-40B4-BE49-F238E27FC236}">
                  <a16:creationId xmlns:a16="http://schemas.microsoft.com/office/drawing/2014/main" id="{67F979A1-1E27-4542-89BC-4FD90D48B614}"/>
                </a:ext>
              </a:extLst>
            </p:cNvPr>
            <p:cNvCxnSpPr>
              <a:cxnSpLocks/>
              <a:stCxn id="460" idx="3"/>
            </p:cNvCxnSpPr>
            <p:nvPr/>
          </p:nvCxnSpPr>
          <p:spPr>
            <a:xfrm flipH="1" flipV="1">
              <a:off x="6813578" y="2647950"/>
              <a:ext cx="1873222" cy="362904"/>
            </a:xfrm>
            <a:prstGeom prst="curvedConnector3">
              <a:avLst>
                <a:gd name="adj1" fmla="val 3521"/>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sp>
          <p:nvSpPr>
            <p:cNvPr id="425" name="Rectangle 424">
              <a:extLst>
                <a:ext uri="{FF2B5EF4-FFF2-40B4-BE49-F238E27FC236}">
                  <a16:creationId xmlns:a16="http://schemas.microsoft.com/office/drawing/2014/main" id="{A5DDE4B5-2B25-D749-900F-382C156942E7}"/>
                </a:ext>
              </a:extLst>
            </p:cNvPr>
            <p:cNvSpPr/>
            <p:nvPr/>
          </p:nvSpPr>
          <p:spPr>
            <a:xfrm>
              <a:off x="5940824" y="2854041"/>
              <a:ext cx="426307" cy="342019"/>
            </a:xfrm>
            <a:prstGeom prst="rect">
              <a:avLst/>
            </a:prstGeom>
            <a:solidFill>
              <a:srgbClr val="00B0F0"/>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sz="1350" dirty="0">
                <a:latin typeface="Helvetica Neue"/>
              </a:endParaRPr>
            </a:p>
          </p:txBody>
        </p:sp>
        <p:sp>
          <p:nvSpPr>
            <p:cNvPr id="426" name="TextBox 425">
              <a:extLst>
                <a:ext uri="{FF2B5EF4-FFF2-40B4-BE49-F238E27FC236}">
                  <a16:creationId xmlns:a16="http://schemas.microsoft.com/office/drawing/2014/main" id="{B605EBDB-949A-EB44-AAFE-B99CF54F9017}"/>
                </a:ext>
              </a:extLst>
            </p:cNvPr>
            <p:cNvSpPr txBox="1"/>
            <p:nvPr/>
          </p:nvSpPr>
          <p:spPr>
            <a:xfrm>
              <a:off x="5990771" y="2895313"/>
              <a:ext cx="354584" cy="276999"/>
            </a:xfrm>
            <a:prstGeom prst="rect">
              <a:avLst/>
            </a:prstGeom>
            <a:solidFill>
              <a:srgbClr val="00B0F0"/>
            </a:solidFill>
          </p:spPr>
          <p:txBody>
            <a:bodyPr wrap="none" rtlCol="0">
              <a:spAutoFit/>
            </a:bodyPr>
            <a:lstStyle/>
            <a:p>
              <a:r>
                <a:rPr lang="en-US" sz="1200" dirty="0">
                  <a:latin typeface="Helvetica Neue"/>
                </a:rPr>
                <a:t>16</a:t>
              </a:r>
            </a:p>
          </p:txBody>
        </p:sp>
        <p:cxnSp>
          <p:nvCxnSpPr>
            <p:cNvPr id="427" name="Curved Connector 426">
              <a:extLst>
                <a:ext uri="{FF2B5EF4-FFF2-40B4-BE49-F238E27FC236}">
                  <a16:creationId xmlns:a16="http://schemas.microsoft.com/office/drawing/2014/main" id="{71053AB7-D93F-AD4C-8C9C-F69DC76E1B3E}"/>
                </a:ext>
              </a:extLst>
            </p:cNvPr>
            <p:cNvCxnSpPr>
              <a:cxnSpLocks/>
              <a:endCxn id="421" idx="1"/>
            </p:cNvCxnSpPr>
            <p:nvPr/>
          </p:nvCxnSpPr>
          <p:spPr>
            <a:xfrm flipV="1">
              <a:off x="6092521" y="2225026"/>
              <a:ext cx="2406632" cy="619586"/>
            </a:xfrm>
            <a:prstGeom prst="curvedConnector3">
              <a:avLst>
                <a:gd name="adj1" fmla="val 50000"/>
              </a:avLst>
            </a:prstGeom>
            <a:ln w="25400">
              <a:solidFill>
                <a:srgbClr val="00B0F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8" name="Curved Connector 427">
              <a:extLst>
                <a:ext uri="{FF2B5EF4-FFF2-40B4-BE49-F238E27FC236}">
                  <a16:creationId xmlns:a16="http://schemas.microsoft.com/office/drawing/2014/main" id="{37F0CCCD-55D6-534F-97D4-9396953BAE7A}"/>
                </a:ext>
              </a:extLst>
            </p:cNvPr>
            <p:cNvCxnSpPr>
              <a:cxnSpLocks/>
            </p:cNvCxnSpPr>
            <p:nvPr/>
          </p:nvCxnSpPr>
          <p:spPr>
            <a:xfrm rot="5400000" flipH="1" flipV="1">
              <a:off x="6460625" y="2599739"/>
              <a:ext cx="465433" cy="108833"/>
            </a:xfrm>
            <a:prstGeom prst="curvedConnector3">
              <a:avLst>
                <a:gd name="adj1" fmla="val 50000"/>
              </a:avLst>
            </a:prstGeom>
            <a:ln w="254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214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200651" y="1603344"/>
            <a:ext cx="1819376" cy="807913"/>
          </a:xfrm>
          <a:prstGeom prst="rect">
            <a:avLst/>
          </a:prstGeom>
        </p:spPr>
        <p:txBody>
          <a:bodyPr vert="horz" wrap="square" lIns="68580" tIns="34290" rIns="68580" bIns="34290" rtlCol="0" anchor="ctr">
            <a:sp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r>
              <a:rPr lang="en-US" sz="2400" dirty="0">
                <a:solidFill>
                  <a:schemeClr val="bg1"/>
                </a:solidFill>
                <a:latin typeface="Source Sans Pro Light" pitchFamily="34" charset="0"/>
              </a:rPr>
              <a:t>Record Formats</a:t>
            </a:r>
          </a:p>
        </p:txBody>
      </p:sp>
      <p:sp>
        <p:nvSpPr>
          <p:cNvPr id="2" name="Title 1"/>
          <p:cNvSpPr>
            <a:spLocks noGrp="1"/>
          </p:cNvSpPr>
          <p:nvPr>
            <p:ph type="title"/>
          </p:nvPr>
        </p:nvSpPr>
        <p:spPr/>
        <p:txBody>
          <a:bodyPr/>
          <a:lstStyle/>
          <a:p>
            <a:r>
              <a:rPr lang="en-US" dirty="0"/>
              <a:t>Record LAYOUT</a:t>
            </a:r>
            <a:endParaRPr lang="en-US" b="0" i="1"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590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Record Formats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Relational Model </a:t>
            </a:r>
            <a:r>
              <a:rPr lang="en-US" dirty="0">
                <a:sym typeface="Wingdings"/>
              </a:rPr>
              <a:t></a:t>
            </a:r>
            <a:endParaRPr lang="en-US" dirty="0"/>
          </a:p>
          <a:p>
            <a:pPr lvl="1"/>
            <a:r>
              <a:rPr lang="en-US" dirty="0"/>
              <a:t>Each record in table has some fixed type</a:t>
            </a:r>
          </a:p>
          <a:p>
            <a:r>
              <a:rPr lang="en-US" dirty="0"/>
              <a:t>Assume System Catalog stores the Schema</a:t>
            </a:r>
          </a:p>
          <a:p>
            <a:pPr lvl="1"/>
            <a:r>
              <a:rPr lang="en-US" dirty="0"/>
              <a:t>No need to store type information with records (save space!)</a:t>
            </a:r>
          </a:p>
          <a:p>
            <a:pPr lvl="1"/>
            <a:r>
              <a:rPr lang="en-US" dirty="0"/>
              <a:t>Catalog is just another table </a:t>
            </a:r>
            <a:r>
              <a:rPr lang="is-IS" dirty="0"/>
              <a:t>…</a:t>
            </a:r>
            <a:endParaRPr lang="en-US" dirty="0"/>
          </a:p>
          <a:p>
            <a:r>
              <a:rPr lang="en-US" dirty="0"/>
              <a:t>Goals:</a:t>
            </a:r>
          </a:p>
          <a:p>
            <a:pPr lvl="1"/>
            <a:r>
              <a:rPr lang="en-US" dirty="0"/>
              <a:t>Records should be compact in memory &amp; disk format</a:t>
            </a:r>
          </a:p>
          <a:p>
            <a:pPr lvl="1"/>
            <a:r>
              <a:rPr lang="en-US" dirty="0"/>
              <a:t>Fast access to fields (why?)</a:t>
            </a:r>
          </a:p>
          <a:p>
            <a:pPr lvl="1"/>
            <a:endParaRPr lang="en-US" dirty="0"/>
          </a:p>
          <a:p>
            <a:r>
              <a:rPr lang="en-US" dirty="0"/>
              <a:t>Easy Case: Fixed Length Fields</a:t>
            </a:r>
          </a:p>
          <a:p>
            <a:r>
              <a:rPr lang="en-US" dirty="0"/>
              <a:t>Interesting Case: Variable Length Fields</a:t>
            </a:r>
          </a:p>
        </p:txBody>
      </p:sp>
    </p:spTree>
    <p:extLst>
      <p:ext uri="{BB962C8B-B14F-4D97-AF65-F5344CB8AC3E}">
        <p14:creationId xmlns:p14="http://schemas.microsoft.com/office/powerpoint/2010/main" val="111871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Record Formats: Fixed Length</a:t>
            </a:r>
          </a:p>
        </p:txBody>
      </p:sp>
      <p:sp>
        <p:nvSpPr>
          <p:cNvPr id="21" name="Content Placeholder 2"/>
          <p:cNvSpPr>
            <a:spLocks noGrp="1"/>
          </p:cNvSpPr>
          <p:nvPr>
            <p:ph idx="1"/>
          </p:nvPr>
        </p:nvSpPr>
        <p:spPr>
          <a:xfrm>
            <a:off x="457200" y="1200151"/>
            <a:ext cx="6054206" cy="3394472"/>
          </a:xfrm>
        </p:spPr>
        <p:txBody>
          <a:bodyPr>
            <a:normAutofit/>
          </a:bodyPr>
          <a:lstStyle/>
          <a:p>
            <a:r>
              <a:rPr lang="en-US" sz="2000" dirty="0"/>
              <a:t>Field types same for all records in a file.</a:t>
            </a:r>
          </a:p>
          <a:p>
            <a:pPr lvl="1"/>
            <a:r>
              <a:rPr lang="en-US" dirty="0"/>
              <a:t>Type info stored separately in system catalog</a:t>
            </a:r>
          </a:p>
          <a:p>
            <a:r>
              <a:rPr lang="en-US" sz="2000" dirty="0"/>
              <a:t>On disk byte representation same as in memory </a:t>
            </a:r>
          </a:p>
          <a:p>
            <a:r>
              <a:rPr lang="en-US" sz="2000" dirty="0"/>
              <a:t>Finding </a:t>
            </a:r>
            <a:r>
              <a:rPr lang="en-US" sz="2000" dirty="0" err="1"/>
              <a:t>i’th</a:t>
            </a:r>
            <a:r>
              <a:rPr lang="en-US" sz="2000" dirty="0"/>
              <a:t> field?</a:t>
            </a:r>
          </a:p>
          <a:p>
            <a:pPr lvl="1"/>
            <a:r>
              <a:rPr lang="en-US" sz="2000" dirty="0"/>
              <a:t>done via arithmetic (fast)</a:t>
            </a:r>
          </a:p>
          <a:p>
            <a:r>
              <a:rPr lang="en-US" sz="2000" dirty="0"/>
              <a:t>Compact? (Nulls?)</a:t>
            </a:r>
          </a:p>
        </p:txBody>
      </p:sp>
      <p:grpSp>
        <p:nvGrpSpPr>
          <p:cNvPr id="12" name="Group 2" descr="A record of lenth 24 bytes. (3 (4 bytes), 3.142 (8 bytes), T (1 byte), 3 (4 bytes), Hello_w (7 Bytes))" title="Record"/>
          <p:cNvGrpSpPr>
            <a:grpSpLocks/>
          </p:cNvGrpSpPr>
          <p:nvPr/>
        </p:nvGrpSpPr>
        <p:grpSpPr bwMode="auto">
          <a:xfrm>
            <a:off x="1295400" y="3236145"/>
            <a:ext cx="3935757" cy="2716956"/>
            <a:chOff x="2149347" y="877335"/>
            <a:chExt cx="5246752" cy="3622380"/>
          </a:xfrm>
        </p:grpSpPr>
        <p:sp>
          <p:nvSpPr>
            <p:cNvPr id="13" name="Rectangle 12"/>
            <p:cNvSpPr/>
            <p:nvPr/>
          </p:nvSpPr>
          <p:spPr bwMode="auto">
            <a:xfrm>
              <a:off x="2208074" y="2364730"/>
              <a:ext cx="752343" cy="61273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a:t>
              </a:r>
            </a:p>
          </p:txBody>
        </p:sp>
        <p:sp>
          <p:nvSpPr>
            <p:cNvPr id="14" name="Rectangle 13"/>
            <p:cNvSpPr/>
            <p:nvPr/>
          </p:nvSpPr>
          <p:spPr bwMode="auto">
            <a:xfrm>
              <a:off x="4447643" y="2364730"/>
              <a:ext cx="292049" cy="61273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T</a:t>
              </a:r>
            </a:p>
          </p:txBody>
        </p:sp>
        <p:sp>
          <p:nvSpPr>
            <p:cNvPr id="15" name="Rectangle 14"/>
            <p:cNvSpPr/>
            <p:nvPr/>
          </p:nvSpPr>
          <p:spPr bwMode="auto">
            <a:xfrm>
              <a:off x="5499970" y="2364730"/>
              <a:ext cx="1523732" cy="61273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HELLO_W</a:t>
              </a:r>
            </a:p>
          </p:txBody>
        </p:sp>
        <p:sp>
          <p:nvSpPr>
            <p:cNvPr id="16" name="TextBox 15"/>
            <p:cNvSpPr txBox="1"/>
            <p:nvPr/>
          </p:nvSpPr>
          <p:spPr>
            <a:xfrm>
              <a:off x="2149347" y="2980641"/>
              <a:ext cx="1113784" cy="369309"/>
            </a:xfrm>
            <a:prstGeom prst="rect">
              <a:avLst/>
            </a:prstGeom>
            <a:noFill/>
          </p:spPr>
          <p:txBody>
            <a:bodyPr wrap="none">
              <a:spAutoFit/>
            </a:bodyPr>
            <a:lstStyle/>
            <a:p>
              <a:pPr>
                <a:defRPr/>
              </a:pPr>
              <a:r>
                <a:rPr lang="en-US" sz="1200" dirty="0">
                  <a:solidFill>
                    <a:schemeClr val="accent4"/>
                  </a:solidFill>
                  <a:latin typeface="Helvetica Neue"/>
                </a:rPr>
                <a:t>INTEGER</a:t>
              </a:r>
            </a:p>
          </p:txBody>
        </p:sp>
        <p:sp>
          <p:nvSpPr>
            <p:cNvPr id="17" name="TextBox 16"/>
            <p:cNvSpPr txBox="1"/>
            <p:nvPr/>
          </p:nvSpPr>
          <p:spPr>
            <a:xfrm>
              <a:off x="3311193" y="2980641"/>
              <a:ext cx="1075319" cy="369309"/>
            </a:xfrm>
            <a:prstGeom prst="rect">
              <a:avLst/>
            </a:prstGeom>
            <a:noFill/>
          </p:spPr>
          <p:txBody>
            <a:bodyPr wrap="none">
              <a:spAutoFit/>
            </a:bodyPr>
            <a:lstStyle/>
            <a:p>
              <a:pPr>
                <a:defRPr/>
              </a:pPr>
              <a:r>
                <a:rPr lang="en-US" sz="1200" dirty="0">
                  <a:solidFill>
                    <a:schemeClr val="accent4"/>
                  </a:solidFill>
                  <a:latin typeface="Helvetica Neue"/>
                </a:rPr>
                <a:t>DOUBLE</a:t>
              </a:r>
            </a:p>
          </p:txBody>
        </p:sp>
        <p:sp>
          <p:nvSpPr>
            <p:cNvPr id="18" name="TextBox 17"/>
            <p:cNvSpPr txBox="1"/>
            <p:nvPr/>
          </p:nvSpPr>
          <p:spPr>
            <a:xfrm rot="5400000">
              <a:off x="3830161" y="3552369"/>
              <a:ext cx="1525424" cy="369267"/>
            </a:xfrm>
            <a:prstGeom prst="rect">
              <a:avLst/>
            </a:prstGeom>
            <a:noFill/>
          </p:spPr>
          <p:txBody>
            <a:bodyPr wrap="square">
              <a:spAutoFit/>
            </a:bodyPr>
            <a:lstStyle/>
            <a:p>
              <a:pPr>
                <a:defRPr/>
              </a:pPr>
              <a:r>
                <a:rPr lang="en-US" sz="1200" dirty="0">
                  <a:solidFill>
                    <a:schemeClr val="accent4"/>
                  </a:solidFill>
                  <a:latin typeface="Helvetica Neue"/>
                </a:rPr>
                <a:t>BOOLEAN</a:t>
              </a:r>
            </a:p>
          </p:txBody>
        </p:sp>
        <p:sp>
          <p:nvSpPr>
            <p:cNvPr id="19" name="TextBox 18"/>
            <p:cNvSpPr txBox="1"/>
            <p:nvPr/>
          </p:nvSpPr>
          <p:spPr>
            <a:xfrm>
              <a:off x="4728581" y="2974291"/>
              <a:ext cx="1113784" cy="369309"/>
            </a:xfrm>
            <a:prstGeom prst="rect">
              <a:avLst/>
            </a:prstGeom>
            <a:noFill/>
          </p:spPr>
          <p:txBody>
            <a:bodyPr wrap="none">
              <a:spAutoFit/>
            </a:bodyPr>
            <a:lstStyle/>
            <a:p>
              <a:pPr>
                <a:defRPr/>
              </a:pPr>
              <a:r>
                <a:rPr lang="en-US" sz="1200" dirty="0">
                  <a:solidFill>
                    <a:schemeClr val="accent4"/>
                  </a:solidFill>
                  <a:latin typeface="Helvetica Neue"/>
                </a:rPr>
                <a:t>INTEGER</a:t>
              </a:r>
            </a:p>
          </p:txBody>
        </p:sp>
        <p:sp>
          <p:nvSpPr>
            <p:cNvPr id="23" name="TextBox 22"/>
            <p:cNvSpPr txBox="1"/>
            <p:nvPr/>
          </p:nvSpPr>
          <p:spPr>
            <a:xfrm>
              <a:off x="5696787" y="2974291"/>
              <a:ext cx="1699312" cy="369309"/>
            </a:xfrm>
            <a:prstGeom prst="rect">
              <a:avLst/>
            </a:prstGeom>
            <a:noFill/>
          </p:spPr>
          <p:txBody>
            <a:bodyPr wrap="none">
              <a:spAutoFit/>
            </a:bodyPr>
            <a:lstStyle/>
            <a:p>
              <a:pPr>
                <a:defRPr/>
              </a:pPr>
              <a:r>
                <a:rPr lang="en-US" sz="1200" dirty="0">
                  <a:solidFill>
                    <a:schemeClr val="accent4"/>
                  </a:solidFill>
                  <a:latin typeface="Helvetica Neue"/>
                </a:rPr>
                <a:t>CHARACTER(7)</a:t>
              </a:r>
            </a:p>
          </p:txBody>
        </p:sp>
        <p:sp>
          <p:nvSpPr>
            <p:cNvPr id="24" name="Rectangle 23"/>
            <p:cNvSpPr/>
            <p:nvPr/>
          </p:nvSpPr>
          <p:spPr bwMode="auto">
            <a:xfrm>
              <a:off x="2965179" y="2364730"/>
              <a:ext cx="1499923" cy="61273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3.142</a:t>
              </a:r>
            </a:p>
          </p:txBody>
        </p:sp>
        <p:sp>
          <p:nvSpPr>
            <p:cNvPr id="25" name="Rectangle 24"/>
            <p:cNvSpPr/>
            <p:nvPr/>
          </p:nvSpPr>
          <p:spPr bwMode="auto">
            <a:xfrm>
              <a:off x="4747627" y="2366316"/>
              <a:ext cx="752343" cy="61432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a:t>
              </a:r>
            </a:p>
          </p:txBody>
        </p:sp>
        <p:sp>
          <p:nvSpPr>
            <p:cNvPr id="26" name="Left Brace 25"/>
            <p:cNvSpPr/>
            <p:nvPr/>
          </p:nvSpPr>
          <p:spPr bwMode="auto">
            <a:xfrm rot="5400000">
              <a:off x="2492970" y="1870296"/>
              <a:ext cx="182551" cy="752343"/>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sp>
          <p:nvSpPr>
            <p:cNvPr id="27" name="Left Brace 26"/>
            <p:cNvSpPr/>
            <p:nvPr/>
          </p:nvSpPr>
          <p:spPr bwMode="auto">
            <a:xfrm rot="5400000">
              <a:off x="3619897" y="1509997"/>
              <a:ext cx="182551" cy="1472941"/>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sp>
          <p:nvSpPr>
            <p:cNvPr id="28" name="Left Brace 27"/>
            <p:cNvSpPr/>
            <p:nvPr/>
          </p:nvSpPr>
          <p:spPr bwMode="auto">
            <a:xfrm rot="5400000">
              <a:off x="4500012" y="2109173"/>
              <a:ext cx="182551" cy="274589"/>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sp>
          <p:nvSpPr>
            <p:cNvPr id="29" name="Left Brace 28"/>
            <p:cNvSpPr/>
            <p:nvPr/>
          </p:nvSpPr>
          <p:spPr bwMode="auto">
            <a:xfrm rot="5400000">
              <a:off x="5026969" y="1864741"/>
              <a:ext cx="182551" cy="763453"/>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sp>
          <p:nvSpPr>
            <p:cNvPr id="30" name="Left Brace 29"/>
            <p:cNvSpPr/>
            <p:nvPr/>
          </p:nvSpPr>
          <p:spPr bwMode="auto">
            <a:xfrm rot="5400000">
              <a:off x="6174529" y="1488570"/>
              <a:ext cx="182551" cy="1515796"/>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sp>
          <p:nvSpPr>
            <p:cNvPr id="31" name="TextBox 44"/>
            <p:cNvSpPr txBox="1">
              <a:spLocks noChangeArrowheads="1"/>
            </p:cNvSpPr>
            <p:nvPr/>
          </p:nvSpPr>
          <p:spPr bwMode="auto">
            <a:xfrm>
              <a:off x="2380753" y="1772003"/>
              <a:ext cx="417135" cy="4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spcBef>
                  <a:spcPct val="0"/>
                </a:spcBef>
                <a:buFontTx/>
                <a:buNone/>
              </a:pPr>
              <a:r>
                <a:rPr lang="en-US" altLang="en-US" sz="1800" dirty="0">
                  <a:solidFill>
                    <a:schemeClr val="tx2"/>
                  </a:solidFill>
                  <a:latin typeface="Helvetica Neue"/>
                </a:rPr>
                <a:t>4</a:t>
              </a:r>
            </a:p>
          </p:txBody>
        </p:sp>
        <p:sp>
          <p:nvSpPr>
            <p:cNvPr id="32" name="TextBox 45"/>
            <p:cNvSpPr txBox="1">
              <a:spLocks noChangeArrowheads="1"/>
            </p:cNvSpPr>
            <p:nvPr/>
          </p:nvSpPr>
          <p:spPr bwMode="auto">
            <a:xfrm>
              <a:off x="3516684" y="1772003"/>
              <a:ext cx="417135" cy="4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spcBef>
                  <a:spcPct val="0"/>
                </a:spcBef>
                <a:buFontTx/>
                <a:buNone/>
              </a:pPr>
              <a:r>
                <a:rPr lang="en-US" altLang="en-US" sz="1800" dirty="0">
                  <a:solidFill>
                    <a:schemeClr val="tx2"/>
                  </a:solidFill>
                  <a:latin typeface="Helvetica Neue"/>
                </a:rPr>
                <a:t>8</a:t>
              </a:r>
            </a:p>
          </p:txBody>
        </p:sp>
        <p:sp>
          <p:nvSpPr>
            <p:cNvPr id="33" name="TextBox 46"/>
            <p:cNvSpPr txBox="1">
              <a:spLocks noChangeArrowheads="1"/>
            </p:cNvSpPr>
            <p:nvPr/>
          </p:nvSpPr>
          <p:spPr bwMode="auto">
            <a:xfrm>
              <a:off x="4393906" y="1772003"/>
              <a:ext cx="417135" cy="4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spcBef>
                  <a:spcPct val="0"/>
                </a:spcBef>
                <a:buFontTx/>
                <a:buNone/>
              </a:pPr>
              <a:r>
                <a:rPr lang="en-US" altLang="en-US" sz="1800" dirty="0">
                  <a:solidFill>
                    <a:schemeClr val="tx2"/>
                  </a:solidFill>
                  <a:latin typeface="Helvetica Neue"/>
                </a:rPr>
                <a:t>1</a:t>
              </a:r>
            </a:p>
          </p:txBody>
        </p:sp>
        <p:sp>
          <p:nvSpPr>
            <p:cNvPr id="34" name="TextBox 47"/>
            <p:cNvSpPr txBox="1">
              <a:spLocks noChangeArrowheads="1"/>
            </p:cNvSpPr>
            <p:nvPr/>
          </p:nvSpPr>
          <p:spPr bwMode="auto">
            <a:xfrm>
              <a:off x="4914940" y="1772003"/>
              <a:ext cx="417135" cy="4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spcBef>
                  <a:spcPct val="0"/>
                </a:spcBef>
                <a:buFontTx/>
                <a:buNone/>
              </a:pPr>
              <a:r>
                <a:rPr lang="en-US" altLang="en-US" sz="1800" dirty="0">
                  <a:solidFill>
                    <a:schemeClr val="tx2"/>
                  </a:solidFill>
                  <a:latin typeface="Helvetica Neue"/>
                </a:rPr>
                <a:t>4</a:t>
              </a:r>
            </a:p>
          </p:txBody>
        </p:sp>
        <p:sp>
          <p:nvSpPr>
            <p:cNvPr id="35" name="TextBox 48"/>
            <p:cNvSpPr txBox="1">
              <a:spLocks noChangeArrowheads="1"/>
            </p:cNvSpPr>
            <p:nvPr/>
          </p:nvSpPr>
          <p:spPr bwMode="auto">
            <a:xfrm>
              <a:off x="6104243" y="1772003"/>
              <a:ext cx="417135" cy="4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spcBef>
                  <a:spcPct val="0"/>
                </a:spcBef>
                <a:buFontTx/>
                <a:buNone/>
              </a:pPr>
              <a:r>
                <a:rPr lang="en-US" altLang="en-US" sz="1800" dirty="0">
                  <a:solidFill>
                    <a:schemeClr val="tx2"/>
                  </a:solidFill>
                  <a:latin typeface="Helvetica Neue"/>
                </a:rPr>
                <a:t>7</a:t>
              </a:r>
            </a:p>
          </p:txBody>
        </p:sp>
        <p:sp>
          <p:nvSpPr>
            <p:cNvPr id="36" name="Left Brace 35"/>
            <p:cNvSpPr/>
            <p:nvPr/>
          </p:nvSpPr>
          <p:spPr bwMode="auto">
            <a:xfrm rot="5400000">
              <a:off x="4088077" y="-664545"/>
              <a:ext cx="1061971" cy="4939432"/>
            </a:xfrm>
            <a:prstGeom prst="leftBrace">
              <a:avLst>
                <a:gd name="adj1" fmla="val 10235"/>
                <a:gd name="adj2" fmla="val 49819"/>
              </a:avLst>
            </a:prstGeom>
            <a:ln>
              <a:solidFill>
                <a:schemeClr val="accent6"/>
              </a:solidFill>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sp>
          <p:nvSpPr>
            <p:cNvPr id="37" name="TextBox 36"/>
            <p:cNvSpPr txBox="1"/>
            <p:nvPr/>
          </p:nvSpPr>
          <p:spPr>
            <a:xfrm>
              <a:off x="4377805" y="877335"/>
              <a:ext cx="588091" cy="492412"/>
            </a:xfrm>
            <a:prstGeom prst="rect">
              <a:avLst/>
            </a:prstGeom>
            <a:noFill/>
          </p:spPr>
          <p:txBody>
            <a:bodyPr wrap="none">
              <a:spAutoFit/>
            </a:bodyPr>
            <a:lstStyle/>
            <a:p>
              <a:pPr>
                <a:defRPr/>
              </a:pPr>
              <a:r>
                <a:rPr lang="en-US" dirty="0">
                  <a:solidFill>
                    <a:schemeClr val="accent6"/>
                  </a:solidFill>
                  <a:latin typeface="Helvetica Neue"/>
                </a:rPr>
                <a:t>24</a:t>
              </a:r>
            </a:p>
          </p:txBody>
        </p:sp>
      </p:grpSp>
    </p:spTree>
    <p:extLst>
      <p:ext uri="{BB962C8B-B14F-4D97-AF65-F5344CB8AC3E}">
        <p14:creationId xmlns:p14="http://schemas.microsoft.com/office/powerpoint/2010/main" val="105920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a:bodyPr>
          <a:lstStyle/>
          <a:p>
            <a:r>
              <a:rPr lang="en-US" dirty="0"/>
              <a:t>Record Formats: Variable Length</a:t>
            </a:r>
          </a:p>
        </p:txBody>
      </p:sp>
      <p:sp>
        <p:nvSpPr>
          <p:cNvPr id="21" name="Content Placeholder 2"/>
          <p:cNvSpPr>
            <a:spLocks noGrp="1"/>
          </p:cNvSpPr>
          <p:nvPr>
            <p:ph idx="1"/>
          </p:nvPr>
        </p:nvSpPr>
        <p:spPr>
          <a:xfrm>
            <a:off x="457200" y="1200151"/>
            <a:ext cx="8229600" cy="1874107"/>
          </a:xfrm>
        </p:spPr>
        <p:txBody>
          <a:bodyPr>
            <a:normAutofit/>
          </a:bodyPr>
          <a:lstStyle/>
          <a:p>
            <a:r>
              <a:rPr lang="en-US" sz="1600" dirty="0"/>
              <a:t> </a:t>
            </a:r>
            <a:r>
              <a:rPr lang="en-US" sz="1600" dirty="0">
                <a:latin typeface="Helvetica Neue"/>
              </a:rPr>
              <a:t>What happens if fields are variable length?</a:t>
            </a:r>
          </a:p>
          <a:p>
            <a:pPr>
              <a:spcBef>
                <a:spcPts val="9000"/>
              </a:spcBef>
            </a:pPr>
            <a:r>
              <a:rPr lang="en-US" sz="1600" dirty="0">
                <a:latin typeface="Helvetica Neue"/>
              </a:rPr>
              <a:t>Could store with padding? (Fixed Length)</a:t>
            </a:r>
          </a:p>
        </p:txBody>
      </p:sp>
      <p:grpSp>
        <p:nvGrpSpPr>
          <p:cNvPr id="38" name="Group 42" title="Record 1"/>
          <p:cNvGrpSpPr>
            <a:grpSpLocks/>
          </p:cNvGrpSpPr>
          <p:nvPr/>
        </p:nvGrpSpPr>
        <p:grpSpPr bwMode="auto">
          <a:xfrm>
            <a:off x="1406723" y="1620073"/>
            <a:ext cx="3312319" cy="988993"/>
            <a:chOff x="4424229" y="4316768"/>
            <a:chExt cx="4417865" cy="1317622"/>
          </a:xfrm>
        </p:grpSpPr>
        <p:sp>
          <p:nvSpPr>
            <p:cNvPr id="39" name="TextBox 43"/>
            <p:cNvSpPr txBox="1">
              <a:spLocks noChangeArrowheads="1"/>
            </p:cNvSpPr>
            <p:nvPr/>
          </p:nvSpPr>
          <p:spPr bwMode="auto">
            <a:xfrm>
              <a:off x="4555518" y="4316768"/>
              <a:ext cx="4286576"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a:spcBef>
                  <a:spcPct val="0"/>
                </a:spcBef>
                <a:buFontTx/>
                <a:buNone/>
              </a:pPr>
              <a:r>
                <a:rPr lang="en-US" altLang="en-US" sz="1800" dirty="0">
                  <a:solidFill>
                    <a:srgbClr val="000000"/>
                  </a:solidFill>
                  <a:latin typeface="Helvetica Neue"/>
                </a:rPr>
                <a:t>Record</a:t>
              </a:r>
            </a:p>
          </p:txBody>
        </p:sp>
        <p:grpSp>
          <p:nvGrpSpPr>
            <p:cNvPr id="40" name="Group 44"/>
            <p:cNvGrpSpPr>
              <a:grpSpLocks/>
            </p:cNvGrpSpPr>
            <p:nvPr/>
          </p:nvGrpSpPr>
          <p:grpSpPr bwMode="auto">
            <a:xfrm>
              <a:off x="4555518" y="4778432"/>
              <a:ext cx="4286576" cy="503582"/>
              <a:chOff x="4555518" y="4778432"/>
              <a:chExt cx="4286576" cy="503582"/>
            </a:xfrm>
          </p:grpSpPr>
          <p:sp>
            <p:nvSpPr>
              <p:cNvPr id="46" name="Rectangle 45"/>
              <p:cNvSpPr/>
              <p:nvPr/>
            </p:nvSpPr>
            <p:spPr bwMode="auto">
              <a:xfrm>
                <a:off x="4556035" y="4778366"/>
                <a:ext cx="751132" cy="504429"/>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Bob</a:t>
                </a:r>
              </a:p>
            </p:txBody>
          </p:sp>
          <p:sp>
            <p:nvSpPr>
              <p:cNvPr id="47" name="Rectangle 46"/>
              <p:cNvSpPr/>
              <p:nvPr/>
            </p:nvSpPr>
            <p:spPr bwMode="auto">
              <a:xfrm>
                <a:off x="6469596" y="4778366"/>
                <a:ext cx="624091"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M</a:t>
                </a:r>
              </a:p>
            </p:txBody>
          </p:sp>
          <p:sp>
            <p:nvSpPr>
              <p:cNvPr id="48" name="Rectangle 47"/>
              <p:cNvSpPr/>
              <p:nvPr/>
            </p:nvSpPr>
            <p:spPr bwMode="auto">
              <a:xfrm>
                <a:off x="7093687" y="4778366"/>
                <a:ext cx="622503"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32</a:t>
                </a:r>
              </a:p>
            </p:txBody>
          </p:sp>
          <p:sp>
            <p:nvSpPr>
              <p:cNvPr id="49" name="Rectangle 48"/>
              <p:cNvSpPr/>
              <p:nvPr/>
            </p:nvSpPr>
            <p:spPr bwMode="auto">
              <a:xfrm>
                <a:off x="7716190" y="4778366"/>
                <a:ext cx="1125904"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94703</a:t>
                </a:r>
              </a:p>
            </p:txBody>
          </p:sp>
          <p:sp>
            <p:nvSpPr>
              <p:cNvPr id="50" name="Rectangle 49"/>
              <p:cNvSpPr/>
              <p:nvPr/>
            </p:nvSpPr>
            <p:spPr bwMode="auto">
              <a:xfrm>
                <a:off x="5307167" y="4778366"/>
                <a:ext cx="1162429" cy="504429"/>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Big, St.</a:t>
                </a:r>
              </a:p>
            </p:txBody>
          </p:sp>
        </p:grpSp>
        <p:sp>
          <p:nvSpPr>
            <p:cNvPr id="41" name="TextBox 40"/>
            <p:cNvSpPr txBox="1"/>
            <p:nvPr/>
          </p:nvSpPr>
          <p:spPr>
            <a:xfrm>
              <a:off x="4424229" y="5265348"/>
              <a:ext cx="1205425" cy="369042"/>
            </a:xfrm>
            <a:prstGeom prst="rect">
              <a:avLst/>
            </a:prstGeom>
            <a:noFill/>
          </p:spPr>
          <p:txBody>
            <a:bodyPr wrap="none">
              <a:spAutoFit/>
            </a:bodyPr>
            <a:lstStyle/>
            <a:p>
              <a:pPr>
                <a:defRPr/>
              </a:pPr>
              <a:r>
                <a:rPr lang="en-US" sz="1200" dirty="0">
                  <a:ln w="0"/>
                  <a:solidFill>
                    <a:schemeClr val="accent2"/>
                  </a:solidFill>
                  <a:effectLst>
                    <a:outerShdw blurRad="38100" dist="19050" dir="2700000" algn="tl" rotWithShape="0">
                      <a:schemeClr val="dk1">
                        <a:alpha val="40000"/>
                      </a:schemeClr>
                    </a:outerShdw>
                  </a:effectLst>
                  <a:latin typeface="Helvetica Neue" charset="0"/>
                  <a:ea typeface="Helvetica Neue" charset="0"/>
                  <a:cs typeface="Helvetica Neue" charset="0"/>
                </a:rPr>
                <a:t>VARCHAR</a:t>
              </a:r>
            </a:p>
          </p:txBody>
        </p:sp>
        <p:sp>
          <p:nvSpPr>
            <p:cNvPr id="42" name="TextBox 41"/>
            <p:cNvSpPr txBox="1"/>
            <p:nvPr/>
          </p:nvSpPr>
          <p:spPr>
            <a:xfrm>
              <a:off x="5421505" y="5265348"/>
              <a:ext cx="1205425" cy="369042"/>
            </a:xfrm>
            <a:prstGeom prst="rect">
              <a:avLst/>
            </a:prstGeom>
            <a:noFill/>
          </p:spPr>
          <p:txBody>
            <a:bodyPr wrap="none">
              <a:spAutoFit/>
            </a:bodyPr>
            <a:lstStyle/>
            <a:p>
              <a:pPr>
                <a:defRPr/>
              </a:pPr>
              <a:r>
                <a:rPr lang="en-US" sz="1200" dirty="0">
                  <a:ln w="0"/>
                  <a:solidFill>
                    <a:schemeClr val="accent2"/>
                  </a:solidFill>
                  <a:effectLst>
                    <a:outerShdw blurRad="38100" dist="19050" dir="2700000" algn="tl" rotWithShape="0">
                      <a:schemeClr val="dk1">
                        <a:alpha val="40000"/>
                      </a:schemeClr>
                    </a:outerShdw>
                  </a:effectLst>
                  <a:latin typeface="Helvetica Neue" charset="0"/>
                  <a:ea typeface="Helvetica Neue" charset="0"/>
                  <a:cs typeface="Helvetica Neue" charset="0"/>
                </a:rPr>
                <a:t>VARCHAR</a:t>
              </a:r>
            </a:p>
          </p:txBody>
        </p:sp>
        <p:sp>
          <p:nvSpPr>
            <p:cNvPr id="43" name="TextBox 42"/>
            <p:cNvSpPr txBox="1"/>
            <p:nvPr/>
          </p:nvSpPr>
          <p:spPr>
            <a:xfrm>
              <a:off x="6480712" y="5259004"/>
              <a:ext cx="81501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CHAR</a:t>
              </a:r>
              <a:endParaRPr lang="en-US" sz="1500" dirty="0">
                <a:solidFill>
                  <a:schemeClr val="accent4"/>
                </a:solidFill>
                <a:latin typeface="Helvetica Neue" charset="0"/>
                <a:ea typeface="Helvetica Neue" charset="0"/>
                <a:cs typeface="Helvetica Neue" charset="0"/>
              </a:endParaRPr>
            </a:p>
          </p:txBody>
        </p:sp>
        <p:sp>
          <p:nvSpPr>
            <p:cNvPr id="44" name="TextBox 43"/>
            <p:cNvSpPr txBox="1"/>
            <p:nvPr/>
          </p:nvSpPr>
          <p:spPr>
            <a:xfrm>
              <a:off x="7187380" y="5257416"/>
              <a:ext cx="56486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sp>
          <p:nvSpPr>
            <p:cNvPr id="45" name="TextBox 44"/>
            <p:cNvSpPr txBox="1"/>
            <p:nvPr/>
          </p:nvSpPr>
          <p:spPr>
            <a:xfrm>
              <a:off x="8062379" y="5260588"/>
              <a:ext cx="56486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grpSp>
        <p:nvGrpSpPr>
          <p:cNvPr id="5" name="Group 4" descr="(Bob (with padding), Big St., M, 32, 94703)" title="Record 2"/>
          <p:cNvGrpSpPr/>
          <p:nvPr/>
        </p:nvGrpSpPr>
        <p:grpSpPr>
          <a:xfrm>
            <a:off x="838932" y="2787768"/>
            <a:ext cx="4830366" cy="1038173"/>
            <a:chOff x="2328267" y="3081402"/>
            <a:chExt cx="4830366" cy="1038173"/>
          </a:xfrm>
        </p:grpSpPr>
        <p:grpSp>
          <p:nvGrpSpPr>
            <p:cNvPr id="52" name="Group 55"/>
            <p:cNvGrpSpPr>
              <a:grpSpLocks/>
            </p:cNvGrpSpPr>
            <p:nvPr/>
          </p:nvGrpSpPr>
          <p:grpSpPr bwMode="auto">
            <a:xfrm>
              <a:off x="2328267" y="3418610"/>
              <a:ext cx="4830366" cy="700965"/>
              <a:chOff x="3184127" y="4778432"/>
              <a:chExt cx="6440470" cy="935367"/>
            </a:xfrm>
          </p:grpSpPr>
          <p:grpSp>
            <p:nvGrpSpPr>
              <p:cNvPr id="53" name="Group 57"/>
              <p:cNvGrpSpPr>
                <a:grpSpLocks/>
              </p:cNvGrpSpPr>
              <p:nvPr/>
            </p:nvGrpSpPr>
            <p:grpSpPr bwMode="auto">
              <a:xfrm>
                <a:off x="3184127" y="4778432"/>
                <a:ext cx="6440470" cy="503582"/>
                <a:chOff x="3184127" y="4778432"/>
                <a:chExt cx="6440470" cy="503582"/>
              </a:xfrm>
            </p:grpSpPr>
            <p:sp>
              <p:nvSpPr>
                <p:cNvPr id="59" name="Rectangle 58"/>
                <p:cNvSpPr/>
                <p:nvPr/>
              </p:nvSpPr>
              <p:spPr bwMode="auto">
                <a:xfrm>
                  <a:off x="3184127" y="4778929"/>
                  <a:ext cx="2203444" cy="503638"/>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dirty="0">
                      <a:solidFill>
                        <a:srgbClr val="000000"/>
                      </a:solidFill>
                      <a:latin typeface="Helvetica Neue" charset="0"/>
                      <a:ea typeface="Helvetica Neue" charset="0"/>
                      <a:cs typeface="Helvetica Neue" charset="0"/>
                    </a:rPr>
                    <a:t>Bob</a:t>
                  </a:r>
                </a:p>
              </p:txBody>
            </p:sp>
            <p:sp>
              <p:nvSpPr>
                <p:cNvPr id="60" name="Rectangle 59"/>
                <p:cNvSpPr/>
                <p:nvPr/>
              </p:nvSpPr>
              <p:spPr bwMode="auto">
                <a:xfrm>
                  <a:off x="7252878" y="4778929"/>
                  <a:ext cx="622298" cy="5036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dirty="0">
                      <a:solidFill>
                        <a:srgbClr val="000000"/>
                      </a:solidFill>
                      <a:latin typeface="Helvetica Neue" charset="0"/>
                      <a:ea typeface="Helvetica Neue" charset="0"/>
                      <a:cs typeface="Helvetica Neue" charset="0"/>
                    </a:rPr>
                    <a:t>M</a:t>
                  </a:r>
                </a:p>
              </p:txBody>
            </p:sp>
            <p:sp>
              <p:nvSpPr>
                <p:cNvPr id="61" name="Rectangle 60"/>
                <p:cNvSpPr/>
                <p:nvPr/>
              </p:nvSpPr>
              <p:spPr bwMode="auto">
                <a:xfrm>
                  <a:off x="7875177" y="4778929"/>
                  <a:ext cx="622298" cy="5036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dirty="0">
                      <a:solidFill>
                        <a:srgbClr val="000000"/>
                      </a:solidFill>
                      <a:latin typeface="Helvetica Neue" charset="0"/>
                      <a:ea typeface="Helvetica Neue" charset="0"/>
                      <a:cs typeface="Helvetica Neue" charset="0"/>
                    </a:rPr>
                    <a:t>32</a:t>
                  </a:r>
                </a:p>
              </p:txBody>
            </p:sp>
            <p:sp>
              <p:nvSpPr>
                <p:cNvPr id="62" name="Rectangle 61"/>
                <p:cNvSpPr/>
                <p:nvPr/>
              </p:nvSpPr>
              <p:spPr bwMode="auto">
                <a:xfrm>
                  <a:off x="8497475" y="4778929"/>
                  <a:ext cx="1127122" cy="5036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dirty="0">
                      <a:solidFill>
                        <a:srgbClr val="000000"/>
                      </a:solidFill>
                      <a:latin typeface="Helvetica Neue" charset="0"/>
                      <a:ea typeface="Helvetica Neue" charset="0"/>
                      <a:cs typeface="Helvetica Neue" charset="0"/>
                    </a:rPr>
                    <a:t>94703</a:t>
                  </a:r>
                </a:p>
              </p:txBody>
            </p:sp>
            <p:sp>
              <p:nvSpPr>
                <p:cNvPr id="63" name="Rectangle 62"/>
                <p:cNvSpPr/>
                <p:nvPr/>
              </p:nvSpPr>
              <p:spPr bwMode="auto">
                <a:xfrm>
                  <a:off x="5387571" y="4778929"/>
                  <a:ext cx="1870070" cy="503638"/>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dirty="0">
                      <a:solidFill>
                        <a:srgbClr val="000000"/>
                      </a:solidFill>
                      <a:latin typeface="Helvetica Neue" charset="0"/>
                      <a:ea typeface="Helvetica Neue" charset="0"/>
                      <a:cs typeface="Helvetica Neue" charset="0"/>
                    </a:rPr>
                    <a:t>Big, St.</a:t>
                  </a:r>
                </a:p>
              </p:txBody>
            </p:sp>
          </p:grpSp>
          <p:sp>
            <p:nvSpPr>
              <p:cNvPr id="54" name="TextBox 53"/>
              <p:cNvSpPr txBox="1"/>
              <p:nvPr/>
            </p:nvSpPr>
            <p:spPr>
              <a:xfrm>
                <a:off x="3930250" y="5276213"/>
                <a:ext cx="1379005" cy="431231"/>
              </a:xfrm>
              <a:prstGeom prst="rect">
                <a:avLst/>
              </a:prstGeom>
              <a:noFill/>
            </p:spPr>
            <p:txBody>
              <a:bodyPr wrap="none">
                <a:spAutoFit/>
              </a:bodyPr>
              <a:lstStyle/>
              <a:p>
                <a:pPr>
                  <a:defRPr/>
                </a:pPr>
                <a:r>
                  <a:rPr lang="en-US" sz="1500" dirty="0">
                    <a:solidFill>
                      <a:schemeClr val="accent4"/>
                    </a:solidFill>
                    <a:latin typeface="Helvetica Neue" charset="0"/>
                    <a:ea typeface="Helvetica Neue" charset="0"/>
                    <a:cs typeface="Helvetica Neue" charset="0"/>
                  </a:rPr>
                  <a:t>CHAR(20)</a:t>
                </a:r>
              </a:p>
            </p:txBody>
          </p:sp>
          <p:sp>
            <p:nvSpPr>
              <p:cNvPr id="55" name="TextBox 54"/>
              <p:cNvSpPr txBox="1"/>
              <p:nvPr/>
            </p:nvSpPr>
            <p:spPr>
              <a:xfrm>
                <a:off x="5925731" y="5282568"/>
                <a:ext cx="1379005" cy="431231"/>
              </a:xfrm>
              <a:prstGeom prst="rect">
                <a:avLst/>
              </a:prstGeom>
              <a:noFill/>
            </p:spPr>
            <p:txBody>
              <a:bodyPr wrap="none">
                <a:spAutoFit/>
              </a:bodyPr>
              <a:lstStyle/>
              <a:p>
                <a:pPr>
                  <a:defRPr/>
                </a:pPr>
                <a:r>
                  <a:rPr lang="en-US" sz="1500" dirty="0">
                    <a:solidFill>
                      <a:schemeClr val="accent4"/>
                    </a:solidFill>
                    <a:latin typeface="Helvetica Neue" charset="0"/>
                    <a:ea typeface="Helvetica Neue" charset="0"/>
                    <a:cs typeface="Helvetica Neue" charset="0"/>
                  </a:rPr>
                  <a:t>CHAR(18)</a:t>
                </a:r>
              </a:p>
            </p:txBody>
          </p:sp>
          <p:sp>
            <p:nvSpPr>
              <p:cNvPr id="56" name="TextBox 55"/>
              <p:cNvSpPr txBox="1"/>
              <p:nvPr/>
            </p:nvSpPr>
            <p:spPr>
              <a:xfrm>
                <a:off x="7252878" y="5268269"/>
                <a:ext cx="960089" cy="431231"/>
              </a:xfrm>
              <a:prstGeom prst="rect">
                <a:avLst/>
              </a:prstGeom>
              <a:noFill/>
            </p:spPr>
            <p:txBody>
              <a:bodyPr wrap="none">
                <a:spAutoFit/>
              </a:bodyPr>
              <a:lstStyle/>
              <a:p>
                <a:pPr>
                  <a:defRPr/>
                </a:pPr>
                <a:r>
                  <a:rPr lang="en-US" sz="1500">
                    <a:solidFill>
                      <a:schemeClr val="accent4"/>
                    </a:solidFill>
                    <a:latin typeface="Helvetica Neue" charset="0"/>
                    <a:ea typeface="Helvetica Neue" charset="0"/>
                    <a:cs typeface="Helvetica Neue" charset="0"/>
                  </a:rPr>
                  <a:t>CHAR</a:t>
                </a:r>
                <a:endParaRPr lang="en-US" sz="1500" dirty="0">
                  <a:solidFill>
                    <a:schemeClr val="accent4"/>
                  </a:solidFill>
                  <a:latin typeface="Helvetica Neue" charset="0"/>
                  <a:ea typeface="Helvetica Neue" charset="0"/>
                  <a:cs typeface="Helvetica Neue" charset="0"/>
                </a:endParaRPr>
              </a:p>
            </p:txBody>
          </p:sp>
          <p:sp>
            <p:nvSpPr>
              <p:cNvPr id="57" name="TextBox 56"/>
              <p:cNvSpPr txBox="1"/>
              <p:nvPr/>
            </p:nvSpPr>
            <p:spPr>
              <a:xfrm>
                <a:off x="8029164" y="5258737"/>
                <a:ext cx="645902" cy="431231"/>
              </a:xfrm>
              <a:prstGeom prst="rect">
                <a:avLst/>
              </a:prstGeom>
              <a:noFill/>
            </p:spPr>
            <p:txBody>
              <a:bodyPr wrap="none">
                <a:spAutoFit/>
              </a:bodyPr>
              <a:lstStyle/>
              <a:p>
                <a:pPr>
                  <a:defRPr/>
                </a:pPr>
                <a:r>
                  <a:rPr lang="en-US" sz="1500" dirty="0">
                    <a:solidFill>
                      <a:schemeClr val="accent4"/>
                    </a:solidFill>
                    <a:latin typeface="Helvetica Neue" charset="0"/>
                    <a:ea typeface="Helvetica Neue" charset="0"/>
                    <a:cs typeface="Helvetica Neue" charset="0"/>
                  </a:rPr>
                  <a:t>INT</a:t>
                </a:r>
              </a:p>
            </p:txBody>
          </p:sp>
          <p:sp>
            <p:nvSpPr>
              <p:cNvPr id="58" name="TextBox 57"/>
              <p:cNvSpPr txBox="1"/>
              <p:nvPr/>
            </p:nvSpPr>
            <p:spPr>
              <a:xfrm>
                <a:off x="8924512" y="5258737"/>
                <a:ext cx="645902" cy="431231"/>
              </a:xfrm>
              <a:prstGeom prst="rect">
                <a:avLst/>
              </a:prstGeom>
              <a:noFill/>
            </p:spPr>
            <p:txBody>
              <a:bodyPr wrap="none">
                <a:spAutoFit/>
              </a:bodyPr>
              <a:lstStyle/>
              <a:p>
                <a:pPr>
                  <a:defRPr/>
                </a:pPr>
                <a:r>
                  <a:rPr lang="en-US" sz="1500" dirty="0">
                    <a:solidFill>
                      <a:schemeClr val="accent4"/>
                    </a:solidFill>
                    <a:latin typeface="Helvetica Neue" charset="0"/>
                    <a:ea typeface="Helvetica Neue" charset="0"/>
                    <a:cs typeface="Helvetica Neue" charset="0"/>
                  </a:rPr>
                  <a:t>INT</a:t>
                </a:r>
              </a:p>
            </p:txBody>
          </p:sp>
        </p:grpSp>
        <p:grpSp>
          <p:nvGrpSpPr>
            <p:cNvPr id="64" name="Group 63"/>
            <p:cNvGrpSpPr/>
            <p:nvPr/>
          </p:nvGrpSpPr>
          <p:grpSpPr>
            <a:xfrm>
              <a:off x="2398277" y="3081402"/>
              <a:ext cx="1521856" cy="531898"/>
              <a:chOff x="1320484" y="4019998"/>
              <a:chExt cx="2029141" cy="685352"/>
            </a:xfrm>
          </p:grpSpPr>
          <p:cxnSp>
            <p:nvCxnSpPr>
              <p:cNvPr id="65" name="Straight Connector 64"/>
              <p:cNvCxnSpPr/>
              <p:nvPr/>
            </p:nvCxnSpPr>
            <p:spPr bwMode="auto">
              <a:xfrm>
                <a:off x="1341438" y="4697413"/>
                <a:ext cx="731837" cy="0"/>
              </a:xfrm>
              <a:prstGeom prst="line">
                <a:avLst/>
              </a:prstGeom>
              <a:ln>
                <a:solidFill>
                  <a:schemeClr val="tx2"/>
                </a:solidFill>
                <a:headEnd type="arrow"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66" name="Straight Connector 65"/>
              <p:cNvCxnSpPr/>
              <p:nvPr/>
            </p:nvCxnSpPr>
            <p:spPr bwMode="auto">
              <a:xfrm>
                <a:off x="2617788" y="4705350"/>
                <a:ext cx="731837" cy="0"/>
              </a:xfrm>
              <a:prstGeom prst="line">
                <a:avLst/>
              </a:prstGeom>
              <a:ln>
                <a:solidFill>
                  <a:schemeClr val="tx2"/>
                </a:solidFill>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67" name="TextBox 66"/>
              <p:cNvSpPr txBox="1"/>
              <p:nvPr/>
            </p:nvSpPr>
            <p:spPr bwMode="auto">
              <a:xfrm>
                <a:off x="1320484" y="4019998"/>
                <a:ext cx="1908129" cy="416399"/>
              </a:xfrm>
              <a:prstGeom prst="rect">
                <a:avLst/>
              </a:prstGeom>
              <a:noFill/>
            </p:spPr>
            <p:txBody>
              <a:bodyPr wrap="none">
                <a:spAutoFit/>
              </a:bodyPr>
              <a:lstStyle/>
              <a:p>
                <a:pPr>
                  <a:defRPr/>
                </a:pPr>
                <a:r>
                  <a:rPr lang="en-US" sz="1500" dirty="0">
                    <a:solidFill>
                      <a:schemeClr val="accent4"/>
                    </a:solidFill>
                    <a:latin typeface="Helvetica Neue" charset="0"/>
                    <a:ea typeface="Helvetica Neue" charset="0"/>
                    <a:cs typeface="Helvetica Neue" charset="0"/>
                  </a:rPr>
                  <a:t>Wasted Space</a:t>
                </a:r>
              </a:p>
            </p:txBody>
          </p:sp>
        </p:grpSp>
      </p:grpSp>
      <p:grpSp>
        <p:nvGrpSpPr>
          <p:cNvPr id="68" name="Group 9" descr="(Alice, Boulevard of the Aliies, 32, 94703). However, Boulevard of the Allies is longer than the record has space for in that field." title="Record 3"/>
          <p:cNvGrpSpPr>
            <a:grpSpLocks/>
          </p:cNvGrpSpPr>
          <p:nvPr/>
        </p:nvGrpSpPr>
        <p:grpSpPr bwMode="auto">
          <a:xfrm>
            <a:off x="798295" y="3986429"/>
            <a:ext cx="4830366" cy="1024442"/>
            <a:chOff x="1251571" y="5286688"/>
            <a:chExt cx="6440470" cy="1367378"/>
          </a:xfrm>
        </p:grpSpPr>
        <p:grpSp>
          <p:nvGrpSpPr>
            <p:cNvPr id="69" name="Group 82"/>
            <p:cNvGrpSpPr>
              <a:grpSpLocks/>
            </p:cNvGrpSpPr>
            <p:nvPr/>
          </p:nvGrpSpPr>
          <p:grpSpPr bwMode="auto">
            <a:xfrm>
              <a:off x="1251571" y="5718658"/>
              <a:ext cx="6440470" cy="935408"/>
              <a:chOff x="3184127" y="4778432"/>
              <a:chExt cx="6440470" cy="935408"/>
            </a:xfrm>
          </p:grpSpPr>
          <p:grpSp>
            <p:nvGrpSpPr>
              <p:cNvPr id="72" name="Group 84"/>
              <p:cNvGrpSpPr>
                <a:grpSpLocks/>
              </p:cNvGrpSpPr>
              <p:nvPr/>
            </p:nvGrpSpPr>
            <p:grpSpPr bwMode="auto">
              <a:xfrm>
                <a:off x="3184127" y="4778432"/>
                <a:ext cx="6440470" cy="503582"/>
                <a:chOff x="3184127" y="4778432"/>
                <a:chExt cx="6440470" cy="503582"/>
              </a:xfrm>
            </p:grpSpPr>
            <p:sp>
              <p:nvSpPr>
                <p:cNvPr id="78" name="Rectangle 77"/>
                <p:cNvSpPr/>
                <p:nvPr/>
              </p:nvSpPr>
              <p:spPr bwMode="auto">
                <a:xfrm>
                  <a:off x="3184127" y="4778721"/>
                  <a:ext cx="2203444" cy="503772"/>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dirty="0">
                      <a:solidFill>
                        <a:srgbClr val="000000"/>
                      </a:solidFill>
                      <a:latin typeface="Helvetica Neue" charset="0"/>
                      <a:ea typeface="Helvetica Neue" charset="0"/>
                      <a:cs typeface="Helvetica Neue" charset="0"/>
                    </a:rPr>
                    <a:t>Alice</a:t>
                  </a:r>
                </a:p>
              </p:txBody>
            </p:sp>
            <p:sp>
              <p:nvSpPr>
                <p:cNvPr id="79" name="Rectangle 78"/>
                <p:cNvSpPr/>
                <p:nvPr/>
              </p:nvSpPr>
              <p:spPr bwMode="auto">
                <a:xfrm>
                  <a:off x="7252878" y="4778721"/>
                  <a:ext cx="622298" cy="5037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dirty="0">
                      <a:solidFill>
                        <a:srgbClr val="000000"/>
                      </a:solidFill>
                      <a:latin typeface="Helvetica Neue" charset="0"/>
                      <a:ea typeface="Helvetica Neue" charset="0"/>
                      <a:cs typeface="Helvetica Neue" charset="0"/>
                    </a:rPr>
                    <a:t>M</a:t>
                  </a:r>
                </a:p>
              </p:txBody>
            </p:sp>
            <p:sp>
              <p:nvSpPr>
                <p:cNvPr id="80" name="Rectangle 79"/>
                <p:cNvSpPr/>
                <p:nvPr/>
              </p:nvSpPr>
              <p:spPr bwMode="auto">
                <a:xfrm>
                  <a:off x="7875177" y="4778721"/>
                  <a:ext cx="622298" cy="5037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dirty="0">
                      <a:solidFill>
                        <a:srgbClr val="000000"/>
                      </a:solidFill>
                      <a:latin typeface="Helvetica Neue" charset="0"/>
                      <a:ea typeface="Helvetica Neue" charset="0"/>
                      <a:cs typeface="Helvetica Neue" charset="0"/>
                    </a:rPr>
                    <a:t>32</a:t>
                  </a:r>
                </a:p>
              </p:txBody>
            </p:sp>
            <p:sp>
              <p:nvSpPr>
                <p:cNvPr id="81" name="Rectangle 80"/>
                <p:cNvSpPr/>
                <p:nvPr/>
              </p:nvSpPr>
              <p:spPr bwMode="auto">
                <a:xfrm>
                  <a:off x="8497475" y="4778721"/>
                  <a:ext cx="1127122" cy="5037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dirty="0">
                      <a:solidFill>
                        <a:srgbClr val="000000"/>
                      </a:solidFill>
                      <a:latin typeface="Helvetica Neue" charset="0"/>
                      <a:ea typeface="Helvetica Neue" charset="0"/>
                      <a:cs typeface="Helvetica Neue" charset="0"/>
                    </a:rPr>
                    <a:t>94703</a:t>
                  </a:r>
                </a:p>
              </p:txBody>
            </p:sp>
            <p:sp>
              <p:nvSpPr>
                <p:cNvPr id="82" name="Rectangle 81"/>
                <p:cNvSpPr/>
                <p:nvPr/>
              </p:nvSpPr>
              <p:spPr bwMode="auto">
                <a:xfrm>
                  <a:off x="5387571" y="4778721"/>
                  <a:ext cx="1870070" cy="503772"/>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825" dirty="0">
                    <a:solidFill>
                      <a:srgbClr val="000000"/>
                    </a:solidFill>
                    <a:latin typeface="Helvetica Neue" charset="0"/>
                    <a:ea typeface="Helvetica Neue" charset="0"/>
                    <a:cs typeface="Helvetica Neue" charset="0"/>
                  </a:endParaRPr>
                </a:p>
              </p:txBody>
            </p:sp>
          </p:grpSp>
          <p:sp>
            <p:nvSpPr>
              <p:cNvPr id="73" name="TextBox 72"/>
              <p:cNvSpPr txBox="1"/>
              <p:nvPr/>
            </p:nvSpPr>
            <p:spPr>
              <a:xfrm>
                <a:off x="3930250" y="5276137"/>
                <a:ext cx="1379005" cy="431346"/>
              </a:xfrm>
              <a:prstGeom prst="rect">
                <a:avLst/>
              </a:prstGeom>
              <a:noFill/>
            </p:spPr>
            <p:txBody>
              <a:bodyPr wrap="none">
                <a:spAutoFit/>
              </a:bodyPr>
              <a:lstStyle/>
              <a:p>
                <a:pPr>
                  <a:defRPr/>
                </a:pPr>
                <a:r>
                  <a:rPr lang="en-US" sz="1500" dirty="0">
                    <a:solidFill>
                      <a:schemeClr val="accent4"/>
                    </a:solidFill>
                    <a:latin typeface="Helvetica Neue" charset="0"/>
                    <a:ea typeface="Helvetica Neue" charset="0"/>
                    <a:cs typeface="Helvetica Neue" charset="0"/>
                  </a:rPr>
                  <a:t>CHAR(20)</a:t>
                </a:r>
              </a:p>
            </p:txBody>
          </p:sp>
          <p:sp>
            <p:nvSpPr>
              <p:cNvPr id="74" name="TextBox 73"/>
              <p:cNvSpPr txBox="1"/>
              <p:nvPr/>
            </p:nvSpPr>
            <p:spPr>
              <a:xfrm>
                <a:off x="5925731" y="5282494"/>
                <a:ext cx="1379005" cy="431346"/>
              </a:xfrm>
              <a:prstGeom prst="rect">
                <a:avLst/>
              </a:prstGeom>
              <a:noFill/>
            </p:spPr>
            <p:txBody>
              <a:bodyPr wrap="none">
                <a:spAutoFit/>
              </a:bodyPr>
              <a:lstStyle/>
              <a:p>
                <a:pPr>
                  <a:defRPr/>
                </a:pPr>
                <a:r>
                  <a:rPr lang="en-US" sz="1500" dirty="0">
                    <a:solidFill>
                      <a:schemeClr val="accent4"/>
                    </a:solidFill>
                    <a:latin typeface="Helvetica Neue" charset="0"/>
                    <a:ea typeface="Helvetica Neue" charset="0"/>
                    <a:cs typeface="Helvetica Neue" charset="0"/>
                  </a:rPr>
                  <a:t>CHAR(18)</a:t>
                </a:r>
              </a:p>
            </p:txBody>
          </p:sp>
          <p:sp>
            <p:nvSpPr>
              <p:cNvPr id="75" name="TextBox 74"/>
              <p:cNvSpPr txBox="1"/>
              <p:nvPr/>
            </p:nvSpPr>
            <p:spPr>
              <a:xfrm>
                <a:off x="7252878" y="5268192"/>
                <a:ext cx="960089" cy="431346"/>
              </a:xfrm>
              <a:prstGeom prst="rect">
                <a:avLst/>
              </a:prstGeom>
              <a:noFill/>
            </p:spPr>
            <p:txBody>
              <a:bodyPr wrap="none">
                <a:spAutoFit/>
              </a:bodyPr>
              <a:lstStyle/>
              <a:p>
                <a:pPr>
                  <a:defRPr/>
                </a:pPr>
                <a:r>
                  <a:rPr lang="en-US" sz="1500">
                    <a:solidFill>
                      <a:schemeClr val="accent4"/>
                    </a:solidFill>
                    <a:latin typeface="Helvetica Neue" charset="0"/>
                    <a:ea typeface="Helvetica Neue" charset="0"/>
                    <a:cs typeface="Helvetica Neue" charset="0"/>
                  </a:rPr>
                  <a:t>CHAR</a:t>
                </a:r>
                <a:endParaRPr lang="en-US" sz="1500" dirty="0">
                  <a:solidFill>
                    <a:schemeClr val="accent4"/>
                  </a:solidFill>
                  <a:latin typeface="Helvetica Neue" charset="0"/>
                  <a:ea typeface="Helvetica Neue" charset="0"/>
                  <a:cs typeface="Helvetica Neue" charset="0"/>
                </a:endParaRPr>
              </a:p>
            </p:txBody>
          </p:sp>
          <p:sp>
            <p:nvSpPr>
              <p:cNvPr id="76" name="TextBox 75"/>
              <p:cNvSpPr txBox="1"/>
              <p:nvPr/>
            </p:nvSpPr>
            <p:spPr>
              <a:xfrm>
                <a:off x="8029164" y="5258657"/>
                <a:ext cx="645902" cy="431346"/>
              </a:xfrm>
              <a:prstGeom prst="rect">
                <a:avLst/>
              </a:prstGeom>
              <a:noFill/>
            </p:spPr>
            <p:txBody>
              <a:bodyPr wrap="none">
                <a:spAutoFit/>
              </a:bodyPr>
              <a:lstStyle/>
              <a:p>
                <a:pPr>
                  <a:defRPr/>
                </a:pPr>
                <a:r>
                  <a:rPr lang="en-US" sz="1500" dirty="0">
                    <a:solidFill>
                      <a:schemeClr val="accent4"/>
                    </a:solidFill>
                    <a:latin typeface="Helvetica Neue" charset="0"/>
                    <a:ea typeface="Helvetica Neue" charset="0"/>
                    <a:cs typeface="Helvetica Neue" charset="0"/>
                  </a:rPr>
                  <a:t>INT</a:t>
                </a:r>
              </a:p>
            </p:txBody>
          </p:sp>
          <p:sp>
            <p:nvSpPr>
              <p:cNvPr id="77" name="TextBox 76"/>
              <p:cNvSpPr txBox="1"/>
              <p:nvPr/>
            </p:nvSpPr>
            <p:spPr>
              <a:xfrm>
                <a:off x="8924512" y="5258657"/>
                <a:ext cx="645902" cy="431346"/>
              </a:xfrm>
              <a:prstGeom prst="rect">
                <a:avLst/>
              </a:prstGeom>
              <a:noFill/>
            </p:spPr>
            <p:txBody>
              <a:bodyPr wrap="none">
                <a:spAutoFit/>
              </a:bodyPr>
              <a:lstStyle/>
              <a:p>
                <a:pPr>
                  <a:defRPr/>
                </a:pPr>
                <a:r>
                  <a:rPr lang="en-US" sz="1500" dirty="0">
                    <a:solidFill>
                      <a:schemeClr val="accent4"/>
                    </a:solidFill>
                    <a:latin typeface="Helvetica Neue" charset="0"/>
                    <a:ea typeface="Helvetica Neue" charset="0"/>
                    <a:cs typeface="Helvetica Neue" charset="0"/>
                  </a:rPr>
                  <a:t>INT</a:t>
                </a:r>
              </a:p>
            </p:txBody>
          </p:sp>
        </p:grpSp>
        <p:sp>
          <p:nvSpPr>
            <p:cNvPr id="70" name="Rectangle 69"/>
            <p:cNvSpPr/>
            <p:nvPr/>
          </p:nvSpPr>
          <p:spPr>
            <a:xfrm>
              <a:off x="3040678" y="5787282"/>
              <a:ext cx="2797168" cy="369726"/>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en-US" sz="1200" dirty="0">
                  <a:solidFill>
                    <a:schemeClr val="tx2"/>
                  </a:solidFill>
                  <a:latin typeface="Helvetica Neue" charset="0"/>
                  <a:ea typeface="Helvetica Neue" charset="0"/>
                  <a:cs typeface="Helvetica Neue" charset="0"/>
                </a:rPr>
                <a:t>Boulevard of the Allies</a:t>
              </a:r>
              <a:endParaRPr lang="en-US" sz="2400" dirty="0">
                <a:solidFill>
                  <a:schemeClr val="tx2"/>
                </a:solidFill>
                <a:latin typeface="Helvetica Neue" charset="0"/>
                <a:ea typeface="Helvetica Neue" charset="0"/>
                <a:cs typeface="Helvetica Neue" charset="0"/>
              </a:endParaRPr>
            </a:p>
          </p:txBody>
        </p:sp>
        <p:sp>
          <p:nvSpPr>
            <p:cNvPr id="71" name="TextBox 70"/>
            <p:cNvSpPr txBox="1"/>
            <p:nvPr/>
          </p:nvSpPr>
          <p:spPr>
            <a:xfrm>
              <a:off x="2937492" y="5286688"/>
              <a:ext cx="2684916" cy="431346"/>
            </a:xfrm>
            <a:prstGeom prst="rect">
              <a:avLst/>
            </a:prstGeom>
            <a:noFill/>
          </p:spPr>
          <p:txBody>
            <a:bodyPr wrap="none">
              <a:spAutoFit/>
            </a:bodyPr>
            <a:lstStyle/>
            <a:p>
              <a:pPr>
                <a:defRPr/>
              </a:pPr>
              <a:r>
                <a:rPr lang="en-US" sz="1500" dirty="0">
                  <a:solidFill>
                    <a:schemeClr val="accent4"/>
                  </a:solidFill>
                  <a:latin typeface="Helvetica Neue" charset="0"/>
                  <a:ea typeface="Helvetica Neue" charset="0"/>
                  <a:cs typeface="Helvetica Neue" charset="0"/>
                </a:rPr>
                <a:t>Field Not Big Enough</a:t>
              </a:r>
            </a:p>
          </p:txBody>
        </p:sp>
      </p:grpSp>
    </p:spTree>
    <p:extLst>
      <p:ext uri="{BB962C8B-B14F-4D97-AF65-F5344CB8AC3E}">
        <p14:creationId xmlns:p14="http://schemas.microsoft.com/office/powerpoint/2010/main" val="157510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a:bodyPr>
          <a:lstStyle/>
          <a:p>
            <a:r>
              <a:rPr lang="en-US" dirty="0"/>
              <a:t>Record Formats: Variable Length, Pt 2.</a:t>
            </a:r>
          </a:p>
        </p:txBody>
      </p:sp>
      <p:sp>
        <p:nvSpPr>
          <p:cNvPr id="21" name="Content Placeholder 2"/>
          <p:cNvSpPr>
            <a:spLocks noGrp="1"/>
          </p:cNvSpPr>
          <p:nvPr>
            <p:ph idx="1"/>
          </p:nvPr>
        </p:nvSpPr>
        <p:spPr/>
        <p:txBody>
          <a:bodyPr>
            <a:normAutofit/>
          </a:bodyPr>
          <a:lstStyle/>
          <a:p>
            <a:r>
              <a:rPr lang="en-US" sz="1600" dirty="0"/>
              <a:t> </a:t>
            </a:r>
            <a:r>
              <a:rPr lang="en-US" sz="1600" dirty="0">
                <a:latin typeface="Helvetica Neue"/>
              </a:rPr>
              <a:t>What happens if fields are variable length?</a:t>
            </a:r>
          </a:p>
          <a:p>
            <a:pPr>
              <a:spcBef>
                <a:spcPts val="9000"/>
              </a:spcBef>
              <a:spcAft>
                <a:spcPts val="9000"/>
              </a:spcAft>
            </a:pPr>
            <a:r>
              <a:rPr lang="en-US" sz="1600" dirty="0">
                <a:latin typeface="Helvetica Neue"/>
              </a:rPr>
              <a:t>Could use delimiters (i.e., CSV):</a:t>
            </a:r>
          </a:p>
          <a:p>
            <a:r>
              <a:rPr lang="en-US" sz="1600" dirty="0"/>
              <a:t>Issues?</a:t>
            </a:r>
          </a:p>
        </p:txBody>
      </p:sp>
      <p:grpSp>
        <p:nvGrpSpPr>
          <p:cNvPr id="83" name="Group 82" descr="(Bob, Big, Str. , M , 32 , 94703) " title="Comma Separated Record"/>
          <p:cNvGrpSpPr>
            <a:grpSpLocks/>
          </p:cNvGrpSpPr>
          <p:nvPr/>
        </p:nvGrpSpPr>
        <p:grpSpPr bwMode="auto">
          <a:xfrm>
            <a:off x="1010335" y="3070654"/>
            <a:ext cx="4095750" cy="1016377"/>
            <a:chOff x="2097650" y="4143311"/>
            <a:chExt cx="5461765" cy="1356647"/>
          </a:xfrm>
        </p:grpSpPr>
        <p:sp>
          <p:nvSpPr>
            <p:cNvPr id="84" name="TextBox 43"/>
            <p:cNvSpPr txBox="1">
              <a:spLocks noChangeArrowheads="1"/>
            </p:cNvSpPr>
            <p:nvPr/>
          </p:nvSpPr>
          <p:spPr bwMode="auto">
            <a:xfrm>
              <a:off x="2341364" y="4143311"/>
              <a:ext cx="5082363" cy="49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a:spcBef>
                  <a:spcPct val="0"/>
                </a:spcBef>
                <a:buFontTx/>
                <a:buNone/>
              </a:pPr>
              <a:r>
                <a:rPr lang="en-US" altLang="en-US" sz="1800" dirty="0">
                  <a:solidFill>
                    <a:srgbClr val="000000"/>
                  </a:solidFill>
                  <a:latin typeface="Helvetica Neue"/>
                </a:rPr>
                <a:t>Comma Separated Values (CSV)</a:t>
              </a:r>
            </a:p>
          </p:txBody>
        </p:sp>
        <p:grpSp>
          <p:nvGrpSpPr>
            <p:cNvPr id="85" name="Group 56"/>
            <p:cNvGrpSpPr>
              <a:grpSpLocks/>
            </p:cNvGrpSpPr>
            <p:nvPr/>
          </p:nvGrpSpPr>
          <p:grpSpPr bwMode="auto">
            <a:xfrm>
              <a:off x="2097650" y="4623259"/>
              <a:ext cx="5461765" cy="876699"/>
              <a:chOff x="1115871" y="4863044"/>
              <a:chExt cx="5461765" cy="876699"/>
            </a:xfrm>
          </p:grpSpPr>
          <p:grpSp>
            <p:nvGrpSpPr>
              <p:cNvPr id="86" name="Group 57"/>
              <p:cNvGrpSpPr>
                <a:grpSpLocks/>
              </p:cNvGrpSpPr>
              <p:nvPr/>
            </p:nvGrpSpPr>
            <p:grpSpPr bwMode="auto">
              <a:xfrm>
                <a:off x="1115871" y="4863044"/>
                <a:ext cx="1205201" cy="876699"/>
                <a:chOff x="1712346" y="4878092"/>
                <a:chExt cx="1205201" cy="876699"/>
              </a:xfrm>
            </p:grpSpPr>
            <p:sp>
              <p:nvSpPr>
                <p:cNvPr id="103" name="Rectangle 102"/>
                <p:cNvSpPr/>
                <p:nvPr/>
              </p:nvSpPr>
              <p:spPr bwMode="auto">
                <a:xfrm>
                  <a:off x="1821898" y="4878092"/>
                  <a:ext cx="750993" cy="505376"/>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Bob</a:t>
                  </a:r>
                </a:p>
              </p:txBody>
            </p:sp>
            <p:sp>
              <p:nvSpPr>
                <p:cNvPr id="104" name="TextBox 103"/>
                <p:cNvSpPr txBox="1"/>
                <p:nvPr/>
              </p:nvSpPr>
              <p:spPr bwMode="auto">
                <a:xfrm>
                  <a:off x="1712346" y="5385056"/>
                  <a:ext cx="1205201"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VARCHAR</a:t>
                  </a:r>
                </a:p>
              </p:txBody>
            </p:sp>
          </p:grpSp>
          <p:grpSp>
            <p:nvGrpSpPr>
              <p:cNvPr id="87" name="Group 68"/>
              <p:cNvGrpSpPr>
                <a:grpSpLocks/>
              </p:cNvGrpSpPr>
              <p:nvPr/>
            </p:nvGrpSpPr>
            <p:grpSpPr bwMode="auto">
              <a:xfrm>
                <a:off x="2232039" y="4863044"/>
                <a:ext cx="1324281" cy="871932"/>
                <a:chOff x="2931291" y="4873329"/>
                <a:chExt cx="1324281" cy="871932"/>
              </a:xfrm>
            </p:grpSpPr>
            <p:sp>
              <p:nvSpPr>
                <p:cNvPr id="101" name="Rectangle 100"/>
                <p:cNvSpPr/>
                <p:nvPr/>
              </p:nvSpPr>
              <p:spPr bwMode="auto">
                <a:xfrm>
                  <a:off x="2931291" y="4873329"/>
                  <a:ext cx="1162213" cy="505376"/>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Big, St.</a:t>
                  </a:r>
                </a:p>
              </p:txBody>
            </p:sp>
            <p:sp>
              <p:nvSpPr>
                <p:cNvPr id="102" name="TextBox 101"/>
                <p:cNvSpPr txBox="1"/>
                <p:nvPr/>
              </p:nvSpPr>
              <p:spPr bwMode="auto">
                <a:xfrm>
                  <a:off x="3050372" y="5375526"/>
                  <a:ext cx="1205200"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VARCHAR</a:t>
                  </a:r>
                </a:p>
              </p:txBody>
            </p:sp>
          </p:grpSp>
          <p:grpSp>
            <p:nvGrpSpPr>
              <p:cNvPr id="88" name="Group 69"/>
              <p:cNvGrpSpPr>
                <a:grpSpLocks/>
              </p:cNvGrpSpPr>
              <p:nvPr/>
            </p:nvGrpSpPr>
            <p:grpSpPr bwMode="auto">
              <a:xfrm>
                <a:off x="3680042" y="4863044"/>
                <a:ext cx="825982" cy="851271"/>
                <a:chOff x="4248685" y="4878092"/>
                <a:chExt cx="825982" cy="851271"/>
              </a:xfrm>
            </p:grpSpPr>
            <p:sp>
              <p:nvSpPr>
                <p:cNvPr id="99" name="Rectangle 98"/>
                <p:cNvSpPr/>
                <p:nvPr/>
              </p:nvSpPr>
              <p:spPr bwMode="auto">
                <a:xfrm>
                  <a:off x="4248685" y="4878092"/>
                  <a:ext cx="623975" cy="5053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M</a:t>
                  </a:r>
                </a:p>
              </p:txBody>
            </p:sp>
            <p:sp>
              <p:nvSpPr>
                <p:cNvPr id="100" name="TextBox 99"/>
                <p:cNvSpPr txBox="1"/>
                <p:nvPr/>
              </p:nvSpPr>
              <p:spPr bwMode="auto">
                <a:xfrm>
                  <a:off x="4259800" y="5359629"/>
                  <a:ext cx="814867" cy="369734"/>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CHAR</a:t>
                  </a:r>
                </a:p>
              </p:txBody>
            </p:sp>
          </p:grpSp>
          <p:grpSp>
            <p:nvGrpSpPr>
              <p:cNvPr id="89" name="Group 70"/>
              <p:cNvGrpSpPr>
                <a:grpSpLocks/>
              </p:cNvGrpSpPr>
              <p:nvPr/>
            </p:nvGrpSpPr>
            <p:grpSpPr bwMode="auto">
              <a:xfrm>
                <a:off x="4567579" y="4863044"/>
                <a:ext cx="658438" cy="849683"/>
                <a:chOff x="4872401" y="4878092"/>
                <a:chExt cx="658438" cy="849683"/>
              </a:xfrm>
            </p:grpSpPr>
            <p:sp>
              <p:nvSpPr>
                <p:cNvPr id="97" name="Rectangle 96"/>
                <p:cNvSpPr/>
                <p:nvPr/>
              </p:nvSpPr>
              <p:spPr bwMode="auto">
                <a:xfrm>
                  <a:off x="4872401" y="4878092"/>
                  <a:ext cx="622387" cy="5053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32</a:t>
                  </a:r>
                </a:p>
              </p:txBody>
            </p:sp>
            <p:sp>
              <p:nvSpPr>
                <p:cNvPr id="98" name="TextBox 97"/>
                <p:cNvSpPr txBox="1"/>
                <p:nvPr/>
              </p:nvSpPr>
              <p:spPr bwMode="auto">
                <a:xfrm>
                  <a:off x="4966075" y="5358040"/>
                  <a:ext cx="564764"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grpSp>
            <p:nvGrpSpPr>
              <p:cNvPr id="90" name="Group 71"/>
              <p:cNvGrpSpPr>
                <a:grpSpLocks/>
              </p:cNvGrpSpPr>
              <p:nvPr/>
            </p:nvGrpSpPr>
            <p:grpSpPr bwMode="auto">
              <a:xfrm>
                <a:off x="5451940" y="4863044"/>
                <a:ext cx="1125696" cy="852861"/>
                <a:chOff x="5494178" y="4878092"/>
                <a:chExt cx="1125696" cy="852861"/>
              </a:xfrm>
            </p:grpSpPr>
            <p:sp>
              <p:nvSpPr>
                <p:cNvPr id="95" name="Rectangle 94"/>
                <p:cNvSpPr/>
                <p:nvPr/>
              </p:nvSpPr>
              <p:spPr bwMode="auto">
                <a:xfrm>
                  <a:off x="5494178" y="4878092"/>
                  <a:ext cx="1125696" cy="5053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94703</a:t>
                  </a:r>
                </a:p>
              </p:txBody>
            </p:sp>
            <p:sp>
              <p:nvSpPr>
                <p:cNvPr id="96" name="TextBox 95"/>
                <p:cNvSpPr txBox="1"/>
                <p:nvPr/>
              </p:nvSpPr>
              <p:spPr bwMode="auto">
                <a:xfrm>
                  <a:off x="5840302" y="5361218"/>
                  <a:ext cx="564764"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sp>
            <p:nvSpPr>
              <p:cNvPr id="91" name="Rectangle 90"/>
              <p:cNvSpPr/>
              <p:nvPr/>
            </p:nvSpPr>
            <p:spPr bwMode="auto">
              <a:xfrm>
                <a:off x="1979592" y="4863044"/>
                <a:ext cx="258798"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sp>
            <p:nvSpPr>
              <p:cNvPr id="92" name="Rectangle 91"/>
              <p:cNvSpPr/>
              <p:nvPr/>
            </p:nvSpPr>
            <p:spPr bwMode="auto">
              <a:xfrm>
                <a:off x="3414893" y="4863044"/>
                <a:ext cx="257211"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sp>
            <p:nvSpPr>
              <p:cNvPr id="93" name="Rectangle 92"/>
              <p:cNvSpPr/>
              <p:nvPr/>
            </p:nvSpPr>
            <p:spPr bwMode="auto">
              <a:xfrm>
                <a:off x="4310368" y="4863044"/>
                <a:ext cx="257211"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sp>
            <p:nvSpPr>
              <p:cNvPr id="94" name="Rectangle 93"/>
              <p:cNvSpPr/>
              <p:nvPr/>
            </p:nvSpPr>
            <p:spPr bwMode="auto">
              <a:xfrm>
                <a:off x="5210607" y="4863044"/>
                <a:ext cx="257211"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grpSp>
      </p:grpSp>
      <p:grpSp>
        <p:nvGrpSpPr>
          <p:cNvPr id="51" name="Group 42" title="Record 1">
            <a:extLst>
              <a:ext uri="{FF2B5EF4-FFF2-40B4-BE49-F238E27FC236}">
                <a16:creationId xmlns:a16="http://schemas.microsoft.com/office/drawing/2014/main" id="{CA324073-669A-244C-B09A-1B795AB43E9A}"/>
              </a:ext>
            </a:extLst>
          </p:cNvPr>
          <p:cNvGrpSpPr>
            <a:grpSpLocks/>
          </p:cNvGrpSpPr>
          <p:nvPr/>
        </p:nvGrpSpPr>
        <p:grpSpPr bwMode="auto">
          <a:xfrm>
            <a:off x="1406723" y="1620073"/>
            <a:ext cx="3312319" cy="988993"/>
            <a:chOff x="4424229" y="4316768"/>
            <a:chExt cx="4417865" cy="1317622"/>
          </a:xfrm>
        </p:grpSpPr>
        <p:sp>
          <p:nvSpPr>
            <p:cNvPr id="52" name="TextBox 43">
              <a:extLst>
                <a:ext uri="{FF2B5EF4-FFF2-40B4-BE49-F238E27FC236}">
                  <a16:creationId xmlns:a16="http://schemas.microsoft.com/office/drawing/2014/main" id="{7FB10853-488D-8547-A12C-24AC4A013B81}"/>
                </a:ext>
              </a:extLst>
            </p:cNvPr>
            <p:cNvSpPr txBox="1">
              <a:spLocks noChangeArrowheads="1"/>
            </p:cNvSpPr>
            <p:nvPr/>
          </p:nvSpPr>
          <p:spPr bwMode="auto">
            <a:xfrm>
              <a:off x="4555518" y="4316768"/>
              <a:ext cx="4286576"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a:spcBef>
                  <a:spcPct val="0"/>
                </a:spcBef>
                <a:buFontTx/>
                <a:buNone/>
              </a:pPr>
              <a:r>
                <a:rPr lang="en-US" altLang="en-US" sz="1800" dirty="0">
                  <a:solidFill>
                    <a:srgbClr val="000000"/>
                  </a:solidFill>
                  <a:latin typeface="Helvetica Neue"/>
                </a:rPr>
                <a:t>Record</a:t>
              </a:r>
            </a:p>
          </p:txBody>
        </p:sp>
        <p:grpSp>
          <p:nvGrpSpPr>
            <p:cNvPr id="53" name="Group 44">
              <a:extLst>
                <a:ext uri="{FF2B5EF4-FFF2-40B4-BE49-F238E27FC236}">
                  <a16:creationId xmlns:a16="http://schemas.microsoft.com/office/drawing/2014/main" id="{F6DBE2C8-6D3F-9C45-9F8B-5B79F1FC89F3}"/>
                </a:ext>
              </a:extLst>
            </p:cNvPr>
            <p:cNvGrpSpPr>
              <a:grpSpLocks/>
            </p:cNvGrpSpPr>
            <p:nvPr/>
          </p:nvGrpSpPr>
          <p:grpSpPr bwMode="auto">
            <a:xfrm>
              <a:off x="4555518" y="4778432"/>
              <a:ext cx="4286576" cy="503582"/>
              <a:chOff x="4555518" y="4778432"/>
              <a:chExt cx="4286576" cy="503582"/>
            </a:xfrm>
          </p:grpSpPr>
          <p:sp>
            <p:nvSpPr>
              <p:cNvPr id="59" name="Rectangle 58">
                <a:extLst>
                  <a:ext uri="{FF2B5EF4-FFF2-40B4-BE49-F238E27FC236}">
                    <a16:creationId xmlns:a16="http://schemas.microsoft.com/office/drawing/2014/main" id="{A60C95B5-26C9-9C45-9B29-A350F1CAF251}"/>
                  </a:ext>
                </a:extLst>
              </p:cNvPr>
              <p:cNvSpPr/>
              <p:nvPr/>
            </p:nvSpPr>
            <p:spPr bwMode="auto">
              <a:xfrm>
                <a:off x="4556035" y="4778366"/>
                <a:ext cx="751132" cy="504429"/>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Bob</a:t>
                </a:r>
              </a:p>
            </p:txBody>
          </p:sp>
          <p:sp>
            <p:nvSpPr>
              <p:cNvPr id="60" name="Rectangle 59">
                <a:extLst>
                  <a:ext uri="{FF2B5EF4-FFF2-40B4-BE49-F238E27FC236}">
                    <a16:creationId xmlns:a16="http://schemas.microsoft.com/office/drawing/2014/main" id="{47584A03-242D-3646-83AA-2AB3EC605BEE}"/>
                  </a:ext>
                </a:extLst>
              </p:cNvPr>
              <p:cNvSpPr/>
              <p:nvPr/>
            </p:nvSpPr>
            <p:spPr bwMode="auto">
              <a:xfrm>
                <a:off x="6469596" y="4778366"/>
                <a:ext cx="624091"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M</a:t>
                </a:r>
              </a:p>
            </p:txBody>
          </p:sp>
          <p:sp>
            <p:nvSpPr>
              <p:cNvPr id="61" name="Rectangle 60">
                <a:extLst>
                  <a:ext uri="{FF2B5EF4-FFF2-40B4-BE49-F238E27FC236}">
                    <a16:creationId xmlns:a16="http://schemas.microsoft.com/office/drawing/2014/main" id="{655DBD3E-E2AD-544E-A735-BE43D1A22037}"/>
                  </a:ext>
                </a:extLst>
              </p:cNvPr>
              <p:cNvSpPr/>
              <p:nvPr/>
            </p:nvSpPr>
            <p:spPr bwMode="auto">
              <a:xfrm>
                <a:off x="7093687" y="4778366"/>
                <a:ext cx="622503"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32</a:t>
                </a:r>
              </a:p>
            </p:txBody>
          </p:sp>
          <p:sp>
            <p:nvSpPr>
              <p:cNvPr id="62" name="Rectangle 61">
                <a:extLst>
                  <a:ext uri="{FF2B5EF4-FFF2-40B4-BE49-F238E27FC236}">
                    <a16:creationId xmlns:a16="http://schemas.microsoft.com/office/drawing/2014/main" id="{6C29E4B7-C6C8-804B-BAD9-484E88927F84}"/>
                  </a:ext>
                </a:extLst>
              </p:cNvPr>
              <p:cNvSpPr/>
              <p:nvPr/>
            </p:nvSpPr>
            <p:spPr bwMode="auto">
              <a:xfrm>
                <a:off x="7716190" y="4778366"/>
                <a:ext cx="1125904"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94703</a:t>
                </a:r>
              </a:p>
            </p:txBody>
          </p:sp>
          <p:sp>
            <p:nvSpPr>
              <p:cNvPr id="63" name="Rectangle 62">
                <a:extLst>
                  <a:ext uri="{FF2B5EF4-FFF2-40B4-BE49-F238E27FC236}">
                    <a16:creationId xmlns:a16="http://schemas.microsoft.com/office/drawing/2014/main" id="{2CF79A0F-7636-FE4A-B8E9-308C60412413}"/>
                  </a:ext>
                </a:extLst>
              </p:cNvPr>
              <p:cNvSpPr/>
              <p:nvPr/>
            </p:nvSpPr>
            <p:spPr bwMode="auto">
              <a:xfrm>
                <a:off x="5307167" y="4778366"/>
                <a:ext cx="1162429" cy="504429"/>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Big, St.</a:t>
                </a:r>
              </a:p>
            </p:txBody>
          </p:sp>
        </p:grpSp>
        <p:sp>
          <p:nvSpPr>
            <p:cNvPr id="54" name="TextBox 53">
              <a:extLst>
                <a:ext uri="{FF2B5EF4-FFF2-40B4-BE49-F238E27FC236}">
                  <a16:creationId xmlns:a16="http://schemas.microsoft.com/office/drawing/2014/main" id="{B53360E6-D2CB-8E46-8DC0-F0306EB50120}"/>
                </a:ext>
              </a:extLst>
            </p:cNvPr>
            <p:cNvSpPr txBox="1"/>
            <p:nvPr/>
          </p:nvSpPr>
          <p:spPr>
            <a:xfrm>
              <a:off x="4424229" y="5265348"/>
              <a:ext cx="1205425" cy="369042"/>
            </a:xfrm>
            <a:prstGeom prst="rect">
              <a:avLst/>
            </a:prstGeom>
            <a:noFill/>
          </p:spPr>
          <p:txBody>
            <a:bodyPr wrap="none">
              <a:spAutoFit/>
            </a:bodyPr>
            <a:lstStyle/>
            <a:p>
              <a:pPr>
                <a:defRPr/>
              </a:pPr>
              <a:r>
                <a:rPr lang="en-US" sz="1200" dirty="0">
                  <a:ln w="0"/>
                  <a:solidFill>
                    <a:schemeClr val="accent2"/>
                  </a:solidFill>
                  <a:effectLst>
                    <a:outerShdw blurRad="38100" dist="19050" dir="2700000" algn="tl" rotWithShape="0">
                      <a:schemeClr val="dk1">
                        <a:alpha val="40000"/>
                      </a:schemeClr>
                    </a:outerShdw>
                  </a:effectLst>
                  <a:latin typeface="Helvetica Neue" charset="0"/>
                  <a:ea typeface="Helvetica Neue" charset="0"/>
                  <a:cs typeface="Helvetica Neue" charset="0"/>
                </a:rPr>
                <a:t>VARCHAR</a:t>
              </a:r>
            </a:p>
          </p:txBody>
        </p:sp>
        <p:sp>
          <p:nvSpPr>
            <p:cNvPr id="55" name="TextBox 54">
              <a:extLst>
                <a:ext uri="{FF2B5EF4-FFF2-40B4-BE49-F238E27FC236}">
                  <a16:creationId xmlns:a16="http://schemas.microsoft.com/office/drawing/2014/main" id="{8A728A86-0D02-C44D-A680-06F66134C1B2}"/>
                </a:ext>
              </a:extLst>
            </p:cNvPr>
            <p:cNvSpPr txBox="1"/>
            <p:nvPr/>
          </p:nvSpPr>
          <p:spPr>
            <a:xfrm>
              <a:off x="5421505" y="5265348"/>
              <a:ext cx="1205425" cy="369042"/>
            </a:xfrm>
            <a:prstGeom prst="rect">
              <a:avLst/>
            </a:prstGeom>
            <a:noFill/>
          </p:spPr>
          <p:txBody>
            <a:bodyPr wrap="none">
              <a:spAutoFit/>
            </a:bodyPr>
            <a:lstStyle/>
            <a:p>
              <a:pPr>
                <a:defRPr/>
              </a:pPr>
              <a:r>
                <a:rPr lang="en-US" sz="1200" dirty="0">
                  <a:ln w="0"/>
                  <a:solidFill>
                    <a:schemeClr val="accent2"/>
                  </a:solidFill>
                  <a:effectLst>
                    <a:outerShdw blurRad="38100" dist="19050" dir="2700000" algn="tl" rotWithShape="0">
                      <a:schemeClr val="dk1">
                        <a:alpha val="40000"/>
                      </a:schemeClr>
                    </a:outerShdw>
                  </a:effectLst>
                  <a:latin typeface="Helvetica Neue" charset="0"/>
                  <a:ea typeface="Helvetica Neue" charset="0"/>
                  <a:cs typeface="Helvetica Neue" charset="0"/>
                </a:rPr>
                <a:t>VARCHAR</a:t>
              </a:r>
            </a:p>
          </p:txBody>
        </p:sp>
        <p:sp>
          <p:nvSpPr>
            <p:cNvPr id="56" name="TextBox 55">
              <a:extLst>
                <a:ext uri="{FF2B5EF4-FFF2-40B4-BE49-F238E27FC236}">
                  <a16:creationId xmlns:a16="http://schemas.microsoft.com/office/drawing/2014/main" id="{B8C80DD3-CBB0-8E44-86E8-20B8A2058742}"/>
                </a:ext>
              </a:extLst>
            </p:cNvPr>
            <p:cNvSpPr txBox="1"/>
            <p:nvPr/>
          </p:nvSpPr>
          <p:spPr>
            <a:xfrm>
              <a:off x="6480712" y="5259004"/>
              <a:ext cx="81501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CHAR</a:t>
              </a:r>
              <a:endParaRPr lang="en-US" sz="1500" dirty="0">
                <a:solidFill>
                  <a:schemeClr val="accent4"/>
                </a:solidFill>
                <a:latin typeface="Helvetica Neue" charset="0"/>
                <a:ea typeface="Helvetica Neue" charset="0"/>
                <a:cs typeface="Helvetica Neue" charset="0"/>
              </a:endParaRPr>
            </a:p>
          </p:txBody>
        </p:sp>
        <p:sp>
          <p:nvSpPr>
            <p:cNvPr id="57" name="TextBox 56">
              <a:extLst>
                <a:ext uri="{FF2B5EF4-FFF2-40B4-BE49-F238E27FC236}">
                  <a16:creationId xmlns:a16="http://schemas.microsoft.com/office/drawing/2014/main" id="{DE7D53F3-82CD-AE49-A770-8F8B3BCC8EBD}"/>
                </a:ext>
              </a:extLst>
            </p:cNvPr>
            <p:cNvSpPr txBox="1"/>
            <p:nvPr/>
          </p:nvSpPr>
          <p:spPr>
            <a:xfrm>
              <a:off x="7187380" y="5257416"/>
              <a:ext cx="56486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sp>
          <p:nvSpPr>
            <p:cNvPr id="58" name="TextBox 57">
              <a:extLst>
                <a:ext uri="{FF2B5EF4-FFF2-40B4-BE49-F238E27FC236}">
                  <a16:creationId xmlns:a16="http://schemas.microsoft.com/office/drawing/2014/main" id="{376AB002-D9C8-4643-AC44-2148274E130A}"/>
                </a:ext>
              </a:extLst>
            </p:cNvPr>
            <p:cNvSpPr txBox="1"/>
            <p:nvPr/>
          </p:nvSpPr>
          <p:spPr>
            <a:xfrm>
              <a:off x="8062379" y="5260588"/>
              <a:ext cx="56486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spTree>
    <p:extLst>
      <p:ext uri="{BB962C8B-B14F-4D97-AF65-F5344CB8AC3E}">
        <p14:creationId xmlns:p14="http://schemas.microsoft.com/office/powerpoint/2010/main" val="79256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a:bodyPr>
          <a:lstStyle/>
          <a:p>
            <a:r>
              <a:rPr lang="en-US" dirty="0"/>
              <a:t>Record Formats: Variable Length, Pt. 3</a:t>
            </a:r>
          </a:p>
        </p:txBody>
      </p:sp>
      <p:sp>
        <p:nvSpPr>
          <p:cNvPr id="6" name="Content Placeholder 5"/>
          <p:cNvSpPr>
            <a:spLocks noGrp="1"/>
          </p:cNvSpPr>
          <p:nvPr>
            <p:ph idx="1"/>
          </p:nvPr>
        </p:nvSpPr>
        <p:spPr/>
        <p:txBody>
          <a:bodyPr>
            <a:noAutofit/>
          </a:bodyPr>
          <a:lstStyle/>
          <a:p>
            <a:r>
              <a:rPr lang="en-US" sz="1600" dirty="0"/>
              <a:t> </a:t>
            </a:r>
            <a:r>
              <a:rPr lang="en-US" sz="1600" dirty="0">
                <a:latin typeface="Helvetica Neue"/>
              </a:rPr>
              <a:t>What happens if fields are variable length?</a:t>
            </a:r>
          </a:p>
          <a:p>
            <a:pPr>
              <a:spcBef>
                <a:spcPts val="9000"/>
              </a:spcBef>
              <a:spcAft>
                <a:spcPts val="9000"/>
              </a:spcAft>
            </a:pPr>
            <a:r>
              <a:rPr lang="en-US" sz="1600" dirty="0">
                <a:latin typeface="Helvetica Neue"/>
              </a:rPr>
              <a:t>Could use delimiters (i.e., CSV):</a:t>
            </a:r>
          </a:p>
          <a:p>
            <a:r>
              <a:rPr lang="en-US" sz="1600" dirty="0">
                <a:latin typeface="Helvetica Neue"/>
              </a:rPr>
              <a:t>Requires scan to access field</a:t>
            </a:r>
          </a:p>
          <a:p>
            <a:r>
              <a:rPr lang="en-US" sz="1600" dirty="0">
                <a:latin typeface="Helvetica Neue"/>
              </a:rPr>
              <a:t>What if text contains commas?</a:t>
            </a:r>
            <a:endParaRPr lang="en-US" sz="1600" dirty="0"/>
          </a:p>
        </p:txBody>
      </p:sp>
      <p:grpSp>
        <p:nvGrpSpPr>
          <p:cNvPr id="40" name="Group 39" descr="(Bob, Big, Str. , M , 32 , 94703) " title="Comma Separated Record">
            <a:extLst>
              <a:ext uri="{FF2B5EF4-FFF2-40B4-BE49-F238E27FC236}">
                <a16:creationId xmlns:a16="http://schemas.microsoft.com/office/drawing/2014/main" id="{877ADE5E-7B57-314D-8A29-AFE9A5323586}"/>
              </a:ext>
            </a:extLst>
          </p:cNvPr>
          <p:cNvGrpSpPr>
            <a:grpSpLocks/>
          </p:cNvGrpSpPr>
          <p:nvPr/>
        </p:nvGrpSpPr>
        <p:grpSpPr bwMode="auto">
          <a:xfrm>
            <a:off x="1010335" y="3070654"/>
            <a:ext cx="4095750" cy="1016377"/>
            <a:chOff x="2097650" y="4143311"/>
            <a:chExt cx="5461765" cy="1356647"/>
          </a:xfrm>
        </p:grpSpPr>
        <p:sp>
          <p:nvSpPr>
            <p:cNvPr id="41" name="TextBox 43">
              <a:extLst>
                <a:ext uri="{FF2B5EF4-FFF2-40B4-BE49-F238E27FC236}">
                  <a16:creationId xmlns:a16="http://schemas.microsoft.com/office/drawing/2014/main" id="{785F64C2-0F1E-B349-8F26-63D99D5B6961}"/>
                </a:ext>
              </a:extLst>
            </p:cNvPr>
            <p:cNvSpPr txBox="1">
              <a:spLocks noChangeArrowheads="1"/>
            </p:cNvSpPr>
            <p:nvPr/>
          </p:nvSpPr>
          <p:spPr bwMode="auto">
            <a:xfrm>
              <a:off x="2341364" y="4143311"/>
              <a:ext cx="5082363" cy="49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a:spcBef>
                  <a:spcPct val="0"/>
                </a:spcBef>
                <a:buFontTx/>
                <a:buNone/>
              </a:pPr>
              <a:r>
                <a:rPr lang="en-US" altLang="en-US" sz="1800" dirty="0">
                  <a:solidFill>
                    <a:srgbClr val="000000"/>
                  </a:solidFill>
                  <a:latin typeface="Helvetica Neue"/>
                </a:rPr>
                <a:t>Comma Separated Values (CSV)</a:t>
              </a:r>
            </a:p>
          </p:txBody>
        </p:sp>
        <p:grpSp>
          <p:nvGrpSpPr>
            <p:cNvPr id="42" name="Group 56">
              <a:extLst>
                <a:ext uri="{FF2B5EF4-FFF2-40B4-BE49-F238E27FC236}">
                  <a16:creationId xmlns:a16="http://schemas.microsoft.com/office/drawing/2014/main" id="{3C0A6E87-84F6-2847-8862-7F72DD6719F5}"/>
                </a:ext>
              </a:extLst>
            </p:cNvPr>
            <p:cNvGrpSpPr>
              <a:grpSpLocks/>
            </p:cNvGrpSpPr>
            <p:nvPr/>
          </p:nvGrpSpPr>
          <p:grpSpPr bwMode="auto">
            <a:xfrm>
              <a:off x="2097650" y="4623259"/>
              <a:ext cx="5461765" cy="876699"/>
              <a:chOff x="1115871" y="4863044"/>
              <a:chExt cx="5461765" cy="876699"/>
            </a:xfrm>
          </p:grpSpPr>
          <p:grpSp>
            <p:nvGrpSpPr>
              <p:cNvPr id="43" name="Group 57">
                <a:extLst>
                  <a:ext uri="{FF2B5EF4-FFF2-40B4-BE49-F238E27FC236}">
                    <a16:creationId xmlns:a16="http://schemas.microsoft.com/office/drawing/2014/main" id="{8F4B0850-F2DF-CF49-B2E6-6C8B67F3D0DD}"/>
                  </a:ext>
                </a:extLst>
              </p:cNvPr>
              <p:cNvGrpSpPr>
                <a:grpSpLocks/>
              </p:cNvGrpSpPr>
              <p:nvPr/>
            </p:nvGrpSpPr>
            <p:grpSpPr bwMode="auto">
              <a:xfrm>
                <a:off x="1115871" y="4863044"/>
                <a:ext cx="1205201" cy="876699"/>
                <a:chOff x="1712346" y="4878092"/>
                <a:chExt cx="1205201" cy="876699"/>
              </a:xfrm>
            </p:grpSpPr>
            <p:sp>
              <p:nvSpPr>
                <p:cNvPr id="91" name="Rectangle 90">
                  <a:extLst>
                    <a:ext uri="{FF2B5EF4-FFF2-40B4-BE49-F238E27FC236}">
                      <a16:creationId xmlns:a16="http://schemas.microsoft.com/office/drawing/2014/main" id="{322247D3-EA2E-7240-A13B-522F7BBB33FC}"/>
                    </a:ext>
                  </a:extLst>
                </p:cNvPr>
                <p:cNvSpPr/>
                <p:nvPr/>
              </p:nvSpPr>
              <p:spPr bwMode="auto">
                <a:xfrm>
                  <a:off x="1821898" y="4878092"/>
                  <a:ext cx="750993" cy="505376"/>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Bob</a:t>
                  </a:r>
                </a:p>
              </p:txBody>
            </p:sp>
            <p:sp>
              <p:nvSpPr>
                <p:cNvPr id="92" name="TextBox 91">
                  <a:extLst>
                    <a:ext uri="{FF2B5EF4-FFF2-40B4-BE49-F238E27FC236}">
                      <a16:creationId xmlns:a16="http://schemas.microsoft.com/office/drawing/2014/main" id="{56DE1F61-365E-4548-BE9A-45CAEE3EE154}"/>
                    </a:ext>
                  </a:extLst>
                </p:cNvPr>
                <p:cNvSpPr txBox="1"/>
                <p:nvPr/>
              </p:nvSpPr>
              <p:spPr bwMode="auto">
                <a:xfrm>
                  <a:off x="1712346" y="5385056"/>
                  <a:ext cx="1205201"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VARCHAR</a:t>
                  </a:r>
                </a:p>
              </p:txBody>
            </p:sp>
          </p:grpSp>
          <p:grpSp>
            <p:nvGrpSpPr>
              <p:cNvPr id="44" name="Group 68">
                <a:extLst>
                  <a:ext uri="{FF2B5EF4-FFF2-40B4-BE49-F238E27FC236}">
                    <a16:creationId xmlns:a16="http://schemas.microsoft.com/office/drawing/2014/main" id="{A9CDFF2E-62AE-B048-A4DE-EB290A8426F4}"/>
                  </a:ext>
                </a:extLst>
              </p:cNvPr>
              <p:cNvGrpSpPr>
                <a:grpSpLocks/>
              </p:cNvGrpSpPr>
              <p:nvPr/>
            </p:nvGrpSpPr>
            <p:grpSpPr bwMode="auto">
              <a:xfrm>
                <a:off x="2232039" y="4863044"/>
                <a:ext cx="1324281" cy="871932"/>
                <a:chOff x="2931291" y="4873329"/>
                <a:chExt cx="1324281" cy="871932"/>
              </a:xfrm>
            </p:grpSpPr>
            <p:sp>
              <p:nvSpPr>
                <p:cNvPr id="89" name="Rectangle 88">
                  <a:extLst>
                    <a:ext uri="{FF2B5EF4-FFF2-40B4-BE49-F238E27FC236}">
                      <a16:creationId xmlns:a16="http://schemas.microsoft.com/office/drawing/2014/main" id="{8CE7F22D-B329-ED43-9FDD-DCB6FA0E4B52}"/>
                    </a:ext>
                  </a:extLst>
                </p:cNvPr>
                <p:cNvSpPr/>
                <p:nvPr/>
              </p:nvSpPr>
              <p:spPr bwMode="auto">
                <a:xfrm>
                  <a:off x="2931291" y="4873329"/>
                  <a:ext cx="1162213" cy="505376"/>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Big, St.</a:t>
                  </a:r>
                </a:p>
              </p:txBody>
            </p:sp>
            <p:sp>
              <p:nvSpPr>
                <p:cNvPr id="90" name="TextBox 89">
                  <a:extLst>
                    <a:ext uri="{FF2B5EF4-FFF2-40B4-BE49-F238E27FC236}">
                      <a16:creationId xmlns:a16="http://schemas.microsoft.com/office/drawing/2014/main" id="{5E504595-FD54-5649-A391-2BE7C4C784B2}"/>
                    </a:ext>
                  </a:extLst>
                </p:cNvPr>
                <p:cNvSpPr txBox="1"/>
                <p:nvPr/>
              </p:nvSpPr>
              <p:spPr bwMode="auto">
                <a:xfrm>
                  <a:off x="3050372" y="5375526"/>
                  <a:ext cx="1205200"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VARCHAR</a:t>
                  </a:r>
                </a:p>
              </p:txBody>
            </p:sp>
          </p:grpSp>
          <p:grpSp>
            <p:nvGrpSpPr>
              <p:cNvPr id="45" name="Group 69">
                <a:extLst>
                  <a:ext uri="{FF2B5EF4-FFF2-40B4-BE49-F238E27FC236}">
                    <a16:creationId xmlns:a16="http://schemas.microsoft.com/office/drawing/2014/main" id="{25B59526-F493-F042-A487-D654F62036BE}"/>
                  </a:ext>
                </a:extLst>
              </p:cNvPr>
              <p:cNvGrpSpPr>
                <a:grpSpLocks/>
              </p:cNvGrpSpPr>
              <p:nvPr/>
            </p:nvGrpSpPr>
            <p:grpSpPr bwMode="auto">
              <a:xfrm>
                <a:off x="3680042" y="4863044"/>
                <a:ext cx="825982" cy="851271"/>
                <a:chOff x="4248685" y="4878092"/>
                <a:chExt cx="825982" cy="851271"/>
              </a:xfrm>
            </p:grpSpPr>
            <p:sp>
              <p:nvSpPr>
                <p:cNvPr id="87" name="Rectangle 86">
                  <a:extLst>
                    <a:ext uri="{FF2B5EF4-FFF2-40B4-BE49-F238E27FC236}">
                      <a16:creationId xmlns:a16="http://schemas.microsoft.com/office/drawing/2014/main" id="{4503CD99-5252-F04C-91D0-F0D88DAA9CDB}"/>
                    </a:ext>
                  </a:extLst>
                </p:cNvPr>
                <p:cNvSpPr/>
                <p:nvPr/>
              </p:nvSpPr>
              <p:spPr bwMode="auto">
                <a:xfrm>
                  <a:off x="4248685" y="4878092"/>
                  <a:ext cx="623975" cy="5053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M</a:t>
                  </a:r>
                </a:p>
              </p:txBody>
            </p:sp>
            <p:sp>
              <p:nvSpPr>
                <p:cNvPr id="88" name="TextBox 87">
                  <a:extLst>
                    <a:ext uri="{FF2B5EF4-FFF2-40B4-BE49-F238E27FC236}">
                      <a16:creationId xmlns:a16="http://schemas.microsoft.com/office/drawing/2014/main" id="{D7F68ECE-3917-6645-A7C3-D0B1B1AC71DB}"/>
                    </a:ext>
                  </a:extLst>
                </p:cNvPr>
                <p:cNvSpPr txBox="1"/>
                <p:nvPr/>
              </p:nvSpPr>
              <p:spPr bwMode="auto">
                <a:xfrm>
                  <a:off x="4259800" y="5359629"/>
                  <a:ext cx="814867" cy="369734"/>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CHAR</a:t>
                  </a:r>
                </a:p>
              </p:txBody>
            </p:sp>
          </p:grpSp>
          <p:grpSp>
            <p:nvGrpSpPr>
              <p:cNvPr id="46" name="Group 70">
                <a:extLst>
                  <a:ext uri="{FF2B5EF4-FFF2-40B4-BE49-F238E27FC236}">
                    <a16:creationId xmlns:a16="http://schemas.microsoft.com/office/drawing/2014/main" id="{42EBFFB2-163B-B745-9965-5F45C3311FD0}"/>
                  </a:ext>
                </a:extLst>
              </p:cNvPr>
              <p:cNvGrpSpPr>
                <a:grpSpLocks/>
              </p:cNvGrpSpPr>
              <p:nvPr/>
            </p:nvGrpSpPr>
            <p:grpSpPr bwMode="auto">
              <a:xfrm>
                <a:off x="4567579" y="4863044"/>
                <a:ext cx="658438" cy="849683"/>
                <a:chOff x="4872401" y="4878092"/>
                <a:chExt cx="658438" cy="849683"/>
              </a:xfrm>
            </p:grpSpPr>
            <p:sp>
              <p:nvSpPr>
                <p:cNvPr id="85" name="Rectangle 84">
                  <a:extLst>
                    <a:ext uri="{FF2B5EF4-FFF2-40B4-BE49-F238E27FC236}">
                      <a16:creationId xmlns:a16="http://schemas.microsoft.com/office/drawing/2014/main" id="{D2B6632B-56FD-394D-BB7A-704C9E7D4FFF}"/>
                    </a:ext>
                  </a:extLst>
                </p:cNvPr>
                <p:cNvSpPr/>
                <p:nvPr/>
              </p:nvSpPr>
              <p:spPr bwMode="auto">
                <a:xfrm>
                  <a:off x="4872401" y="4878092"/>
                  <a:ext cx="622387" cy="5053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32</a:t>
                  </a:r>
                </a:p>
              </p:txBody>
            </p:sp>
            <p:sp>
              <p:nvSpPr>
                <p:cNvPr id="86" name="TextBox 85">
                  <a:extLst>
                    <a:ext uri="{FF2B5EF4-FFF2-40B4-BE49-F238E27FC236}">
                      <a16:creationId xmlns:a16="http://schemas.microsoft.com/office/drawing/2014/main" id="{8E47D326-573B-C441-A8A2-3444F1A3DB2C}"/>
                    </a:ext>
                  </a:extLst>
                </p:cNvPr>
                <p:cNvSpPr txBox="1"/>
                <p:nvPr/>
              </p:nvSpPr>
              <p:spPr bwMode="auto">
                <a:xfrm>
                  <a:off x="4966075" y="5358040"/>
                  <a:ext cx="564764"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grpSp>
            <p:nvGrpSpPr>
              <p:cNvPr id="47" name="Group 71">
                <a:extLst>
                  <a:ext uri="{FF2B5EF4-FFF2-40B4-BE49-F238E27FC236}">
                    <a16:creationId xmlns:a16="http://schemas.microsoft.com/office/drawing/2014/main" id="{BF16AD61-DF72-D345-BD35-5535F51E83A4}"/>
                  </a:ext>
                </a:extLst>
              </p:cNvPr>
              <p:cNvGrpSpPr>
                <a:grpSpLocks/>
              </p:cNvGrpSpPr>
              <p:nvPr/>
            </p:nvGrpSpPr>
            <p:grpSpPr bwMode="auto">
              <a:xfrm>
                <a:off x="5451940" y="4863044"/>
                <a:ext cx="1125696" cy="852861"/>
                <a:chOff x="5494178" y="4878092"/>
                <a:chExt cx="1125696" cy="852861"/>
              </a:xfrm>
            </p:grpSpPr>
            <p:sp>
              <p:nvSpPr>
                <p:cNvPr id="83" name="Rectangle 82">
                  <a:extLst>
                    <a:ext uri="{FF2B5EF4-FFF2-40B4-BE49-F238E27FC236}">
                      <a16:creationId xmlns:a16="http://schemas.microsoft.com/office/drawing/2014/main" id="{F0419185-B47F-9741-A154-BB42DDC15AD0}"/>
                    </a:ext>
                  </a:extLst>
                </p:cNvPr>
                <p:cNvSpPr/>
                <p:nvPr/>
              </p:nvSpPr>
              <p:spPr bwMode="auto">
                <a:xfrm>
                  <a:off x="5494178" y="4878092"/>
                  <a:ext cx="1125696" cy="5053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94703</a:t>
                  </a:r>
                </a:p>
              </p:txBody>
            </p:sp>
            <p:sp>
              <p:nvSpPr>
                <p:cNvPr id="84" name="TextBox 83">
                  <a:extLst>
                    <a:ext uri="{FF2B5EF4-FFF2-40B4-BE49-F238E27FC236}">
                      <a16:creationId xmlns:a16="http://schemas.microsoft.com/office/drawing/2014/main" id="{0F72CDC7-5450-CC4E-9931-1B73EFE72863}"/>
                    </a:ext>
                  </a:extLst>
                </p:cNvPr>
                <p:cNvSpPr txBox="1"/>
                <p:nvPr/>
              </p:nvSpPr>
              <p:spPr bwMode="auto">
                <a:xfrm>
                  <a:off x="5840302" y="5361218"/>
                  <a:ext cx="564764"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sp>
            <p:nvSpPr>
              <p:cNvPr id="48" name="Rectangle 47">
                <a:extLst>
                  <a:ext uri="{FF2B5EF4-FFF2-40B4-BE49-F238E27FC236}">
                    <a16:creationId xmlns:a16="http://schemas.microsoft.com/office/drawing/2014/main" id="{A946BEB6-E6FF-224B-9121-6C80973DBC2C}"/>
                  </a:ext>
                </a:extLst>
              </p:cNvPr>
              <p:cNvSpPr/>
              <p:nvPr/>
            </p:nvSpPr>
            <p:spPr bwMode="auto">
              <a:xfrm>
                <a:off x="1979592" y="4863044"/>
                <a:ext cx="258798"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sp>
            <p:nvSpPr>
              <p:cNvPr id="49" name="Rectangle 48">
                <a:extLst>
                  <a:ext uri="{FF2B5EF4-FFF2-40B4-BE49-F238E27FC236}">
                    <a16:creationId xmlns:a16="http://schemas.microsoft.com/office/drawing/2014/main" id="{9869F957-FB7A-9F4C-B8C2-9DF55419DCBF}"/>
                  </a:ext>
                </a:extLst>
              </p:cNvPr>
              <p:cNvSpPr/>
              <p:nvPr/>
            </p:nvSpPr>
            <p:spPr bwMode="auto">
              <a:xfrm>
                <a:off x="3414893" y="4863044"/>
                <a:ext cx="257211"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sp>
            <p:nvSpPr>
              <p:cNvPr id="50" name="Rectangle 49">
                <a:extLst>
                  <a:ext uri="{FF2B5EF4-FFF2-40B4-BE49-F238E27FC236}">
                    <a16:creationId xmlns:a16="http://schemas.microsoft.com/office/drawing/2014/main" id="{0EA7BC5B-EF0C-7D4E-9CD2-F816745A6E69}"/>
                  </a:ext>
                </a:extLst>
              </p:cNvPr>
              <p:cNvSpPr/>
              <p:nvPr/>
            </p:nvSpPr>
            <p:spPr bwMode="auto">
              <a:xfrm>
                <a:off x="4310368" y="4863044"/>
                <a:ext cx="257211"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sp>
            <p:nvSpPr>
              <p:cNvPr id="51" name="Rectangle 50">
                <a:extLst>
                  <a:ext uri="{FF2B5EF4-FFF2-40B4-BE49-F238E27FC236}">
                    <a16:creationId xmlns:a16="http://schemas.microsoft.com/office/drawing/2014/main" id="{BC8B92F9-BE20-DE49-AAF3-7A69F57591BB}"/>
                  </a:ext>
                </a:extLst>
              </p:cNvPr>
              <p:cNvSpPr/>
              <p:nvPr/>
            </p:nvSpPr>
            <p:spPr bwMode="auto">
              <a:xfrm>
                <a:off x="5210607" y="4863044"/>
                <a:ext cx="257211"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grpSp>
      </p:grpSp>
      <p:grpSp>
        <p:nvGrpSpPr>
          <p:cNvPr id="93" name="Group 42" title="Record 1">
            <a:extLst>
              <a:ext uri="{FF2B5EF4-FFF2-40B4-BE49-F238E27FC236}">
                <a16:creationId xmlns:a16="http://schemas.microsoft.com/office/drawing/2014/main" id="{E1DF50C9-D742-DD43-BD5E-4A524E52E38B}"/>
              </a:ext>
            </a:extLst>
          </p:cNvPr>
          <p:cNvGrpSpPr>
            <a:grpSpLocks/>
          </p:cNvGrpSpPr>
          <p:nvPr/>
        </p:nvGrpSpPr>
        <p:grpSpPr bwMode="auto">
          <a:xfrm>
            <a:off x="1406723" y="1620073"/>
            <a:ext cx="3312319" cy="988993"/>
            <a:chOff x="4424229" y="4316768"/>
            <a:chExt cx="4417865" cy="1317622"/>
          </a:xfrm>
        </p:grpSpPr>
        <p:sp>
          <p:nvSpPr>
            <p:cNvPr id="94" name="TextBox 43">
              <a:extLst>
                <a:ext uri="{FF2B5EF4-FFF2-40B4-BE49-F238E27FC236}">
                  <a16:creationId xmlns:a16="http://schemas.microsoft.com/office/drawing/2014/main" id="{3B4D28CE-6983-F944-B14D-2E355580AAE2}"/>
                </a:ext>
              </a:extLst>
            </p:cNvPr>
            <p:cNvSpPr txBox="1">
              <a:spLocks noChangeArrowheads="1"/>
            </p:cNvSpPr>
            <p:nvPr/>
          </p:nvSpPr>
          <p:spPr bwMode="auto">
            <a:xfrm>
              <a:off x="4555518" y="4316768"/>
              <a:ext cx="4286576"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a:spcBef>
                  <a:spcPct val="0"/>
                </a:spcBef>
                <a:buFontTx/>
                <a:buNone/>
              </a:pPr>
              <a:r>
                <a:rPr lang="en-US" altLang="en-US" sz="1800" dirty="0">
                  <a:solidFill>
                    <a:srgbClr val="000000"/>
                  </a:solidFill>
                  <a:latin typeface="Helvetica Neue"/>
                </a:rPr>
                <a:t>Record</a:t>
              </a:r>
            </a:p>
          </p:txBody>
        </p:sp>
        <p:grpSp>
          <p:nvGrpSpPr>
            <p:cNvPr id="95" name="Group 44">
              <a:extLst>
                <a:ext uri="{FF2B5EF4-FFF2-40B4-BE49-F238E27FC236}">
                  <a16:creationId xmlns:a16="http://schemas.microsoft.com/office/drawing/2014/main" id="{AFA4D0D9-3301-9F46-93BF-4E7CD50F6467}"/>
                </a:ext>
              </a:extLst>
            </p:cNvPr>
            <p:cNvGrpSpPr>
              <a:grpSpLocks/>
            </p:cNvGrpSpPr>
            <p:nvPr/>
          </p:nvGrpSpPr>
          <p:grpSpPr bwMode="auto">
            <a:xfrm>
              <a:off x="4555518" y="4778432"/>
              <a:ext cx="4286576" cy="503582"/>
              <a:chOff x="4555518" y="4778432"/>
              <a:chExt cx="4286576" cy="503582"/>
            </a:xfrm>
          </p:grpSpPr>
          <p:sp>
            <p:nvSpPr>
              <p:cNvPr id="101" name="Rectangle 100">
                <a:extLst>
                  <a:ext uri="{FF2B5EF4-FFF2-40B4-BE49-F238E27FC236}">
                    <a16:creationId xmlns:a16="http://schemas.microsoft.com/office/drawing/2014/main" id="{29C705CC-2398-B744-A98D-E1527C623D36}"/>
                  </a:ext>
                </a:extLst>
              </p:cNvPr>
              <p:cNvSpPr/>
              <p:nvPr/>
            </p:nvSpPr>
            <p:spPr bwMode="auto">
              <a:xfrm>
                <a:off x="4556035" y="4778366"/>
                <a:ext cx="751132" cy="504429"/>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Bob</a:t>
                </a:r>
              </a:p>
            </p:txBody>
          </p:sp>
          <p:sp>
            <p:nvSpPr>
              <p:cNvPr id="102" name="Rectangle 101">
                <a:extLst>
                  <a:ext uri="{FF2B5EF4-FFF2-40B4-BE49-F238E27FC236}">
                    <a16:creationId xmlns:a16="http://schemas.microsoft.com/office/drawing/2014/main" id="{0B72D264-2A5E-DC44-A548-A149FC14D170}"/>
                  </a:ext>
                </a:extLst>
              </p:cNvPr>
              <p:cNvSpPr/>
              <p:nvPr/>
            </p:nvSpPr>
            <p:spPr bwMode="auto">
              <a:xfrm>
                <a:off x="6469596" y="4778366"/>
                <a:ext cx="624091"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M</a:t>
                </a:r>
              </a:p>
            </p:txBody>
          </p:sp>
          <p:sp>
            <p:nvSpPr>
              <p:cNvPr id="103" name="Rectangle 102">
                <a:extLst>
                  <a:ext uri="{FF2B5EF4-FFF2-40B4-BE49-F238E27FC236}">
                    <a16:creationId xmlns:a16="http://schemas.microsoft.com/office/drawing/2014/main" id="{F80D6015-4DE1-8143-A0C8-18D883879769}"/>
                  </a:ext>
                </a:extLst>
              </p:cNvPr>
              <p:cNvSpPr/>
              <p:nvPr/>
            </p:nvSpPr>
            <p:spPr bwMode="auto">
              <a:xfrm>
                <a:off x="7093687" y="4778366"/>
                <a:ext cx="622503"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32</a:t>
                </a:r>
              </a:p>
            </p:txBody>
          </p:sp>
          <p:sp>
            <p:nvSpPr>
              <p:cNvPr id="104" name="Rectangle 103">
                <a:extLst>
                  <a:ext uri="{FF2B5EF4-FFF2-40B4-BE49-F238E27FC236}">
                    <a16:creationId xmlns:a16="http://schemas.microsoft.com/office/drawing/2014/main" id="{3AB32C55-3A29-8F41-BF03-7A0E1EA16E3A}"/>
                  </a:ext>
                </a:extLst>
              </p:cNvPr>
              <p:cNvSpPr/>
              <p:nvPr/>
            </p:nvSpPr>
            <p:spPr bwMode="auto">
              <a:xfrm>
                <a:off x="7716190" y="4778366"/>
                <a:ext cx="1125904"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94703</a:t>
                </a:r>
              </a:p>
            </p:txBody>
          </p:sp>
          <p:sp>
            <p:nvSpPr>
              <p:cNvPr id="110" name="Rectangle 109">
                <a:extLst>
                  <a:ext uri="{FF2B5EF4-FFF2-40B4-BE49-F238E27FC236}">
                    <a16:creationId xmlns:a16="http://schemas.microsoft.com/office/drawing/2014/main" id="{B1040C5B-DD02-1144-BF0E-50404FA8D81C}"/>
                  </a:ext>
                </a:extLst>
              </p:cNvPr>
              <p:cNvSpPr/>
              <p:nvPr/>
            </p:nvSpPr>
            <p:spPr bwMode="auto">
              <a:xfrm>
                <a:off x="5307167" y="4778366"/>
                <a:ext cx="1162429" cy="504429"/>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Big, St.</a:t>
                </a:r>
              </a:p>
            </p:txBody>
          </p:sp>
        </p:grpSp>
        <p:sp>
          <p:nvSpPr>
            <p:cNvPr id="96" name="TextBox 95">
              <a:extLst>
                <a:ext uri="{FF2B5EF4-FFF2-40B4-BE49-F238E27FC236}">
                  <a16:creationId xmlns:a16="http://schemas.microsoft.com/office/drawing/2014/main" id="{432DACC0-B3A4-CC44-82EF-DF1C482BD0CE}"/>
                </a:ext>
              </a:extLst>
            </p:cNvPr>
            <p:cNvSpPr txBox="1"/>
            <p:nvPr/>
          </p:nvSpPr>
          <p:spPr>
            <a:xfrm>
              <a:off x="4424229" y="5265348"/>
              <a:ext cx="1205425" cy="369042"/>
            </a:xfrm>
            <a:prstGeom prst="rect">
              <a:avLst/>
            </a:prstGeom>
            <a:noFill/>
          </p:spPr>
          <p:txBody>
            <a:bodyPr wrap="none">
              <a:spAutoFit/>
            </a:bodyPr>
            <a:lstStyle/>
            <a:p>
              <a:pPr>
                <a:defRPr/>
              </a:pPr>
              <a:r>
                <a:rPr lang="en-US" sz="1200" dirty="0">
                  <a:ln w="0"/>
                  <a:solidFill>
                    <a:schemeClr val="accent2"/>
                  </a:solidFill>
                  <a:effectLst>
                    <a:outerShdw blurRad="38100" dist="19050" dir="2700000" algn="tl" rotWithShape="0">
                      <a:schemeClr val="dk1">
                        <a:alpha val="40000"/>
                      </a:schemeClr>
                    </a:outerShdw>
                  </a:effectLst>
                  <a:latin typeface="Helvetica Neue" charset="0"/>
                  <a:ea typeface="Helvetica Neue" charset="0"/>
                  <a:cs typeface="Helvetica Neue" charset="0"/>
                </a:rPr>
                <a:t>VARCHAR</a:t>
              </a:r>
            </a:p>
          </p:txBody>
        </p:sp>
        <p:sp>
          <p:nvSpPr>
            <p:cNvPr id="97" name="TextBox 96">
              <a:extLst>
                <a:ext uri="{FF2B5EF4-FFF2-40B4-BE49-F238E27FC236}">
                  <a16:creationId xmlns:a16="http://schemas.microsoft.com/office/drawing/2014/main" id="{8955AF80-8F7B-2D4B-8BCE-F24BBB3B3A55}"/>
                </a:ext>
              </a:extLst>
            </p:cNvPr>
            <p:cNvSpPr txBox="1"/>
            <p:nvPr/>
          </p:nvSpPr>
          <p:spPr>
            <a:xfrm>
              <a:off x="5421505" y="5265348"/>
              <a:ext cx="1205425" cy="369042"/>
            </a:xfrm>
            <a:prstGeom prst="rect">
              <a:avLst/>
            </a:prstGeom>
            <a:noFill/>
          </p:spPr>
          <p:txBody>
            <a:bodyPr wrap="none">
              <a:spAutoFit/>
            </a:bodyPr>
            <a:lstStyle/>
            <a:p>
              <a:pPr>
                <a:defRPr/>
              </a:pPr>
              <a:r>
                <a:rPr lang="en-US" sz="1200" dirty="0">
                  <a:ln w="0"/>
                  <a:solidFill>
                    <a:schemeClr val="accent2"/>
                  </a:solidFill>
                  <a:effectLst>
                    <a:outerShdw blurRad="38100" dist="19050" dir="2700000" algn="tl" rotWithShape="0">
                      <a:schemeClr val="dk1">
                        <a:alpha val="40000"/>
                      </a:schemeClr>
                    </a:outerShdw>
                  </a:effectLst>
                  <a:latin typeface="Helvetica Neue" charset="0"/>
                  <a:ea typeface="Helvetica Neue" charset="0"/>
                  <a:cs typeface="Helvetica Neue" charset="0"/>
                </a:rPr>
                <a:t>VARCHAR</a:t>
              </a:r>
            </a:p>
          </p:txBody>
        </p:sp>
        <p:sp>
          <p:nvSpPr>
            <p:cNvPr id="98" name="TextBox 97">
              <a:extLst>
                <a:ext uri="{FF2B5EF4-FFF2-40B4-BE49-F238E27FC236}">
                  <a16:creationId xmlns:a16="http://schemas.microsoft.com/office/drawing/2014/main" id="{F3E5AE5F-553A-6844-9F9D-F1443F453DD2}"/>
                </a:ext>
              </a:extLst>
            </p:cNvPr>
            <p:cNvSpPr txBox="1"/>
            <p:nvPr/>
          </p:nvSpPr>
          <p:spPr>
            <a:xfrm>
              <a:off x="6480712" y="5259004"/>
              <a:ext cx="81501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CHAR</a:t>
              </a:r>
              <a:endParaRPr lang="en-US" sz="1500" dirty="0">
                <a:solidFill>
                  <a:schemeClr val="accent4"/>
                </a:solidFill>
                <a:latin typeface="Helvetica Neue" charset="0"/>
                <a:ea typeface="Helvetica Neue" charset="0"/>
                <a:cs typeface="Helvetica Neue" charset="0"/>
              </a:endParaRPr>
            </a:p>
          </p:txBody>
        </p:sp>
        <p:sp>
          <p:nvSpPr>
            <p:cNvPr id="99" name="TextBox 98">
              <a:extLst>
                <a:ext uri="{FF2B5EF4-FFF2-40B4-BE49-F238E27FC236}">
                  <a16:creationId xmlns:a16="http://schemas.microsoft.com/office/drawing/2014/main" id="{16E6DA41-C191-ED44-A4C2-8E9FF575C9E1}"/>
                </a:ext>
              </a:extLst>
            </p:cNvPr>
            <p:cNvSpPr txBox="1"/>
            <p:nvPr/>
          </p:nvSpPr>
          <p:spPr>
            <a:xfrm>
              <a:off x="7187380" y="5257416"/>
              <a:ext cx="56486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sp>
          <p:nvSpPr>
            <p:cNvPr id="100" name="TextBox 99">
              <a:extLst>
                <a:ext uri="{FF2B5EF4-FFF2-40B4-BE49-F238E27FC236}">
                  <a16:creationId xmlns:a16="http://schemas.microsoft.com/office/drawing/2014/main" id="{B8894D58-9318-3642-A652-F64C838245F5}"/>
                </a:ext>
              </a:extLst>
            </p:cNvPr>
            <p:cNvSpPr txBox="1"/>
            <p:nvPr/>
          </p:nvSpPr>
          <p:spPr>
            <a:xfrm>
              <a:off x="8062379" y="5260588"/>
              <a:ext cx="56486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spTree>
    <p:extLst>
      <p:ext uri="{BB962C8B-B14F-4D97-AF65-F5344CB8AC3E}">
        <p14:creationId xmlns:p14="http://schemas.microsoft.com/office/powerpoint/2010/main" val="197809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a:bodyPr>
          <a:lstStyle/>
          <a:p>
            <a:r>
              <a:rPr lang="en-US"/>
              <a:t>Record Formats: Variable Length, Pt 5.</a:t>
            </a:r>
            <a:endParaRPr lang="en-US" dirty="0"/>
          </a:p>
        </p:txBody>
      </p:sp>
      <p:sp>
        <p:nvSpPr>
          <p:cNvPr id="21" name="Content Placeholder 2"/>
          <p:cNvSpPr>
            <a:spLocks noGrp="1"/>
          </p:cNvSpPr>
          <p:nvPr>
            <p:ph idx="1"/>
          </p:nvPr>
        </p:nvSpPr>
        <p:spPr>
          <a:xfrm>
            <a:off x="457200" y="1200150"/>
            <a:ext cx="8229600" cy="3394472"/>
          </a:xfrm>
        </p:spPr>
        <p:txBody>
          <a:bodyPr>
            <a:noAutofit/>
          </a:bodyPr>
          <a:lstStyle/>
          <a:p>
            <a:r>
              <a:rPr lang="en-US" sz="1600" dirty="0"/>
              <a:t> </a:t>
            </a:r>
            <a:r>
              <a:rPr lang="en-US" sz="1600" dirty="0">
                <a:latin typeface="Helvetica Neue"/>
              </a:rPr>
              <a:t>What happens if fields are variable length?</a:t>
            </a:r>
          </a:p>
          <a:p>
            <a:pPr>
              <a:spcBef>
                <a:spcPts val="9000"/>
              </a:spcBef>
              <a:spcAft>
                <a:spcPts val="9000"/>
              </a:spcAft>
            </a:pPr>
            <a:r>
              <a:rPr lang="en-US" sz="1600" dirty="0">
                <a:latin typeface="Helvetica Neue"/>
              </a:rPr>
              <a:t>Store length information before fields:</a:t>
            </a:r>
          </a:p>
          <a:p>
            <a:r>
              <a:rPr lang="en-US" sz="1600" dirty="0">
                <a:latin typeface="Helvetica Neue"/>
              </a:rPr>
              <a:t>Requires scan to access field</a:t>
            </a:r>
          </a:p>
          <a:p>
            <a:r>
              <a:rPr lang="en-US" sz="1600" dirty="0">
                <a:latin typeface="Helvetica Neue"/>
              </a:rPr>
              <a:t>Idea: </a:t>
            </a:r>
            <a:r>
              <a:rPr lang="en-US" altLang="en-US" sz="1600" dirty="0">
                <a:solidFill>
                  <a:srgbClr val="000000"/>
                </a:solidFill>
                <a:ea typeface="Helvetica Neue" charset="0"/>
                <a:cs typeface="Helvetica Neue" charset="0"/>
              </a:rPr>
              <a:t>Move all variable length fields to end enable fast access</a:t>
            </a:r>
          </a:p>
        </p:txBody>
      </p:sp>
      <p:grpSp>
        <p:nvGrpSpPr>
          <p:cNvPr id="41" name="Group 40" descr="(Bob, Big, Str. , M , 32 , 94703) " title="Comma Separated Record">
            <a:extLst>
              <a:ext uri="{FF2B5EF4-FFF2-40B4-BE49-F238E27FC236}">
                <a16:creationId xmlns:a16="http://schemas.microsoft.com/office/drawing/2014/main" id="{2C47A0EB-F957-6B44-8D40-A623E0ABDB76}"/>
              </a:ext>
            </a:extLst>
          </p:cNvPr>
          <p:cNvGrpSpPr>
            <a:grpSpLocks/>
          </p:cNvGrpSpPr>
          <p:nvPr/>
        </p:nvGrpSpPr>
        <p:grpSpPr bwMode="auto">
          <a:xfrm>
            <a:off x="1010335" y="3070654"/>
            <a:ext cx="4095750" cy="1016377"/>
            <a:chOff x="2097650" y="4143311"/>
            <a:chExt cx="5461765" cy="1356647"/>
          </a:xfrm>
        </p:grpSpPr>
        <p:sp>
          <p:nvSpPr>
            <p:cNvPr id="42" name="TextBox 43">
              <a:extLst>
                <a:ext uri="{FF2B5EF4-FFF2-40B4-BE49-F238E27FC236}">
                  <a16:creationId xmlns:a16="http://schemas.microsoft.com/office/drawing/2014/main" id="{2843DA30-621F-EE45-BF02-162562F31D38}"/>
                </a:ext>
              </a:extLst>
            </p:cNvPr>
            <p:cNvSpPr txBox="1">
              <a:spLocks noChangeArrowheads="1"/>
            </p:cNvSpPr>
            <p:nvPr/>
          </p:nvSpPr>
          <p:spPr bwMode="auto">
            <a:xfrm>
              <a:off x="2341364" y="4143311"/>
              <a:ext cx="5082363" cy="49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a:spcBef>
                  <a:spcPct val="0"/>
                </a:spcBef>
                <a:buFontTx/>
                <a:buNone/>
              </a:pPr>
              <a:r>
                <a:rPr lang="en-US" altLang="en-US" sz="1800" dirty="0">
                  <a:solidFill>
                    <a:srgbClr val="000000"/>
                  </a:solidFill>
                  <a:latin typeface="Helvetica Neue"/>
                </a:rPr>
                <a:t>Comma Separated Values (CSV)</a:t>
              </a:r>
            </a:p>
          </p:txBody>
        </p:sp>
        <p:grpSp>
          <p:nvGrpSpPr>
            <p:cNvPr id="43" name="Group 56">
              <a:extLst>
                <a:ext uri="{FF2B5EF4-FFF2-40B4-BE49-F238E27FC236}">
                  <a16:creationId xmlns:a16="http://schemas.microsoft.com/office/drawing/2014/main" id="{A3ADC347-C058-C84C-B5AA-98F3BEACCB05}"/>
                </a:ext>
              </a:extLst>
            </p:cNvPr>
            <p:cNvGrpSpPr>
              <a:grpSpLocks/>
            </p:cNvGrpSpPr>
            <p:nvPr/>
          </p:nvGrpSpPr>
          <p:grpSpPr bwMode="auto">
            <a:xfrm>
              <a:off x="2097650" y="4623259"/>
              <a:ext cx="5461765" cy="876699"/>
              <a:chOff x="1115871" y="4863044"/>
              <a:chExt cx="5461765" cy="876699"/>
            </a:xfrm>
          </p:grpSpPr>
          <p:grpSp>
            <p:nvGrpSpPr>
              <p:cNvPr id="44" name="Group 57">
                <a:extLst>
                  <a:ext uri="{FF2B5EF4-FFF2-40B4-BE49-F238E27FC236}">
                    <a16:creationId xmlns:a16="http://schemas.microsoft.com/office/drawing/2014/main" id="{90F37B9D-7699-074A-B997-135BD41F420E}"/>
                  </a:ext>
                </a:extLst>
              </p:cNvPr>
              <p:cNvGrpSpPr>
                <a:grpSpLocks/>
              </p:cNvGrpSpPr>
              <p:nvPr/>
            </p:nvGrpSpPr>
            <p:grpSpPr bwMode="auto">
              <a:xfrm>
                <a:off x="1115871" y="4863044"/>
                <a:ext cx="1205201" cy="876699"/>
                <a:chOff x="1712346" y="4878092"/>
                <a:chExt cx="1205201" cy="876699"/>
              </a:xfrm>
            </p:grpSpPr>
            <p:sp>
              <p:nvSpPr>
                <p:cNvPr id="93" name="Rectangle 92">
                  <a:extLst>
                    <a:ext uri="{FF2B5EF4-FFF2-40B4-BE49-F238E27FC236}">
                      <a16:creationId xmlns:a16="http://schemas.microsoft.com/office/drawing/2014/main" id="{F86B7A92-EC24-9246-8368-26F4B6E53F40}"/>
                    </a:ext>
                  </a:extLst>
                </p:cNvPr>
                <p:cNvSpPr/>
                <p:nvPr/>
              </p:nvSpPr>
              <p:spPr bwMode="auto">
                <a:xfrm>
                  <a:off x="1821898" y="4878092"/>
                  <a:ext cx="750993" cy="505376"/>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Bob</a:t>
                  </a:r>
                </a:p>
              </p:txBody>
            </p:sp>
            <p:sp>
              <p:nvSpPr>
                <p:cNvPr id="94" name="TextBox 93">
                  <a:extLst>
                    <a:ext uri="{FF2B5EF4-FFF2-40B4-BE49-F238E27FC236}">
                      <a16:creationId xmlns:a16="http://schemas.microsoft.com/office/drawing/2014/main" id="{2F2A6339-57A3-D84C-AEFA-BEFCBC7FC390}"/>
                    </a:ext>
                  </a:extLst>
                </p:cNvPr>
                <p:cNvSpPr txBox="1"/>
                <p:nvPr/>
              </p:nvSpPr>
              <p:spPr bwMode="auto">
                <a:xfrm>
                  <a:off x="1712346" y="5385056"/>
                  <a:ext cx="1205201"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VARCHAR</a:t>
                  </a:r>
                </a:p>
              </p:txBody>
            </p:sp>
          </p:grpSp>
          <p:grpSp>
            <p:nvGrpSpPr>
              <p:cNvPr id="45" name="Group 68">
                <a:extLst>
                  <a:ext uri="{FF2B5EF4-FFF2-40B4-BE49-F238E27FC236}">
                    <a16:creationId xmlns:a16="http://schemas.microsoft.com/office/drawing/2014/main" id="{FEA6A048-B8D3-D746-989F-E3DD3D417EE4}"/>
                  </a:ext>
                </a:extLst>
              </p:cNvPr>
              <p:cNvGrpSpPr>
                <a:grpSpLocks/>
              </p:cNvGrpSpPr>
              <p:nvPr/>
            </p:nvGrpSpPr>
            <p:grpSpPr bwMode="auto">
              <a:xfrm>
                <a:off x="2232039" y="4863044"/>
                <a:ext cx="1324281" cy="871932"/>
                <a:chOff x="2931291" y="4873329"/>
                <a:chExt cx="1324281" cy="871932"/>
              </a:xfrm>
            </p:grpSpPr>
            <p:sp>
              <p:nvSpPr>
                <p:cNvPr id="91" name="Rectangle 90">
                  <a:extLst>
                    <a:ext uri="{FF2B5EF4-FFF2-40B4-BE49-F238E27FC236}">
                      <a16:creationId xmlns:a16="http://schemas.microsoft.com/office/drawing/2014/main" id="{1F4CEB3E-DF40-E94F-9DB2-5EAF12EADCE3}"/>
                    </a:ext>
                  </a:extLst>
                </p:cNvPr>
                <p:cNvSpPr/>
                <p:nvPr/>
              </p:nvSpPr>
              <p:spPr bwMode="auto">
                <a:xfrm>
                  <a:off x="2931291" y="4873329"/>
                  <a:ext cx="1162213" cy="505376"/>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Big, St.</a:t>
                  </a:r>
                </a:p>
              </p:txBody>
            </p:sp>
            <p:sp>
              <p:nvSpPr>
                <p:cNvPr id="92" name="TextBox 91">
                  <a:extLst>
                    <a:ext uri="{FF2B5EF4-FFF2-40B4-BE49-F238E27FC236}">
                      <a16:creationId xmlns:a16="http://schemas.microsoft.com/office/drawing/2014/main" id="{3A6CEDDD-AC29-4049-83D7-EB47FCD22AD1}"/>
                    </a:ext>
                  </a:extLst>
                </p:cNvPr>
                <p:cNvSpPr txBox="1"/>
                <p:nvPr/>
              </p:nvSpPr>
              <p:spPr bwMode="auto">
                <a:xfrm>
                  <a:off x="3050372" y="5375526"/>
                  <a:ext cx="1205200"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VARCHAR</a:t>
                  </a:r>
                </a:p>
              </p:txBody>
            </p:sp>
          </p:grpSp>
          <p:grpSp>
            <p:nvGrpSpPr>
              <p:cNvPr id="46" name="Group 69">
                <a:extLst>
                  <a:ext uri="{FF2B5EF4-FFF2-40B4-BE49-F238E27FC236}">
                    <a16:creationId xmlns:a16="http://schemas.microsoft.com/office/drawing/2014/main" id="{DEC2B897-8639-0B49-BC0A-AEE74280A369}"/>
                  </a:ext>
                </a:extLst>
              </p:cNvPr>
              <p:cNvGrpSpPr>
                <a:grpSpLocks/>
              </p:cNvGrpSpPr>
              <p:nvPr/>
            </p:nvGrpSpPr>
            <p:grpSpPr bwMode="auto">
              <a:xfrm>
                <a:off x="3680042" y="4863044"/>
                <a:ext cx="825982" cy="851271"/>
                <a:chOff x="4248685" y="4878092"/>
                <a:chExt cx="825982" cy="851271"/>
              </a:xfrm>
            </p:grpSpPr>
            <p:sp>
              <p:nvSpPr>
                <p:cNvPr id="89" name="Rectangle 88">
                  <a:extLst>
                    <a:ext uri="{FF2B5EF4-FFF2-40B4-BE49-F238E27FC236}">
                      <a16:creationId xmlns:a16="http://schemas.microsoft.com/office/drawing/2014/main" id="{E5851660-50E5-C84C-AC4F-CADAAF6811C1}"/>
                    </a:ext>
                  </a:extLst>
                </p:cNvPr>
                <p:cNvSpPr/>
                <p:nvPr/>
              </p:nvSpPr>
              <p:spPr bwMode="auto">
                <a:xfrm>
                  <a:off x="4248685" y="4878092"/>
                  <a:ext cx="623975" cy="5053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M</a:t>
                  </a:r>
                </a:p>
              </p:txBody>
            </p:sp>
            <p:sp>
              <p:nvSpPr>
                <p:cNvPr id="90" name="TextBox 89">
                  <a:extLst>
                    <a:ext uri="{FF2B5EF4-FFF2-40B4-BE49-F238E27FC236}">
                      <a16:creationId xmlns:a16="http://schemas.microsoft.com/office/drawing/2014/main" id="{26F885A0-1FD6-F24B-80AE-33EDC17F4F28}"/>
                    </a:ext>
                  </a:extLst>
                </p:cNvPr>
                <p:cNvSpPr txBox="1"/>
                <p:nvPr/>
              </p:nvSpPr>
              <p:spPr bwMode="auto">
                <a:xfrm>
                  <a:off x="4259800" y="5359629"/>
                  <a:ext cx="814867" cy="369734"/>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CHAR</a:t>
                  </a:r>
                </a:p>
              </p:txBody>
            </p:sp>
          </p:grpSp>
          <p:grpSp>
            <p:nvGrpSpPr>
              <p:cNvPr id="47" name="Group 70">
                <a:extLst>
                  <a:ext uri="{FF2B5EF4-FFF2-40B4-BE49-F238E27FC236}">
                    <a16:creationId xmlns:a16="http://schemas.microsoft.com/office/drawing/2014/main" id="{23033589-11F1-C148-B7BA-6DE9F58B4739}"/>
                  </a:ext>
                </a:extLst>
              </p:cNvPr>
              <p:cNvGrpSpPr>
                <a:grpSpLocks/>
              </p:cNvGrpSpPr>
              <p:nvPr/>
            </p:nvGrpSpPr>
            <p:grpSpPr bwMode="auto">
              <a:xfrm>
                <a:off x="4567579" y="4863044"/>
                <a:ext cx="658438" cy="849683"/>
                <a:chOff x="4872401" y="4878092"/>
                <a:chExt cx="658438" cy="849683"/>
              </a:xfrm>
            </p:grpSpPr>
            <p:sp>
              <p:nvSpPr>
                <p:cNvPr id="87" name="Rectangle 86">
                  <a:extLst>
                    <a:ext uri="{FF2B5EF4-FFF2-40B4-BE49-F238E27FC236}">
                      <a16:creationId xmlns:a16="http://schemas.microsoft.com/office/drawing/2014/main" id="{A737395A-2920-AD42-9C78-BB0CC9CC2957}"/>
                    </a:ext>
                  </a:extLst>
                </p:cNvPr>
                <p:cNvSpPr/>
                <p:nvPr/>
              </p:nvSpPr>
              <p:spPr bwMode="auto">
                <a:xfrm>
                  <a:off x="4872401" y="4878092"/>
                  <a:ext cx="622387" cy="5053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32</a:t>
                  </a:r>
                </a:p>
              </p:txBody>
            </p:sp>
            <p:sp>
              <p:nvSpPr>
                <p:cNvPr id="88" name="TextBox 87">
                  <a:extLst>
                    <a:ext uri="{FF2B5EF4-FFF2-40B4-BE49-F238E27FC236}">
                      <a16:creationId xmlns:a16="http://schemas.microsoft.com/office/drawing/2014/main" id="{C99C2DB9-6057-AC4A-BB8A-674569528D3F}"/>
                    </a:ext>
                  </a:extLst>
                </p:cNvPr>
                <p:cNvSpPr txBox="1"/>
                <p:nvPr/>
              </p:nvSpPr>
              <p:spPr bwMode="auto">
                <a:xfrm>
                  <a:off x="4966075" y="5358040"/>
                  <a:ext cx="564764"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grpSp>
            <p:nvGrpSpPr>
              <p:cNvPr id="48" name="Group 71">
                <a:extLst>
                  <a:ext uri="{FF2B5EF4-FFF2-40B4-BE49-F238E27FC236}">
                    <a16:creationId xmlns:a16="http://schemas.microsoft.com/office/drawing/2014/main" id="{B5394008-F9F6-A94F-B037-3AA1E7A9F33E}"/>
                  </a:ext>
                </a:extLst>
              </p:cNvPr>
              <p:cNvGrpSpPr>
                <a:grpSpLocks/>
              </p:cNvGrpSpPr>
              <p:nvPr/>
            </p:nvGrpSpPr>
            <p:grpSpPr bwMode="auto">
              <a:xfrm>
                <a:off x="5451940" y="4863044"/>
                <a:ext cx="1125696" cy="852861"/>
                <a:chOff x="5494178" y="4878092"/>
                <a:chExt cx="1125696" cy="852861"/>
              </a:xfrm>
            </p:grpSpPr>
            <p:sp>
              <p:nvSpPr>
                <p:cNvPr id="85" name="Rectangle 84">
                  <a:extLst>
                    <a:ext uri="{FF2B5EF4-FFF2-40B4-BE49-F238E27FC236}">
                      <a16:creationId xmlns:a16="http://schemas.microsoft.com/office/drawing/2014/main" id="{0B8D9542-2867-9242-9DB5-935634A6D2B1}"/>
                    </a:ext>
                  </a:extLst>
                </p:cNvPr>
                <p:cNvSpPr/>
                <p:nvPr/>
              </p:nvSpPr>
              <p:spPr bwMode="auto">
                <a:xfrm>
                  <a:off x="5494178" y="4878092"/>
                  <a:ext cx="1125696" cy="5053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94703</a:t>
                  </a:r>
                </a:p>
              </p:txBody>
            </p:sp>
            <p:sp>
              <p:nvSpPr>
                <p:cNvPr id="86" name="TextBox 85">
                  <a:extLst>
                    <a:ext uri="{FF2B5EF4-FFF2-40B4-BE49-F238E27FC236}">
                      <a16:creationId xmlns:a16="http://schemas.microsoft.com/office/drawing/2014/main" id="{5DA454EE-1FC5-2745-A4DF-488E6FB26E69}"/>
                    </a:ext>
                  </a:extLst>
                </p:cNvPr>
                <p:cNvSpPr txBox="1"/>
                <p:nvPr/>
              </p:nvSpPr>
              <p:spPr bwMode="auto">
                <a:xfrm>
                  <a:off x="5840302" y="5361218"/>
                  <a:ext cx="564764" cy="369735"/>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sp>
            <p:nvSpPr>
              <p:cNvPr id="49" name="Rectangle 48">
                <a:extLst>
                  <a:ext uri="{FF2B5EF4-FFF2-40B4-BE49-F238E27FC236}">
                    <a16:creationId xmlns:a16="http://schemas.microsoft.com/office/drawing/2014/main" id="{513FCEDF-783D-FF43-8588-C3BFB64A9608}"/>
                  </a:ext>
                </a:extLst>
              </p:cNvPr>
              <p:cNvSpPr/>
              <p:nvPr/>
            </p:nvSpPr>
            <p:spPr bwMode="auto">
              <a:xfrm>
                <a:off x="1979592" y="4863044"/>
                <a:ext cx="258798"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sp>
            <p:nvSpPr>
              <p:cNvPr id="50" name="Rectangle 49">
                <a:extLst>
                  <a:ext uri="{FF2B5EF4-FFF2-40B4-BE49-F238E27FC236}">
                    <a16:creationId xmlns:a16="http://schemas.microsoft.com/office/drawing/2014/main" id="{9A0C788B-EDDE-D04F-8A3E-7586D949C2A0}"/>
                  </a:ext>
                </a:extLst>
              </p:cNvPr>
              <p:cNvSpPr/>
              <p:nvPr/>
            </p:nvSpPr>
            <p:spPr bwMode="auto">
              <a:xfrm>
                <a:off x="3414893" y="4863044"/>
                <a:ext cx="257211"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sp>
            <p:nvSpPr>
              <p:cNvPr id="51" name="Rectangle 50">
                <a:extLst>
                  <a:ext uri="{FF2B5EF4-FFF2-40B4-BE49-F238E27FC236}">
                    <a16:creationId xmlns:a16="http://schemas.microsoft.com/office/drawing/2014/main" id="{73EAC44E-3C49-3045-A817-7098D87790F4}"/>
                  </a:ext>
                </a:extLst>
              </p:cNvPr>
              <p:cNvSpPr/>
              <p:nvPr/>
            </p:nvSpPr>
            <p:spPr bwMode="auto">
              <a:xfrm>
                <a:off x="4310368" y="4863044"/>
                <a:ext cx="257211"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sp>
            <p:nvSpPr>
              <p:cNvPr id="71" name="Rectangle 70">
                <a:extLst>
                  <a:ext uri="{FF2B5EF4-FFF2-40B4-BE49-F238E27FC236}">
                    <a16:creationId xmlns:a16="http://schemas.microsoft.com/office/drawing/2014/main" id="{E304D786-5BD9-034C-8882-171B3C9FBA99}"/>
                  </a:ext>
                </a:extLst>
              </p:cNvPr>
              <p:cNvSpPr/>
              <p:nvPr/>
            </p:nvSpPr>
            <p:spPr bwMode="auto">
              <a:xfrm>
                <a:off x="5210607" y="4863044"/>
                <a:ext cx="257211" cy="505376"/>
              </a:xfrm>
              <a:prstGeom prst="rect">
                <a:avLst/>
              </a:prstGeom>
              <a:solidFill>
                <a:schemeClr val="tx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dirty="0">
                    <a:solidFill>
                      <a:schemeClr val="bg1"/>
                    </a:solidFill>
                    <a:latin typeface="Helvetica Neue"/>
                  </a:rPr>
                  <a:t>,</a:t>
                </a:r>
                <a:endParaRPr lang="en-US" sz="1350" dirty="0">
                  <a:solidFill>
                    <a:schemeClr val="bg1"/>
                  </a:solidFill>
                  <a:latin typeface="Helvetica Neue"/>
                </a:endParaRPr>
              </a:p>
            </p:txBody>
          </p:sp>
        </p:grpSp>
      </p:grpSp>
      <p:grpSp>
        <p:nvGrpSpPr>
          <p:cNvPr id="95" name="Group 42" title="Record 1">
            <a:extLst>
              <a:ext uri="{FF2B5EF4-FFF2-40B4-BE49-F238E27FC236}">
                <a16:creationId xmlns:a16="http://schemas.microsoft.com/office/drawing/2014/main" id="{571592D0-070F-0B43-859C-D784D546D9F7}"/>
              </a:ext>
            </a:extLst>
          </p:cNvPr>
          <p:cNvGrpSpPr>
            <a:grpSpLocks/>
          </p:cNvGrpSpPr>
          <p:nvPr/>
        </p:nvGrpSpPr>
        <p:grpSpPr bwMode="auto">
          <a:xfrm>
            <a:off x="1406723" y="1620073"/>
            <a:ext cx="3312319" cy="988993"/>
            <a:chOff x="4424229" y="4316768"/>
            <a:chExt cx="4417865" cy="1317622"/>
          </a:xfrm>
        </p:grpSpPr>
        <p:sp>
          <p:nvSpPr>
            <p:cNvPr id="96" name="TextBox 43">
              <a:extLst>
                <a:ext uri="{FF2B5EF4-FFF2-40B4-BE49-F238E27FC236}">
                  <a16:creationId xmlns:a16="http://schemas.microsoft.com/office/drawing/2014/main" id="{7AB25B70-1594-9E4B-867B-BCFF2D87F4A8}"/>
                </a:ext>
              </a:extLst>
            </p:cNvPr>
            <p:cNvSpPr txBox="1">
              <a:spLocks noChangeArrowheads="1"/>
            </p:cNvSpPr>
            <p:nvPr/>
          </p:nvSpPr>
          <p:spPr bwMode="auto">
            <a:xfrm>
              <a:off x="4555518" y="4316768"/>
              <a:ext cx="4286576"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a:spcBef>
                  <a:spcPct val="0"/>
                </a:spcBef>
                <a:buFontTx/>
                <a:buNone/>
              </a:pPr>
              <a:r>
                <a:rPr lang="en-US" altLang="en-US" sz="1800" dirty="0">
                  <a:solidFill>
                    <a:srgbClr val="000000"/>
                  </a:solidFill>
                  <a:latin typeface="Helvetica Neue"/>
                </a:rPr>
                <a:t>Record</a:t>
              </a:r>
            </a:p>
          </p:txBody>
        </p:sp>
        <p:grpSp>
          <p:nvGrpSpPr>
            <p:cNvPr id="97" name="Group 44">
              <a:extLst>
                <a:ext uri="{FF2B5EF4-FFF2-40B4-BE49-F238E27FC236}">
                  <a16:creationId xmlns:a16="http://schemas.microsoft.com/office/drawing/2014/main" id="{28C849ED-E01C-8443-8D10-BD8546E9C5B2}"/>
                </a:ext>
              </a:extLst>
            </p:cNvPr>
            <p:cNvGrpSpPr>
              <a:grpSpLocks/>
            </p:cNvGrpSpPr>
            <p:nvPr/>
          </p:nvGrpSpPr>
          <p:grpSpPr bwMode="auto">
            <a:xfrm>
              <a:off x="4555518" y="4778432"/>
              <a:ext cx="4286576" cy="503582"/>
              <a:chOff x="4555518" y="4778432"/>
              <a:chExt cx="4286576" cy="503582"/>
            </a:xfrm>
          </p:grpSpPr>
          <p:sp>
            <p:nvSpPr>
              <p:cNvPr id="103" name="Rectangle 102">
                <a:extLst>
                  <a:ext uri="{FF2B5EF4-FFF2-40B4-BE49-F238E27FC236}">
                    <a16:creationId xmlns:a16="http://schemas.microsoft.com/office/drawing/2014/main" id="{02AC4A3A-A6C4-E149-84CD-B50AD3CB270E}"/>
                  </a:ext>
                </a:extLst>
              </p:cNvPr>
              <p:cNvSpPr/>
              <p:nvPr/>
            </p:nvSpPr>
            <p:spPr bwMode="auto">
              <a:xfrm>
                <a:off x="4556035" y="4778366"/>
                <a:ext cx="751132" cy="504429"/>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Bob</a:t>
                </a:r>
              </a:p>
            </p:txBody>
          </p:sp>
          <p:sp>
            <p:nvSpPr>
              <p:cNvPr id="104" name="Rectangle 103">
                <a:extLst>
                  <a:ext uri="{FF2B5EF4-FFF2-40B4-BE49-F238E27FC236}">
                    <a16:creationId xmlns:a16="http://schemas.microsoft.com/office/drawing/2014/main" id="{DAD3D3F9-B2F8-4A47-A39C-BD60E2535514}"/>
                  </a:ext>
                </a:extLst>
              </p:cNvPr>
              <p:cNvSpPr/>
              <p:nvPr/>
            </p:nvSpPr>
            <p:spPr bwMode="auto">
              <a:xfrm>
                <a:off x="6469596" y="4778366"/>
                <a:ext cx="624091"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M</a:t>
                </a:r>
              </a:p>
            </p:txBody>
          </p:sp>
          <p:sp>
            <p:nvSpPr>
              <p:cNvPr id="106" name="Rectangle 105">
                <a:extLst>
                  <a:ext uri="{FF2B5EF4-FFF2-40B4-BE49-F238E27FC236}">
                    <a16:creationId xmlns:a16="http://schemas.microsoft.com/office/drawing/2014/main" id="{2C04251E-04A9-A348-B8FB-43A11BF76048}"/>
                  </a:ext>
                </a:extLst>
              </p:cNvPr>
              <p:cNvSpPr/>
              <p:nvPr/>
            </p:nvSpPr>
            <p:spPr bwMode="auto">
              <a:xfrm>
                <a:off x="7093687" y="4778366"/>
                <a:ext cx="622503"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32</a:t>
                </a:r>
              </a:p>
            </p:txBody>
          </p:sp>
          <p:sp>
            <p:nvSpPr>
              <p:cNvPr id="107" name="Rectangle 106">
                <a:extLst>
                  <a:ext uri="{FF2B5EF4-FFF2-40B4-BE49-F238E27FC236}">
                    <a16:creationId xmlns:a16="http://schemas.microsoft.com/office/drawing/2014/main" id="{E78A00DF-28A5-404B-B9FA-76E955FE0EE6}"/>
                  </a:ext>
                </a:extLst>
              </p:cNvPr>
              <p:cNvSpPr/>
              <p:nvPr/>
            </p:nvSpPr>
            <p:spPr bwMode="auto">
              <a:xfrm>
                <a:off x="7716190" y="4778366"/>
                <a:ext cx="1125904"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94703</a:t>
                </a:r>
              </a:p>
            </p:txBody>
          </p:sp>
          <p:sp>
            <p:nvSpPr>
              <p:cNvPr id="108" name="Rectangle 107">
                <a:extLst>
                  <a:ext uri="{FF2B5EF4-FFF2-40B4-BE49-F238E27FC236}">
                    <a16:creationId xmlns:a16="http://schemas.microsoft.com/office/drawing/2014/main" id="{44E78BF8-DC6E-1645-8585-C3BC2E2794E8}"/>
                  </a:ext>
                </a:extLst>
              </p:cNvPr>
              <p:cNvSpPr/>
              <p:nvPr/>
            </p:nvSpPr>
            <p:spPr bwMode="auto">
              <a:xfrm>
                <a:off x="5307167" y="4778366"/>
                <a:ext cx="1162429" cy="504429"/>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Big, St.</a:t>
                </a:r>
              </a:p>
            </p:txBody>
          </p:sp>
        </p:grpSp>
        <p:sp>
          <p:nvSpPr>
            <p:cNvPr id="98" name="TextBox 97">
              <a:extLst>
                <a:ext uri="{FF2B5EF4-FFF2-40B4-BE49-F238E27FC236}">
                  <a16:creationId xmlns:a16="http://schemas.microsoft.com/office/drawing/2014/main" id="{0F925ED4-1554-1346-8F98-9CB306E4DFC7}"/>
                </a:ext>
              </a:extLst>
            </p:cNvPr>
            <p:cNvSpPr txBox="1"/>
            <p:nvPr/>
          </p:nvSpPr>
          <p:spPr>
            <a:xfrm>
              <a:off x="4424229" y="5265348"/>
              <a:ext cx="1205425" cy="369042"/>
            </a:xfrm>
            <a:prstGeom prst="rect">
              <a:avLst/>
            </a:prstGeom>
            <a:noFill/>
          </p:spPr>
          <p:txBody>
            <a:bodyPr wrap="none">
              <a:spAutoFit/>
            </a:bodyPr>
            <a:lstStyle/>
            <a:p>
              <a:pPr>
                <a:defRPr/>
              </a:pPr>
              <a:r>
                <a:rPr lang="en-US" sz="1200" dirty="0">
                  <a:ln w="0"/>
                  <a:solidFill>
                    <a:schemeClr val="accent2"/>
                  </a:solidFill>
                  <a:effectLst>
                    <a:outerShdw blurRad="38100" dist="19050" dir="2700000" algn="tl" rotWithShape="0">
                      <a:schemeClr val="dk1">
                        <a:alpha val="40000"/>
                      </a:schemeClr>
                    </a:outerShdw>
                  </a:effectLst>
                  <a:latin typeface="Helvetica Neue" charset="0"/>
                  <a:ea typeface="Helvetica Neue" charset="0"/>
                  <a:cs typeface="Helvetica Neue" charset="0"/>
                </a:rPr>
                <a:t>VARCHAR</a:t>
              </a:r>
            </a:p>
          </p:txBody>
        </p:sp>
        <p:sp>
          <p:nvSpPr>
            <p:cNvPr id="99" name="TextBox 98">
              <a:extLst>
                <a:ext uri="{FF2B5EF4-FFF2-40B4-BE49-F238E27FC236}">
                  <a16:creationId xmlns:a16="http://schemas.microsoft.com/office/drawing/2014/main" id="{0CE479AB-9C2D-954A-B04E-5B805DD33273}"/>
                </a:ext>
              </a:extLst>
            </p:cNvPr>
            <p:cNvSpPr txBox="1"/>
            <p:nvPr/>
          </p:nvSpPr>
          <p:spPr>
            <a:xfrm>
              <a:off x="5421505" y="5265348"/>
              <a:ext cx="1205425" cy="369042"/>
            </a:xfrm>
            <a:prstGeom prst="rect">
              <a:avLst/>
            </a:prstGeom>
            <a:noFill/>
          </p:spPr>
          <p:txBody>
            <a:bodyPr wrap="none">
              <a:spAutoFit/>
            </a:bodyPr>
            <a:lstStyle/>
            <a:p>
              <a:pPr>
                <a:defRPr/>
              </a:pPr>
              <a:r>
                <a:rPr lang="en-US" sz="1200" dirty="0">
                  <a:ln w="0"/>
                  <a:solidFill>
                    <a:schemeClr val="accent2"/>
                  </a:solidFill>
                  <a:effectLst>
                    <a:outerShdw blurRad="38100" dist="19050" dir="2700000" algn="tl" rotWithShape="0">
                      <a:schemeClr val="dk1">
                        <a:alpha val="40000"/>
                      </a:schemeClr>
                    </a:outerShdw>
                  </a:effectLst>
                  <a:latin typeface="Helvetica Neue" charset="0"/>
                  <a:ea typeface="Helvetica Neue" charset="0"/>
                  <a:cs typeface="Helvetica Neue" charset="0"/>
                </a:rPr>
                <a:t>VARCHAR</a:t>
              </a:r>
            </a:p>
          </p:txBody>
        </p:sp>
        <p:sp>
          <p:nvSpPr>
            <p:cNvPr id="100" name="TextBox 99">
              <a:extLst>
                <a:ext uri="{FF2B5EF4-FFF2-40B4-BE49-F238E27FC236}">
                  <a16:creationId xmlns:a16="http://schemas.microsoft.com/office/drawing/2014/main" id="{E0EC063F-F366-7747-8000-5AAB8A60A085}"/>
                </a:ext>
              </a:extLst>
            </p:cNvPr>
            <p:cNvSpPr txBox="1"/>
            <p:nvPr/>
          </p:nvSpPr>
          <p:spPr>
            <a:xfrm>
              <a:off x="6480712" y="5259004"/>
              <a:ext cx="81501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CHAR</a:t>
              </a:r>
              <a:endParaRPr lang="en-US" sz="1500" dirty="0">
                <a:solidFill>
                  <a:schemeClr val="accent4"/>
                </a:solidFill>
                <a:latin typeface="Helvetica Neue" charset="0"/>
                <a:ea typeface="Helvetica Neue" charset="0"/>
                <a:cs typeface="Helvetica Neue" charset="0"/>
              </a:endParaRPr>
            </a:p>
          </p:txBody>
        </p:sp>
        <p:sp>
          <p:nvSpPr>
            <p:cNvPr id="101" name="TextBox 100">
              <a:extLst>
                <a:ext uri="{FF2B5EF4-FFF2-40B4-BE49-F238E27FC236}">
                  <a16:creationId xmlns:a16="http://schemas.microsoft.com/office/drawing/2014/main" id="{251FDD56-A857-F04C-B2F1-AC6EAC18A7CF}"/>
                </a:ext>
              </a:extLst>
            </p:cNvPr>
            <p:cNvSpPr txBox="1"/>
            <p:nvPr/>
          </p:nvSpPr>
          <p:spPr>
            <a:xfrm>
              <a:off x="7187380" y="5257416"/>
              <a:ext cx="56486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sp>
          <p:nvSpPr>
            <p:cNvPr id="102" name="TextBox 101">
              <a:extLst>
                <a:ext uri="{FF2B5EF4-FFF2-40B4-BE49-F238E27FC236}">
                  <a16:creationId xmlns:a16="http://schemas.microsoft.com/office/drawing/2014/main" id="{5112648C-27C5-4B4F-8CA7-1097B5135189}"/>
                </a:ext>
              </a:extLst>
            </p:cNvPr>
            <p:cNvSpPr txBox="1"/>
            <p:nvPr/>
          </p:nvSpPr>
          <p:spPr>
            <a:xfrm>
              <a:off x="8062379" y="5260588"/>
              <a:ext cx="56486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spTree>
    <p:extLst>
      <p:ext uri="{BB962C8B-B14F-4D97-AF65-F5344CB8AC3E}">
        <p14:creationId xmlns:p14="http://schemas.microsoft.com/office/powerpoint/2010/main" val="2737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a:bodyPr>
          <a:lstStyle/>
          <a:p>
            <a:r>
              <a:rPr lang="en-US" dirty="0"/>
              <a:t>Record Formats: Variable Length, Pt. 7</a:t>
            </a:r>
          </a:p>
        </p:txBody>
      </p:sp>
      <p:sp>
        <p:nvSpPr>
          <p:cNvPr id="21" name="Content Placeholder 2"/>
          <p:cNvSpPr>
            <a:spLocks noGrp="1"/>
          </p:cNvSpPr>
          <p:nvPr>
            <p:ph idx="1"/>
          </p:nvPr>
        </p:nvSpPr>
        <p:spPr>
          <a:xfrm>
            <a:off x="457200" y="1200150"/>
            <a:ext cx="6477000" cy="3394472"/>
          </a:xfrm>
        </p:spPr>
        <p:txBody>
          <a:bodyPr>
            <a:noAutofit/>
          </a:bodyPr>
          <a:lstStyle/>
          <a:p>
            <a:r>
              <a:rPr lang="en-US" sz="1600" dirty="0"/>
              <a:t> </a:t>
            </a:r>
            <a:r>
              <a:rPr lang="en-US" sz="1600" dirty="0">
                <a:latin typeface="Helvetica Neue"/>
              </a:rPr>
              <a:t>What happens if fields are variable length?</a:t>
            </a:r>
          </a:p>
          <a:p>
            <a:pPr>
              <a:spcBef>
                <a:spcPts val="9000"/>
              </a:spcBef>
              <a:spcAft>
                <a:spcPts val="9000"/>
              </a:spcAft>
            </a:pPr>
            <a:r>
              <a:rPr lang="en-US" sz="1600" dirty="0">
                <a:latin typeface="Helvetica Neue"/>
              </a:rPr>
              <a:t>Introduce a record header</a:t>
            </a:r>
          </a:p>
          <a:p>
            <a:r>
              <a:rPr lang="en-US" sz="1600" dirty="0">
                <a:latin typeface="Helvetica Neue"/>
              </a:rPr>
              <a:t>Direct access &amp; no “escaping”, other advantages?</a:t>
            </a:r>
          </a:p>
          <a:p>
            <a:pPr lvl="1"/>
            <a:r>
              <a:rPr lang="en-US" sz="1600" dirty="0">
                <a:latin typeface="Helvetica Neue"/>
              </a:rPr>
              <a:t>Handle null fields easily </a:t>
            </a:r>
            <a:r>
              <a:rPr lang="en-US" sz="1600" dirty="0">
                <a:latin typeface="Helvetica Neue"/>
                <a:sym typeface="Wingdings"/>
              </a:rPr>
              <a:t> </a:t>
            </a:r>
          </a:p>
          <a:p>
            <a:pPr lvl="1"/>
            <a:r>
              <a:rPr lang="en-US" sz="1600" dirty="0">
                <a:latin typeface="Helvetica Neue"/>
                <a:sym typeface="Wingdings"/>
              </a:rPr>
              <a:t>useful for fixed length records too!</a:t>
            </a:r>
            <a:endParaRPr lang="en-US" sz="1600" dirty="0">
              <a:latin typeface="Helvetica Neue"/>
            </a:endParaRPr>
          </a:p>
        </p:txBody>
      </p:sp>
      <p:grpSp>
        <p:nvGrpSpPr>
          <p:cNvPr id="57" name="Group 13" descr="A record with the fields M, 32, 94703, Bob, Sig, Str. Header with two pointers pointing to the end of the Bob and Big, St. Fields" title="Byte Form of a Record"/>
          <p:cNvGrpSpPr>
            <a:grpSpLocks/>
          </p:cNvGrpSpPr>
          <p:nvPr/>
        </p:nvGrpSpPr>
        <p:grpSpPr bwMode="auto">
          <a:xfrm>
            <a:off x="1382339" y="3097526"/>
            <a:ext cx="4422070" cy="657999"/>
            <a:chOff x="1035344" y="4322081"/>
            <a:chExt cx="5896853" cy="876220"/>
          </a:xfrm>
        </p:grpSpPr>
        <p:grpSp>
          <p:nvGrpSpPr>
            <p:cNvPr id="58" name="Group 1"/>
            <p:cNvGrpSpPr>
              <a:grpSpLocks/>
            </p:cNvGrpSpPr>
            <p:nvPr/>
          </p:nvGrpSpPr>
          <p:grpSpPr bwMode="auto">
            <a:xfrm>
              <a:off x="2505558" y="4322081"/>
              <a:ext cx="4426639" cy="876220"/>
              <a:chOff x="1841172" y="4163731"/>
              <a:chExt cx="4426639" cy="876220"/>
            </a:xfrm>
          </p:grpSpPr>
          <p:grpSp>
            <p:nvGrpSpPr>
              <p:cNvPr id="102" name="Group 67"/>
              <p:cNvGrpSpPr>
                <a:grpSpLocks/>
              </p:cNvGrpSpPr>
              <p:nvPr/>
            </p:nvGrpSpPr>
            <p:grpSpPr bwMode="auto">
              <a:xfrm>
                <a:off x="4090950" y="4163731"/>
                <a:ext cx="1205188" cy="876220"/>
                <a:chOff x="1712855" y="4878355"/>
                <a:chExt cx="1205188" cy="876220"/>
              </a:xfrm>
            </p:grpSpPr>
            <p:sp>
              <p:nvSpPr>
                <p:cNvPr id="133" name="Rectangle 132"/>
                <p:cNvSpPr/>
                <p:nvPr/>
              </p:nvSpPr>
              <p:spPr bwMode="auto">
                <a:xfrm>
                  <a:off x="1822406" y="4878355"/>
                  <a:ext cx="739870" cy="504185"/>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Bob</a:t>
                  </a:r>
                </a:p>
              </p:txBody>
            </p:sp>
            <p:sp>
              <p:nvSpPr>
                <p:cNvPr id="134" name="TextBox 133"/>
                <p:cNvSpPr txBox="1"/>
                <p:nvPr/>
              </p:nvSpPr>
              <p:spPr bwMode="auto">
                <a:xfrm>
                  <a:off x="1712855" y="5385711"/>
                  <a:ext cx="1205188" cy="368864"/>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VARCHAR</a:t>
                  </a:r>
                </a:p>
              </p:txBody>
            </p:sp>
          </p:grpSp>
          <p:grpSp>
            <p:nvGrpSpPr>
              <p:cNvPr id="103" name="Group 73"/>
              <p:cNvGrpSpPr>
                <a:grpSpLocks/>
              </p:cNvGrpSpPr>
              <p:nvPr/>
            </p:nvGrpSpPr>
            <p:grpSpPr bwMode="auto">
              <a:xfrm>
                <a:off x="4943546" y="4163731"/>
                <a:ext cx="1324265" cy="871465"/>
                <a:chOff x="2930461" y="4873592"/>
                <a:chExt cx="1324265" cy="871465"/>
              </a:xfrm>
            </p:grpSpPr>
            <p:sp>
              <p:nvSpPr>
                <p:cNvPr id="114" name="Rectangle 113"/>
                <p:cNvSpPr/>
                <p:nvPr/>
              </p:nvSpPr>
              <p:spPr bwMode="auto">
                <a:xfrm>
                  <a:off x="2930461" y="4873592"/>
                  <a:ext cx="1162200" cy="504185"/>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Big, St.</a:t>
                  </a:r>
                </a:p>
              </p:txBody>
            </p:sp>
            <p:sp>
              <p:nvSpPr>
                <p:cNvPr id="115" name="TextBox 114"/>
                <p:cNvSpPr txBox="1"/>
                <p:nvPr/>
              </p:nvSpPr>
              <p:spPr bwMode="auto">
                <a:xfrm>
                  <a:off x="3049539" y="5376193"/>
                  <a:ext cx="1205187" cy="368864"/>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VARCHAR</a:t>
                  </a:r>
                </a:p>
              </p:txBody>
            </p:sp>
          </p:grpSp>
          <p:grpSp>
            <p:nvGrpSpPr>
              <p:cNvPr id="104" name="Group 74"/>
              <p:cNvGrpSpPr>
                <a:grpSpLocks/>
              </p:cNvGrpSpPr>
              <p:nvPr/>
            </p:nvGrpSpPr>
            <p:grpSpPr bwMode="auto">
              <a:xfrm>
                <a:off x="1841172" y="4163731"/>
                <a:ext cx="814858" cy="850852"/>
                <a:chOff x="4259291" y="4878355"/>
                <a:chExt cx="814858" cy="850852"/>
              </a:xfrm>
            </p:grpSpPr>
            <p:sp>
              <p:nvSpPr>
                <p:cNvPr id="112" name="Rectangle 111"/>
                <p:cNvSpPr/>
                <p:nvPr/>
              </p:nvSpPr>
              <p:spPr bwMode="auto">
                <a:xfrm>
                  <a:off x="4259291" y="4878355"/>
                  <a:ext cx="623968" cy="50577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M</a:t>
                  </a:r>
                </a:p>
              </p:txBody>
            </p:sp>
            <p:sp>
              <p:nvSpPr>
                <p:cNvPr id="113" name="TextBox 112"/>
                <p:cNvSpPr txBox="1"/>
                <p:nvPr/>
              </p:nvSpPr>
              <p:spPr bwMode="auto">
                <a:xfrm>
                  <a:off x="4259291" y="5360343"/>
                  <a:ext cx="814858" cy="368864"/>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CHAR</a:t>
                  </a:r>
                </a:p>
              </p:txBody>
            </p:sp>
          </p:grpSp>
          <p:grpSp>
            <p:nvGrpSpPr>
              <p:cNvPr id="106" name="Group 75"/>
              <p:cNvGrpSpPr>
                <a:grpSpLocks/>
              </p:cNvGrpSpPr>
              <p:nvPr/>
            </p:nvGrpSpPr>
            <p:grpSpPr bwMode="auto">
              <a:xfrm>
                <a:off x="2474666" y="4163731"/>
                <a:ext cx="647318" cy="849268"/>
                <a:chOff x="4893092" y="4878355"/>
                <a:chExt cx="647318" cy="849268"/>
              </a:xfrm>
            </p:grpSpPr>
            <p:sp>
              <p:nvSpPr>
                <p:cNvPr id="110" name="Rectangle 109"/>
                <p:cNvSpPr/>
                <p:nvPr/>
              </p:nvSpPr>
              <p:spPr bwMode="auto">
                <a:xfrm>
                  <a:off x="4893092" y="4878355"/>
                  <a:ext cx="611266" cy="50577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32</a:t>
                  </a:r>
                </a:p>
              </p:txBody>
            </p:sp>
            <p:sp>
              <p:nvSpPr>
                <p:cNvPr id="111" name="TextBox 110"/>
                <p:cNvSpPr txBox="1"/>
                <p:nvPr/>
              </p:nvSpPr>
              <p:spPr bwMode="auto">
                <a:xfrm>
                  <a:off x="4975653" y="5358759"/>
                  <a:ext cx="564757" cy="368864"/>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grpSp>
            <p:nvGrpSpPr>
              <p:cNvPr id="107" name="Group 85"/>
              <p:cNvGrpSpPr>
                <a:grpSpLocks/>
              </p:cNvGrpSpPr>
              <p:nvPr/>
            </p:nvGrpSpPr>
            <p:grpSpPr bwMode="auto">
              <a:xfrm>
                <a:off x="3077994" y="4163731"/>
                <a:ext cx="1125682" cy="852438"/>
                <a:chOff x="5494226" y="4878355"/>
                <a:chExt cx="1125682" cy="852438"/>
              </a:xfrm>
            </p:grpSpPr>
            <p:sp>
              <p:nvSpPr>
                <p:cNvPr id="108" name="Rectangle 107"/>
                <p:cNvSpPr/>
                <p:nvPr/>
              </p:nvSpPr>
              <p:spPr bwMode="auto">
                <a:xfrm>
                  <a:off x="5494226" y="4878355"/>
                  <a:ext cx="1125682" cy="50577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94703</a:t>
                  </a:r>
                </a:p>
              </p:txBody>
            </p:sp>
            <p:sp>
              <p:nvSpPr>
                <p:cNvPr id="109" name="TextBox 108"/>
                <p:cNvSpPr txBox="1"/>
                <p:nvPr/>
              </p:nvSpPr>
              <p:spPr bwMode="auto">
                <a:xfrm>
                  <a:off x="5840346" y="5361929"/>
                  <a:ext cx="564758" cy="368864"/>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grpSp>
        <p:grpSp>
          <p:nvGrpSpPr>
            <p:cNvPr id="59" name="Group 6"/>
            <p:cNvGrpSpPr>
              <a:grpSpLocks/>
            </p:cNvGrpSpPr>
            <p:nvPr/>
          </p:nvGrpSpPr>
          <p:grpSpPr bwMode="auto">
            <a:xfrm>
              <a:off x="1035344" y="4322874"/>
              <a:ext cx="1474206" cy="503237"/>
              <a:chOff x="1035344" y="4322874"/>
              <a:chExt cx="1474206" cy="503237"/>
            </a:xfrm>
          </p:grpSpPr>
          <p:sp>
            <p:nvSpPr>
              <p:cNvPr id="64" name="Rectangle 63"/>
              <p:cNvSpPr/>
              <p:nvPr/>
            </p:nvSpPr>
            <p:spPr bwMode="auto">
              <a:xfrm>
                <a:off x="1035344" y="4323667"/>
                <a:ext cx="1474978" cy="502599"/>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chemeClr val="bg1"/>
                    </a:solidFill>
                    <a:latin typeface="Helvetica Neue"/>
                  </a:rPr>
                  <a:t>Header</a:t>
                </a:r>
              </a:p>
            </p:txBody>
          </p:sp>
          <p:grpSp>
            <p:nvGrpSpPr>
              <p:cNvPr id="65" name="Group 5"/>
              <p:cNvGrpSpPr>
                <a:grpSpLocks/>
              </p:cNvGrpSpPr>
              <p:nvPr/>
            </p:nvGrpSpPr>
            <p:grpSpPr bwMode="auto">
              <a:xfrm>
                <a:off x="1927546" y="4382170"/>
                <a:ext cx="499844" cy="366713"/>
                <a:chOff x="1927546" y="4382170"/>
                <a:chExt cx="499844" cy="366713"/>
              </a:xfrm>
            </p:grpSpPr>
            <p:grpSp>
              <p:nvGrpSpPr>
                <p:cNvPr id="66" name="Group 4"/>
                <p:cNvGrpSpPr>
                  <a:grpSpLocks/>
                </p:cNvGrpSpPr>
                <p:nvPr/>
              </p:nvGrpSpPr>
              <p:grpSpPr bwMode="auto">
                <a:xfrm>
                  <a:off x="1927546" y="4382170"/>
                  <a:ext cx="211137" cy="366713"/>
                  <a:chOff x="2014689" y="4895962"/>
                  <a:chExt cx="211137" cy="366713"/>
                </a:xfrm>
              </p:grpSpPr>
              <p:sp>
                <p:nvSpPr>
                  <p:cNvPr id="70" name="Rectangle 69"/>
                  <p:cNvSpPr/>
                  <p:nvPr/>
                </p:nvSpPr>
                <p:spPr bwMode="auto">
                  <a:xfrm>
                    <a:off x="2014777" y="4896122"/>
                    <a:ext cx="211165" cy="36624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sp>
                <p:nvSpPr>
                  <p:cNvPr id="71" name="Oval 70"/>
                  <p:cNvSpPr/>
                  <p:nvPr/>
                </p:nvSpPr>
                <p:spPr bwMode="auto">
                  <a:xfrm>
                    <a:off x="2083049" y="5040401"/>
                    <a:ext cx="74622" cy="77688"/>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grpSp>
            <p:grpSp>
              <p:nvGrpSpPr>
                <p:cNvPr id="67" name="Group 102"/>
                <p:cNvGrpSpPr>
                  <a:grpSpLocks/>
                </p:cNvGrpSpPr>
                <p:nvPr/>
              </p:nvGrpSpPr>
              <p:grpSpPr bwMode="auto">
                <a:xfrm>
                  <a:off x="2216253" y="4382170"/>
                  <a:ext cx="211137" cy="366713"/>
                  <a:chOff x="2014689" y="4895962"/>
                  <a:chExt cx="211137" cy="366713"/>
                </a:xfrm>
              </p:grpSpPr>
              <p:sp>
                <p:nvSpPr>
                  <p:cNvPr id="68" name="Rectangle 67"/>
                  <p:cNvSpPr/>
                  <p:nvPr/>
                </p:nvSpPr>
                <p:spPr bwMode="auto">
                  <a:xfrm>
                    <a:off x="2015032" y="4896122"/>
                    <a:ext cx="211165" cy="36624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sp>
                <p:nvSpPr>
                  <p:cNvPr id="69" name="Oval 68"/>
                  <p:cNvSpPr/>
                  <p:nvPr/>
                </p:nvSpPr>
                <p:spPr bwMode="auto">
                  <a:xfrm>
                    <a:off x="2083304" y="5040401"/>
                    <a:ext cx="74622" cy="77688"/>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grpSp>
          </p:grpSp>
        </p:grpSp>
        <p:sp>
          <p:nvSpPr>
            <p:cNvPr id="60" name="Oval 59"/>
            <p:cNvSpPr/>
            <p:nvPr/>
          </p:nvSpPr>
          <p:spPr bwMode="auto">
            <a:xfrm>
              <a:off x="5569828" y="4791385"/>
              <a:ext cx="73034" cy="76103"/>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sp>
          <p:nvSpPr>
            <p:cNvPr id="61" name="Oval 60"/>
            <p:cNvSpPr/>
            <p:nvPr/>
          </p:nvSpPr>
          <p:spPr bwMode="auto">
            <a:xfrm>
              <a:off x="6739967" y="4789800"/>
              <a:ext cx="73034" cy="76103"/>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dirty="0">
                <a:solidFill>
                  <a:srgbClr val="000000"/>
                </a:solidFill>
                <a:latin typeface="Helvetica Neue"/>
              </a:endParaRPr>
            </a:p>
          </p:txBody>
        </p:sp>
        <p:cxnSp>
          <p:nvCxnSpPr>
            <p:cNvPr id="62" name="Elbow Connector 37"/>
            <p:cNvCxnSpPr>
              <a:cxnSpLocks noChangeShapeType="1"/>
            </p:cNvCxnSpPr>
            <p:nvPr/>
          </p:nvCxnSpPr>
          <p:spPr bwMode="auto">
            <a:xfrm rot="16200000" flipH="1">
              <a:off x="3687973" y="2949561"/>
              <a:ext cx="263859" cy="3573575"/>
            </a:xfrm>
            <a:prstGeom prst="bentConnector3">
              <a:avLst>
                <a:gd name="adj1" fmla="val 214486"/>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Elbow Connector 37"/>
            <p:cNvCxnSpPr>
              <a:cxnSpLocks noChangeShapeType="1"/>
            </p:cNvCxnSpPr>
            <p:nvPr/>
          </p:nvCxnSpPr>
          <p:spPr bwMode="auto">
            <a:xfrm rot="16200000" flipH="1">
              <a:off x="4418317" y="2507924"/>
              <a:ext cx="261676" cy="4454667"/>
            </a:xfrm>
            <a:prstGeom prst="bentConnector3">
              <a:avLst>
                <a:gd name="adj1" fmla="val 252880"/>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94" name="Group 42" title="Record 1">
            <a:extLst>
              <a:ext uri="{FF2B5EF4-FFF2-40B4-BE49-F238E27FC236}">
                <a16:creationId xmlns:a16="http://schemas.microsoft.com/office/drawing/2014/main" id="{4E711F1A-F0D7-944A-91A3-A0220BC4F41D}"/>
              </a:ext>
            </a:extLst>
          </p:cNvPr>
          <p:cNvGrpSpPr>
            <a:grpSpLocks/>
          </p:cNvGrpSpPr>
          <p:nvPr/>
        </p:nvGrpSpPr>
        <p:grpSpPr bwMode="auto">
          <a:xfrm>
            <a:off x="1406723" y="1620073"/>
            <a:ext cx="3312319" cy="988993"/>
            <a:chOff x="4424229" y="4316768"/>
            <a:chExt cx="4417865" cy="1317622"/>
          </a:xfrm>
        </p:grpSpPr>
        <p:sp>
          <p:nvSpPr>
            <p:cNvPr id="95" name="TextBox 43">
              <a:extLst>
                <a:ext uri="{FF2B5EF4-FFF2-40B4-BE49-F238E27FC236}">
                  <a16:creationId xmlns:a16="http://schemas.microsoft.com/office/drawing/2014/main" id="{17299863-70F4-F44D-ADD9-E07328B4BEBC}"/>
                </a:ext>
              </a:extLst>
            </p:cNvPr>
            <p:cNvSpPr txBox="1">
              <a:spLocks noChangeArrowheads="1"/>
            </p:cNvSpPr>
            <p:nvPr/>
          </p:nvSpPr>
          <p:spPr bwMode="auto">
            <a:xfrm>
              <a:off x="4555518" y="4316768"/>
              <a:ext cx="4286576"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a:spcBef>
                  <a:spcPct val="0"/>
                </a:spcBef>
                <a:buFontTx/>
                <a:buNone/>
              </a:pPr>
              <a:r>
                <a:rPr lang="en-US" altLang="en-US" sz="1800" dirty="0">
                  <a:solidFill>
                    <a:srgbClr val="000000"/>
                  </a:solidFill>
                  <a:latin typeface="Helvetica Neue"/>
                </a:rPr>
                <a:t>Record</a:t>
              </a:r>
            </a:p>
          </p:txBody>
        </p:sp>
        <p:grpSp>
          <p:nvGrpSpPr>
            <p:cNvPr id="96" name="Group 44">
              <a:extLst>
                <a:ext uri="{FF2B5EF4-FFF2-40B4-BE49-F238E27FC236}">
                  <a16:creationId xmlns:a16="http://schemas.microsoft.com/office/drawing/2014/main" id="{57256E9A-438B-7741-91EA-C9628867BD51}"/>
                </a:ext>
              </a:extLst>
            </p:cNvPr>
            <p:cNvGrpSpPr>
              <a:grpSpLocks/>
            </p:cNvGrpSpPr>
            <p:nvPr/>
          </p:nvGrpSpPr>
          <p:grpSpPr bwMode="auto">
            <a:xfrm>
              <a:off x="4555518" y="4778432"/>
              <a:ext cx="4286576" cy="503582"/>
              <a:chOff x="4555518" y="4778432"/>
              <a:chExt cx="4286576" cy="503582"/>
            </a:xfrm>
          </p:grpSpPr>
          <p:sp>
            <p:nvSpPr>
              <p:cNvPr id="116" name="Rectangle 115">
                <a:extLst>
                  <a:ext uri="{FF2B5EF4-FFF2-40B4-BE49-F238E27FC236}">
                    <a16:creationId xmlns:a16="http://schemas.microsoft.com/office/drawing/2014/main" id="{825FDA23-70A5-B649-8C6D-FB3A5E921A31}"/>
                  </a:ext>
                </a:extLst>
              </p:cNvPr>
              <p:cNvSpPr/>
              <p:nvPr/>
            </p:nvSpPr>
            <p:spPr bwMode="auto">
              <a:xfrm>
                <a:off x="4556035" y="4778366"/>
                <a:ext cx="751132" cy="504429"/>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Bob</a:t>
                </a:r>
              </a:p>
            </p:txBody>
          </p:sp>
          <p:sp>
            <p:nvSpPr>
              <p:cNvPr id="117" name="Rectangle 116">
                <a:extLst>
                  <a:ext uri="{FF2B5EF4-FFF2-40B4-BE49-F238E27FC236}">
                    <a16:creationId xmlns:a16="http://schemas.microsoft.com/office/drawing/2014/main" id="{C04F997D-D81B-1647-A0B2-9807560127F2}"/>
                  </a:ext>
                </a:extLst>
              </p:cNvPr>
              <p:cNvSpPr/>
              <p:nvPr/>
            </p:nvSpPr>
            <p:spPr bwMode="auto">
              <a:xfrm>
                <a:off x="6469596" y="4778366"/>
                <a:ext cx="624091"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M</a:t>
                </a:r>
              </a:p>
            </p:txBody>
          </p:sp>
          <p:sp>
            <p:nvSpPr>
              <p:cNvPr id="118" name="Rectangle 117">
                <a:extLst>
                  <a:ext uri="{FF2B5EF4-FFF2-40B4-BE49-F238E27FC236}">
                    <a16:creationId xmlns:a16="http://schemas.microsoft.com/office/drawing/2014/main" id="{1BF1DE14-CE2E-B548-9C59-339AA712AC26}"/>
                  </a:ext>
                </a:extLst>
              </p:cNvPr>
              <p:cNvSpPr/>
              <p:nvPr/>
            </p:nvSpPr>
            <p:spPr bwMode="auto">
              <a:xfrm>
                <a:off x="7093687" y="4778366"/>
                <a:ext cx="622503"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32</a:t>
                </a:r>
              </a:p>
            </p:txBody>
          </p:sp>
          <p:sp>
            <p:nvSpPr>
              <p:cNvPr id="119" name="Rectangle 118">
                <a:extLst>
                  <a:ext uri="{FF2B5EF4-FFF2-40B4-BE49-F238E27FC236}">
                    <a16:creationId xmlns:a16="http://schemas.microsoft.com/office/drawing/2014/main" id="{719A1B34-8383-9A4A-85F8-A90799F36B5B}"/>
                  </a:ext>
                </a:extLst>
              </p:cNvPr>
              <p:cNvSpPr/>
              <p:nvPr/>
            </p:nvSpPr>
            <p:spPr bwMode="auto">
              <a:xfrm>
                <a:off x="7716190" y="4778366"/>
                <a:ext cx="1125904" cy="5044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94703</a:t>
                </a:r>
              </a:p>
            </p:txBody>
          </p:sp>
          <p:sp>
            <p:nvSpPr>
              <p:cNvPr id="120" name="Rectangle 119">
                <a:extLst>
                  <a:ext uri="{FF2B5EF4-FFF2-40B4-BE49-F238E27FC236}">
                    <a16:creationId xmlns:a16="http://schemas.microsoft.com/office/drawing/2014/main" id="{0854D740-5423-3F47-AAB1-1908C9265696}"/>
                  </a:ext>
                </a:extLst>
              </p:cNvPr>
              <p:cNvSpPr/>
              <p:nvPr/>
            </p:nvSpPr>
            <p:spPr bwMode="auto">
              <a:xfrm>
                <a:off x="5307167" y="4778366"/>
                <a:ext cx="1162429" cy="504429"/>
              </a:xfrm>
              <a:prstGeom prst="rect">
                <a:avLst/>
              </a:prstGeom>
              <a:solidFill>
                <a:schemeClr val="accent2">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dirty="0">
                    <a:solidFill>
                      <a:srgbClr val="000000"/>
                    </a:solidFill>
                    <a:latin typeface="Helvetica Neue"/>
                  </a:rPr>
                  <a:t>Big, St.</a:t>
                </a:r>
              </a:p>
            </p:txBody>
          </p:sp>
        </p:grpSp>
        <p:sp>
          <p:nvSpPr>
            <p:cNvPr id="97" name="TextBox 96">
              <a:extLst>
                <a:ext uri="{FF2B5EF4-FFF2-40B4-BE49-F238E27FC236}">
                  <a16:creationId xmlns:a16="http://schemas.microsoft.com/office/drawing/2014/main" id="{DCE50E8D-D89E-354D-8404-B5FD4D758C8A}"/>
                </a:ext>
              </a:extLst>
            </p:cNvPr>
            <p:cNvSpPr txBox="1"/>
            <p:nvPr/>
          </p:nvSpPr>
          <p:spPr>
            <a:xfrm>
              <a:off x="4424229" y="5265348"/>
              <a:ext cx="1205425" cy="369042"/>
            </a:xfrm>
            <a:prstGeom prst="rect">
              <a:avLst/>
            </a:prstGeom>
            <a:noFill/>
          </p:spPr>
          <p:txBody>
            <a:bodyPr wrap="none">
              <a:spAutoFit/>
            </a:bodyPr>
            <a:lstStyle/>
            <a:p>
              <a:pPr>
                <a:defRPr/>
              </a:pPr>
              <a:r>
                <a:rPr lang="en-US" sz="1200" dirty="0">
                  <a:ln w="0"/>
                  <a:solidFill>
                    <a:schemeClr val="accent2"/>
                  </a:solidFill>
                  <a:effectLst>
                    <a:outerShdw blurRad="38100" dist="19050" dir="2700000" algn="tl" rotWithShape="0">
                      <a:schemeClr val="dk1">
                        <a:alpha val="40000"/>
                      </a:schemeClr>
                    </a:outerShdw>
                  </a:effectLst>
                  <a:latin typeface="Helvetica Neue" charset="0"/>
                  <a:ea typeface="Helvetica Neue" charset="0"/>
                  <a:cs typeface="Helvetica Neue" charset="0"/>
                </a:rPr>
                <a:t>VARCHAR</a:t>
              </a:r>
            </a:p>
          </p:txBody>
        </p:sp>
        <p:sp>
          <p:nvSpPr>
            <p:cNvPr id="98" name="TextBox 97">
              <a:extLst>
                <a:ext uri="{FF2B5EF4-FFF2-40B4-BE49-F238E27FC236}">
                  <a16:creationId xmlns:a16="http://schemas.microsoft.com/office/drawing/2014/main" id="{5C68F3FF-3069-674E-8751-A597BF4912FB}"/>
                </a:ext>
              </a:extLst>
            </p:cNvPr>
            <p:cNvSpPr txBox="1"/>
            <p:nvPr/>
          </p:nvSpPr>
          <p:spPr>
            <a:xfrm>
              <a:off x="5421505" y="5265348"/>
              <a:ext cx="1205425" cy="369042"/>
            </a:xfrm>
            <a:prstGeom prst="rect">
              <a:avLst/>
            </a:prstGeom>
            <a:noFill/>
          </p:spPr>
          <p:txBody>
            <a:bodyPr wrap="none">
              <a:spAutoFit/>
            </a:bodyPr>
            <a:lstStyle/>
            <a:p>
              <a:pPr>
                <a:defRPr/>
              </a:pPr>
              <a:r>
                <a:rPr lang="en-US" sz="1200" dirty="0">
                  <a:ln w="0"/>
                  <a:solidFill>
                    <a:schemeClr val="accent2"/>
                  </a:solidFill>
                  <a:effectLst>
                    <a:outerShdw blurRad="38100" dist="19050" dir="2700000" algn="tl" rotWithShape="0">
                      <a:schemeClr val="dk1">
                        <a:alpha val="40000"/>
                      </a:schemeClr>
                    </a:outerShdw>
                  </a:effectLst>
                  <a:latin typeface="Helvetica Neue" charset="0"/>
                  <a:ea typeface="Helvetica Neue" charset="0"/>
                  <a:cs typeface="Helvetica Neue" charset="0"/>
                </a:rPr>
                <a:t>VARCHAR</a:t>
              </a:r>
            </a:p>
          </p:txBody>
        </p:sp>
        <p:sp>
          <p:nvSpPr>
            <p:cNvPr id="100" name="TextBox 99">
              <a:extLst>
                <a:ext uri="{FF2B5EF4-FFF2-40B4-BE49-F238E27FC236}">
                  <a16:creationId xmlns:a16="http://schemas.microsoft.com/office/drawing/2014/main" id="{E9532BB1-5345-A544-858F-E234F8B50570}"/>
                </a:ext>
              </a:extLst>
            </p:cNvPr>
            <p:cNvSpPr txBox="1"/>
            <p:nvPr/>
          </p:nvSpPr>
          <p:spPr>
            <a:xfrm>
              <a:off x="7187380" y="5257416"/>
              <a:ext cx="56486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sp>
          <p:nvSpPr>
            <p:cNvPr id="101" name="TextBox 100">
              <a:extLst>
                <a:ext uri="{FF2B5EF4-FFF2-40B4-BE49-F238E27FC236}">
                  <a16:creationId xmlns:a16="http://schemas.microsoft.com/office/drawing/2014/main" id="{906B5A1B-7053-0D4C-8107-832700CC591B}"/>
                </a:ext>
              </a:extLst>
            </p:cNvPr>
            <p:cNvSpPr txBox="1"/>
            <p:nvPr/>
          </p:nvSpPr>
          <p:spPr>
            <a:xfrm>
              <a:off x="8062379" y="5260588"/>
              <a:ext cx="564869" cy="369042"/>
            </a:xfrm>
            <a:prstGeom prst="rect">
              <a:avLst/>
            </a:prstGeom>
            <a:noFill/>
          </p:spPr>
          <p:txBody>
            <a:bodyPr wrap="none">
              <a:spAutoFit/>
            </a:bodyPr>
            <a:lstStyle/>
            <a:p>
              <a:pPr>
                <a:defRPr/>
              </a:pPr>
              <a:r>
                <a:rPr lang="en-US" sz="1200" dirty="0">
                  <a:solidFill>
                    <a:schemeClr val="accent4"/>
                  </a:solidFill>
                  <a:latin typeface="Helvetica Neue" charset="0"/>
                  <a:ea typeface="Helvetica Neue" charset="0"/>
                  <a:cs typeface="Helvetica Neue" charset="0"/>
                </a:rPr>
                <a:t>INT</a:t>
              </a:r>
            </a:p>
          </p:txBody>
        </p:sp>
      </p:grpSp>
    </p:spTree>
    <p:extLst>
      <p:ext uri="{BB962C8B-B14F-4D97-AF65-F5344CB8AC3E}">
        <p14:creationId xmlns:p14="http://schemas.microsoft.com/office/powerpoint/2010/main" val="182826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Files of Pages of Records</a:t>
            </a:r>
          </a:p>
        </p:txBody>
      </p:sp>
      <p:sp>
        <p:nvSpPr>
          <p:cNvPr id="8" name="Content Placeholder 7"/>
          <p:cNvSpPr>
            <a:spLocks noGrp="1"/>
          </p:cNvSpPr>
          <p:nvPr>
            <p:ph idx="1"/>
          </p:nvPr>
        </p:nvSpPr>
        <p:spPr>
          <a:xfrm>
            <a:off x="213220" y="1386323"/>
            <a:ext cx="8229600" cy="3394472"/>
          </a:xfrm>
        </p:spPr>
        <p:txBody>
          <a:bodyPr>
            <a:normAutofit/>
          </a:bodyPr>
          <a:lstStyle/>
          <a:p>
            <a:r>
              <a:rPr lang="en-US" altLang="en-US" sz="2000" dirty="0"/>
              <a:t>Tables stored as </a:t>
            </a:r>
            <a:r>
              <a:rPr lang="en-US" altLang="en-US" sz="2000" dirty="0">
                <a:sym typeface="Wingdings" charset="2"/>
              </a:rPr>
              <a:t>logical files</a:t>
            </a:r>
          </a:p>
          <a:p>
            <a:pPr lvl="1"/>
            <a:r>
              <a:rPr lang="en-US" altLang="en-US" sz="2000" dirty="0">
                <a:sym typeface="Wingdings" charset="2"/>
              </a:rPr>
              <a:t> Consist of pages </a:t>
            </a:r>
          </a:p>
          <a:p>
            <a:pPr lvl="2"/>
            <a:r>
              <a:rPr lang="en-US" altLang="en-US" sz="2000" dirty="0">
                <a:sym typeface="Wingdings" charset="2"/>
              </a:rPr>
              <a:t>Pages contain a collection of records </a:t>
            </a:r>
            <a:endParaRPr lang="en-US" altLang="en-US" sz="2000" dirty="0"/>
          </a:p>
          <a:p>
            <a:r>
              <a:rPr lang="en-US" altLang="en-US" sz="2000" dirty="0"/>
              <a:t>Pages are managed </a:t>
            </a:r>
          </a:p>
          <a:p>
            <a:pPr lvl="1"/>
            <a:r>
              <a:rPr lang="en-US" altLang="en-US" sz="2000" dirty="0"/>
              <a:t>On disk by the disk space manager: </a:t>
            </a:r>
            <a:br>
              <a:rPr lang="en-US" altLang="en-US" sz="2000" dirty="0"/>
            </a:br>
            <a:r>
              <a:rPr lang="en-US" altLang="en-US" sz="2000" dirty="0"/>
              <a:t>pages read/written to physical disk/files</a:t>
            </a:r>
          </a:p>
          <a:p>
            <a:pPr lvl="1"/>
            <a:r>
              <a:rPr lang="en-US" altLang="en-US" sz="2000" dirty="0"/>
              <a:t>In memory by the buffer manager: </a:t>
            </a:r>
            <a:br>
              <a:rPr lang="en-US" altLang="en-US" sz="2000" dirty="0"/>
            </a:br>
            <a:r>
              <a:rPr lang="en-US" altLang="en-US" sz="2000" dirty="0"/>
              <a:t>higher levels of DBMS only operate in memory</a:t>
            </a:r>
          </a:p>
        </p:txBody>
      </p:sp>
      <p:grpSp>
        <p:nvGrpSpPr>
          <p:cNvPr id="3" name="Group 2" descr="A file is made up of several pages, each of which consists of records" title="File">
            <a:extLst>
              <a:ext uri="{FF2B5EF4-FFF2-40B4-BE49-F238E27FC236}">
                <a16:creationId xmlns:a16="http://schemas.microsoft.com/office/drawing/2014/main" id="{EA0EBD9F-2752-F84F-AC0C-30BD322759C5}"/>
              </a:ext>
            </a:extLst>
          </p:cNvPr>
          <p:cNvGrpSpPr/>
          <p:nvPr/>
        </p:nvGrpSpPr>
        <p:grpSpPr>
          <a:xfrm>
            <a:off x="6703927" y="1504950"/>
            <a:ext cx="2008273" cy="1828800"/>
            <a:chOff x="6703927" y="1504950"/>
            <a:chExt cx="2008273" cy="1828800"/>
          </a:xfrm>
        </p:grpSpPr>
        <p:sp>
          <p:nvSpPr>
            <p:cNvPr id="5" name="Rectangle 4"/>
            <p:cNvSpPr/>
            <p:nvPr/>
          </p:nvSpPr>
          <p:spPr bwMode="auto">
            <a:xfrm>
              <a:off x="6703927" y="1504950"/>
              <a:ext cx="2008273" cy="1828800"/>
            </a:xfrm>
            <a:prstGeom prst="rect">
              <a:avLst/>
            </a:prstGeom>
            <a:solidFill>
              <a:srgbClr val="95A5A6"/>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prstClr val="white"/>
                </a:solidFill>
                <a:latin typeface="Helvetica Neue" charset="0"/>
                <a:ea typeface="Helvetica Neue" charset="0"/>
                <a:cs typeface="Helvetica Neue" charset="0"/>
              </a:endParaRPr>
            </a:p>
          </p:txBody>
        </p:sp>
        <p:grpSp>
          <p:nvGrpSpPr>
            <p:cNvPr id="364" name="Group 49"/>
            <p:cNvGrpSpPr>
              <a:grpSpLocks/>
            </p:cNvGrpSpPr>
            <p:nvPr/>
          </p:nvGrpSpPr>
          <p:grpSpPr bwMode="auto">
            <a:xfrm>
              <a:off x="6831571" y="2739528"/>
              <a:ext cx="797560" cy="492555"/>
              <a:chOff x="332181" y="4681572"/>
              <a:chExt cx="3342658" cy="2064406"/>
            </a:xfrm>
          </p:grpSpPr>
          <p:sp>
            <p:nvSpPr>
              <p:cNvPr id="365" name="Folded Corner 364"/>
              <p:cNvSpPr/>
              <p:nvPr/>
            </p:nvSpPr>
            <p:spPr bwMode="auto">
              <a:xfrm>
                <a:off x="332181" y="4681572"/>
                <a:ext cx="3342658" cy="2064406"/>
              </a:xfrm>
              <a:prstGeom prst="foldedCorner">
                <a:avLst/>
              </a:prstGeom>
              <a:solidFill>
                <a:srgbClr val="74B5DE"/>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366" name="Rectangle 365"/>
              <p:cNvSpPr/>
              <p:nvPr/>
            </p:nvSpPr>
            <p:spPr bwMode="auto">
              <a:xfrm>
                <a:off x="389348" y="4749856"/>
                <a:ext cx="2326363" cy="504986"/>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375" kern="0" dirty="0">
                    <a:solidFill>
                      <a:srgbClr val="000000"/>
                    </a:solidFill>
                    <a:latin typeface="Helvetica Neue" charset="0"/>
                    <a:ea typeface="Helvetica Neue" charset="0"/>
                    <a:cs typeface="Helvetica Neue" charset="0"/>
                  </a:rPr>
                  <a:t>Page</a:t>
                </a:r>
                <a:br>
                  <a:rPr lang="en-US" sz="375" kern="0" dirty="0">
                    <a:solidFill>
                      <a:srgbClr val="000000"/>
                    </a:solidFill>
                    <a:latin typeface="Helvetica Neue" charset="0"/>
                    <a:ea typeface="Helvetica Neue" charset="0"/>
                    <a:cs typeface="Helvetica Neue" charset="0"/>
                  </a:rPr>
                </a:br>
                <a:r>
                  <a:rPr lang="en-US" sz="375" kern="0" dirty="0">
                    <a:solidFill>
                      <a:srgbClr val="000000"/>
                    </a:solidFill>
                    <a:latin typeface="Helvetica Neue" charset="0"/>
                    <a:ea typeface="Helvetica Neue" charset="0"/>
                    <a:cs typeface="Helvetica Neue" charset="0"/>
                  </a:rPr>
                  <a:t>Header</a:t>
                </a:r>
              </a:p>
            </p:txBody>
          </p:sp>
          <p:grpSp>
            <p:nvGrpSpPr>
              <p:cNvPr id="367" name="Group 366"/>
              <p:cNvGrpSpPr>
                <a:grpSpLocks/>
              </p:cNvGrpSpPr>
              <p:nvPr/>
            </p:nvGrpSpPr>
            <p:grpSpPr bwMode="auto">
              <a:xfrm>
                <a:off x="1247675" y="4823303"/>
                <a:ext cx="1355362" cy="365970"/>
                <a:chOff x="1247675" y="4823303"/>
                <a:chExt cx="1355362" cy="365970"/>
              </a:xfrm>
            </p:grpSpPr>
            <p:grpSp>
              <p:nvGrpSpPr>
                <p:cNvPr id="419" name="Group 6"/>
                <p:cNvGrpSpPr>
                  <a:grpSpLocks/>
                </p:cNvGrpSpPr>
                <p:nvPr/>
              </p:nvGrpSpPr>
              <p:grpSpPr bwMode="auto">
                <a:xfrm>
                  <a:off x="1247675" y="4823303"/>
                  <a:ext cx="211059" cy="365970"/>
                  <a:chOff x="5790463" y="2643797"/>
                  <a:chExt cx="211059" cy="365970"/>
                </a:xfrm>
              </p:grpSpPr>
              <p:sp>
                <p:nvSpPr>
                  <p:cNvPr id="432" name="Rectangle 431"/>
                  <p:cNvSpPr/>
                  <p:nvPr/>
                </p:nvSpPr>
                <p:spPr bwMode="auto">
                  <a:xfrm>
                    <a:off x="5791223" y="2643399"/>
                    <a:ext cx="222314"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33" name="Oval 432"/>
                  <p:cNvSpPr/>
                  <p:nvPr/>
                </p:nvSpPr>
                <p:spPr bwMode="auto">
                  <a:xfrm>
                    <a:off x="5870621" y="2787907"/>
                    <a:ext cx="74634"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420" name="Group 149"/>
                <p:cNvGrpSpPr>
                  <a:grpSpLocks/>
                </p:cNvGrpSpPr>
                <p:nvPr/>
              </p:nvGrpSpPr>
              <p:grpSpPr bwMode="auto">
                <a:xfrm>
                  <a:off x="1533751" y="4823303"/>
                  <a:ext cx="211059" cy="365970"/>
                  <a:chOff x="5790463" y="2643797"/>
                  <a:chExt cx="211059" cy="365970"/>
                </a:xfrm>
              </p:grpSpPr>
              <p:sp>
                <p:nvSpPr>
                  <p:cNvPr id="430" name="Rectangle 429"/>
                  <p:cNvSpPr/>
                  <p:nvPr/>
                </p:nvSpPr>
                <p:spPr bwMode="auto">
                  <a:xfrm>
                    <a:off x="5790980"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31" name="Oval 430"/>
                  <p:cNvSpPr/>
                  <p:nvPr/>
                </p:nvSpPr>
                <p:spPr bwMode="auto">
                  <a:xfrm>
                    <a:off x="5859262"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421" name="Group 165"/>
                <p:cNvGrpSpPr>
                  <a:grpSpLocks/>
                </p:cNvGrpSpPr>
                <p:nvPr/>
              </p:nvGrpSpPr>
              <p:grpSpPr bwMode="auto">
                <a:xfrm>
                  <a:off x="1819827" y="4823303"/>
                  <a:ext cx="211059" cy="365970"/>
                  <a:chOff x="5790463" y="2643797"/>
                  <a:chExt cx="211059" cy="365970"/>
                </a:xfrm>
              </p:grpSpPr>
              <p:sp>
                <p:nvSpPr>
                  <p:cNvPr id="428" name="Rectangle 427"/>
                  <p:cNvSpPr/>
                  <p:nvPr/>
                </p:nvSpPr>
                <p:spPr bwMode="auto">
                  <a:xfrm>
                    <a:off x="5790737"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29" name="Oval 428"/>
                  <p:cNvSpPr/>
                  <p:nvPr/>
                </p:nvSpPr>
                <p:spPr bwMode="auto">
                  <a:xfrm>
                    <a:off x="5859019"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422" name="Group 172"/>
                <p:cNvGrpSpPr>
                  <a:grpSpLocks/>
                </p:cNvGrpSpPr>
                <p:nvPr/>
              </p:nvGrpSpPr>
              <p:grpSpPr bwMode="auto">
                <a:xfrm>
                  <a:off x="2105903" y="4823303"/>
                  <a:ext cx="211059" cy="365970"/>
                  <a:chOff x="5790463" y="2643797"/>
                  <a:chExt cx="211059" cy="365970"/>
                </a:xfrm>
              </p:grpSpPr>
              <p:sp>
                <p:nvSpPr>
                  <p:cNvPr id="426" name="Rectangle 425"/>
                  <p:cNvSpPr/>
                  <p:nvPr/>
                </p:nvSpPr>
                <p:spPr bwMode="auto">
                  <a:xfrm>
                    <a:off x="5790494"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27" name="Oval 426"/>
                  <p:cNvSpPr/>
                  <p:nvPr/>
                </p:nvSpPr>
                <p:spPr bwMode="auto">
                  <a:xfrm>
                    <a:off x="5858776"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423" name="Group 190"/>
                <p:cNvGrpSpPr>
                  <a:grpSpLocks/>
                </p:cNvGrpSpPr>
                <p:nvPr/>
              </p:nvGrpSpPr>
              <p:grpSpPr bwMode="auto">
                <a:xfrm>
                  <a:off x="2391978" y="4823303"/>
                  <a:ext cx="211059" cy="365970"/>
                  <a:chOff x="5790463" y="2643797"/>
                  <a:chExt cx="211059" cy="365970"/>
                </a:xfrm>
              </p:grpSpPr>
              <p:sp>
                <p:nvSpPr>
                  <p:cNvPr id="424" name="Rectangle 423"/>
                  <p:cNvSpPr/>
                  <p:nvPr/>
                </p:nvSpPr>
                <p:spPr bwMode="auto">
                  <a:xfrm>
                    <a:off x="5790252"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25" name="Oval 424"/>
                  <p:cNvSpPr/>
                  <p:nvPr/>
                </p:nvSpPr>
                <p:spPr bwMode="auto">
                  <a:xfrm>
                    <a:off x="5858534"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grpSp>
            <p:nvGrpSpPr>
              <p:cNvPr id="368" name="Group 225"/>
              <p:cNvGrpSpPr>
                <a:grpSpLocks/>
              </p:cNvGrpSpPr>
              <p:nvPr/>
            </p:nvGrpSpPr>
            <p:grpSpPr bwMode="auto">
              <a:xfrm>
                <a:off x="1841699" y="5614409"/>
                <a:ext cx="1765631" cy="257107"/>
                <a:chOff x="5388934" y="2903927"/>
                <a:chExt cx="3337100" cy="541672"/>
              </a:xfrm>
            </p:grpSpPr>
            <p:sp>
              <p:nvSpPr>
                <p:cNvPr id="405" name="Rectangle 404"/>
                <p:cNvSpPr/>
                <p:nvPr/>
              </p:nvSpPr>
              <p:spPr bwMode="auto">
                <a:xfrm>
                  <a:off x="5390131" y="2902498"/>
                  <a:ext cx="789340"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06" name="Rectangle 405"/>
                <p:cNvSpPr/>
                <p:nvPr/>
              </p:nvSpPr>
              <p:spPr bwMode="auto">
                <a:xfrm>
                  <a:off x="5681256"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07" name="Rectangle 406"/>
                <p:cNvSpPr/>
                <p:nvPr/>
              </p:nvSpPr>
              <p:spPr bwMode="auto">
                <a:xfrm>
                  <a:off x="593036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08" name="Rectangle 407"/>
                <p:cNvSpPr/>
                <p:nvPr/>
              </p:nvSpPr>
              <p:spPr bwMode="auto">
                <a:xfrm>
                  <a:off x="6170468" y="2902498"/>
                  <a:ext cx="207089"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09" name="Rectangle 408"/>
                <p:cNvSpPr/>
                <p:nvPr/>
              </p:nvSpPr>
              <p:spPr bwMode="auto">
                <a:xfrm>
                  <a:off x="6377556" y="2902498"/>
                  <a:ext cx="207090"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410" name="Rectangle 409"/>
                <p:cNvSpPr/>
                <p:nvPr/>
              </p:nvSpPr>
              <p:spPr bwMode="auto">
                <a:xfrm rot="16200000">
                  <a:off x="6408587" y="3069553"/>
                  <a:ext cx="505185" cy="171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411" name="Rectangle 410"/>
                <p:cNvSpPr/>
                <p:nvPr/>
              </p:nvSpPr>
              <p:spPr bwMode="auto">
                <a:xfrm>
                  <a:off x="6740714" y="2902498"/>
                  <a:ext cx="501216"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12" name="Rectangle 411"/>
                <p:cNvSpPr/>
                <p:nvPr/>
              </p:nvSpPr>
              <p:spPr bwMode="auto">
                <a:xfrm>
                  <a:off x="7241930" y="2902498"/>
                  <a:ext cx="1449627"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413" name="Elbow Connector 236"/>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414" name="Elbow Connector 237"/>
                <p:cNvCxnSpPr>
                  <a:cxnSpLocks noChangeShapeType="1"/>
                </p:cNvCxnSpPr>
                <p:nvPr/>
              </p:nvCxnSpPr>
              <p:spPr bwMode="auto">
                <a:xfrm rot="16200000" flipH="1">
                  <a:off x="7234134" y="1990275"/>
                  <a:ext cx="251463" cy="2659185"/>
                </a:xfrm>
                <a:prstGeom prst="bentConnector3">
                  <a:avLst>
                    <a:gd name="adj1" fmla="val 24630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415" name="Oval 414"/>
                <p:cNvSpPr/>
                <p:nvPr/>
              </p:nvSpPr>
              <p:spPr bwMode="auto">
                <a:xfrm>
                  <a:off x="5756289" y="3116617"/>
                  <a:ext cx="75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16" name="Oval 415"/>
                <p:cNvSpPr/>
                <p:nvPr/>
              </p:nvSpPr>
              <p:spPr bwMode="auto">
                <a:xfrm>
                  <a:off x="5993390" y="3116617"/>
                  <a:ext cx="75033"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17" name="Oval 416"/>
                <p:cNvSpPr/>
                <p:nvPr/>
              </p:nvSpPr>
              <p:spPr bwMode="auto">
                <a:xfrm>
                  <a:off x="7202914" y="3367536"/>
                  <a:ext cx="75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18" name="Oval 417"/>
                <p:cNvSpPr/>
                <p:nvPr/>
              </p:nvSpPr>
              <p:spPr bwMode="auto">
                <a:xfrm>
                  <a:off x="8652540"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369" name="Group 205"/>
              <p:cNvGrpSpPr>
                <a:grpSpLocks/>
              </p:cNvGrpSpPr>
              <p:nvPr/>
            </p:nvGrpSpPr>
            <p:grpSpPr bwMode="auto">
              <a:xfrm>
                <a:off x="449334" y="5614409"/>
                <a:ext cx="1411371" cy="257107"/>
                <a:chOff x="5388934" y="2903927"/>
                <a:chExt cx="2667537" cy="541672"/>
              </a:xfrm>
            </p:grpSpPr>
            <p:sp>
              <p:nvSpPr>
                <p:cNvPr id="391" name="Rectangle 390"/>
                <p:cNvSpPr/>
                <p:nvPr/>
              </p:nvSpPr>
              <p:spPr bwMode="auto">
                <a:xfrm>
                  <a:off x="5389607" y="2902498"/>
                  <a:ext cx="789342"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392" name="Rectangle 391"/>
                <p:cNvSpPr/>
                <p:nvPr/>
              </p:nvSpPr>
              <p:spPr bwMode="auto">
                <a:xfrm>
                  <a:off x="568373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393" name="Rectangle 392"/>
                <p:cNvSpPr/>
                <p:nvPr/>
              </p:nvSpPr>
              <p:spPr bwMode="auto">
                <a:xfrm>
                  <a:off x="5929841"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394" name="Rectangle 393"/>
                <p:cNvSpPr/>
                <p:nvPr/>
              </p:nvSpPr>
              <p:spPr bwMode="auto">
                <a:xfrm>
                  <a:off x="6169945" y="2902498"/>
                  <a:ext cx="210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395" name="Rectangle 394"/>
                <p:cNvSpPr/>
                <p:nvPr/>
              </p:nvSpPr>
              <p:spPr bwMode="auto">
                <a:xfrm>
                  <a:off x="6380036" y="2902498"/>
                  <a:ext cx="207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396" name="Rectangle 395"/>
                <p:cNvSpPr/>
                <p:nvPr/>
              </p:nvSpPr>
              <p:spPr bwMode="auto">
                <a:xfrm rot="16200000">
                  <a:off x="6409567" y="3068052"/>
                  <a:ext cx="505185"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397" name="Rectangle 396"/>
                <p:cNvSpPr/>
                <p:nvPr/>
              </p:nvSpPr>
              <p:spPr bwMode="auto">
                <a:xfrm>
                  <a:off x="6740191" y="2902498"/>
                  <a:ext cx="50121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398" name="Rectangle 397"/>
                <p:cNvSpPr/>
                <p:nvPr/>
              </p:nvSpPr>
              <p:spPr bwMode="auto">
                <a:xfrm>
                  <a:off x="7241409" y="2902498"/>
                  <a:ext cx="78333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399" name="Elbow Connector 218"/>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400" name="Elbow Connector 219"/>
                <p:cNvCxnSpPr>
                  <a:cxnSpLocks noChangeShapeType="1"/>
                </p:cNvCxnSpPr>
                <p:nvPr/>
              </p:nvCxnSpPr>
              <p:spPr bwMode="auto">
                <a:xfrm rot="16200000" flipH="1">
                  <a:off x="6899354" y="2325057"/>
                  <a:ext cx="251461" cy="1989622"/>
                </a:xfrm>
                <a:prstGeom prst="bentConnector3">
                  <a:avLst>
                    <a:gd name="adj1" fmla="val 241412"/>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401" name="Oval 400"/>
                <p:cNvSpPr/>
                <p:nvPr/>
              </p:nvSpPr>
              <p:spPr bwMode="auto">
                <a:xfrm>
                  <a:off x="5758768"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02" name="Oval 401"/>
                <p:cNvSpPr/>
                <p:nvPr/>
              </p:nvSpPr>
              <p:spPr bwMode="auto">
                <a:xfrm>
                  <a:off x="5995869"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03" name="Oval 402"/>
                <p:cNvSpPr/>
                <p:nvPr/>
              </p:nvSpPr>
              <p:spPr bwMode="auto">
                <a:xfrm>
                  <a:off x="7205394"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04" name="Oval 403"/>
                <p:cNvSpPr/>
                <p:nvPr/>
              </p:nvSpPr>
              <p:spPr bwMode="auto">
                <a:xfrm>
                  <a:off x="7985731"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370" name="Oval 369"/>
              <p:cNvSpPr/>
              <p:nvPr/>
            </p:nvSpPr>
            <p:spPr bwMode="auto">
              <a:xfrm>
                <a:off x="424283" y="5581971"/>
                <a:ext cx="38111" cy="36524"/>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371" name="Oval 370"/>
              <p:cNvSpPr/>
              <p:nvPr/>
            </p:nvSpPr>
            <p:spPr bwMode="auto">
              <a:xfrm>
                <a:off x="1829629" y="5583558"/>
                <a:ext cx="39699"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372" name="Elbow Connector 246"/>
              <p:cNvCxnSpPr>
                <a:cxnSpLocks noChangeShapeType="1"/>
              </p:cNvCxnSpPr>
              <p:nvPr/>
            </p:nvCxnSpPr>
            <p:spPr bwMode="auto">
              <a:xfrm rot="5400000">
                <a:off x="629253" y="4858371"/>
                <a:ext cx="537614" cy="910289"/>
              </a:xfrm>
              <a:prstGeom prst="bentConnector3">
                <a:avLst>
                  <a:gd name="adj1" fmla="val 70009"/>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373" name="Elbow Connector 251"/>
              <p:cNvCxnSpPr>
                <a:cxnSpLocks noChangeShapeType="1"/>
              </p:cNvCxnSpPr>
              <p:nvPr/>
            </p:nvCxnSpPr>
            <p:spPr bwMode="auto">
              <a:xfrm rot="16200000" flipH="1">
                <a:off x="1475041" y="5208946"/>
                <a:ext cx="538580" cy="210103"/>
              </a:xfrm>
              <a:prstGeom prst="bentConnector3">
                <a:avLst>
                  <a:gd name="adj1" fmla="val 50000"/>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nvGrpSpPr>
              <p:cNvPr id="374" name="Group 254"/>
              <p:cNvGrpSpPr>
                <a:grpSpLocks/>
              </p:cNvGrpSpPr>
              <p:nvPr/>
            </p:nvGrpSpPr>
            <p:grpSpPr bwMode="auto">
              <a:xfrm>
                <a:off x="457364" y="6171975"/>
                <a:ext cx="2362953" cy="257107"/>
                <a:chOff x="5388934" y="2903927"/>
                <a:chExt cx="4466058" cy="541672"/>
              </a:xfrm>
            </p:grpSpPr>
            <p:sp>
              <p:nvSpPr>
                <p:cNvPr id="377" name="Rectangle 376"/>
                <p:cNvSpPr/>
                <p:nvPr/>
              </p:nvSpPr>
              <p:spPr bwMode="auto">
                <a:xfrm>
                  <a:off x="5389437" y="2905474"/>
                  <a:ext cx="789340" cy="501841"/>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378" name="Rectangle 377"/>
                <p:cNvSpPr/>
                <p:nvPr/>
              </p:nvSpPr>
              <p:spPr bwMode="auto">
                <a:xfrm>
                  <a:off x="5683564" y="2972386"/>
                  <a:ext cx="210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379" name="Rectangle 378"/>
                <p:cNvSpPr/>
                <p:nvPr/>
              </p:nvSpPr>
              <p:spPr bwMode="auto">
                <a:xfrm>
                  <a:off x="5929671" y="2972386"/>
                  <a:ext cx="213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380" name="Rectangle 379"/>
                <p:cNvSpPr/>
                <p:nvPr/>
              </p:nvSpPr>
              <p:spPr bwMode="auto">
                <a:xfrm>
                  <a:off x="6169774" y="2905474"/>
                  <a:ext cx="210091"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381" name="Rectangle 380"/>
                <p:cNvSpPr/>
                <p:nvPr/>
              </p:nvSpPr>
              <p:spPr bwMode="auto">
                <a:xfrm>
                  <a:off x="6379865" y="2905474"/>
                  <a:ext cx="207089"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382" name="Rectangle 381"/>
                <p:cNvSpPr/>
                <p:nvPr/>
              </p:nvSpPr>
              <p:spPr bwMode="auto">
                <a:xfrm rot="16200000">
                  <a:off x="6411066" y="3069357"/>
                  <a:ext cx="501841"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383" name="Rectangle 382"/>
                <p:cNvSpPr/>
                <p:nvPr/>
              </p:nvSpPr>
              <p:spPr bwMode="auto">
                <a:xfrm>
                  <a:off x="6740021" y="2905474"/>
                  <a:ext cx="2289989"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384" name="Rectangle 383"/>
                <p:cNvSpPr/>
                <p:nvPr/>
              </p:nvSpPr>
              <p:spPr bwMode="auto">
                <a:xfrm>
                  <a:off x="9039015" y="2905474"/>
                  <a:ext cx="783338"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385" name="Elbow Connector 264"/>
                <p:cNvCxnSpPr>
                  <a:cxnSpLocks noChangeShapeType="1"/>
                </p:cNvCxnSpPr>
                <p:nvPr/>
              </p:nvCxnSpPr>
              <p:spPr bwMode="auto">
                <a:xfrm rot="16200000" flipH="1">
                  <a:off x="7282984" y="1704508"/>
                  <a:ext cx="251463" cy="3230720"/>
                </a:xfrm>
                <a:prstGeom prst="bentConnector3">
                  <a:avLst>
                    <a:gd name="adj1" fmla="val 291523"/>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386" name="Elbow Connector 265"/>
                <p:cNvCxnSpPr>
                  <a:cxnSpLocks noChangeShapeType="1"/>
                </p:cNvCxnSpPr>
                <p:nvPr/>
              </p:nvCxnSpPr>
              <p:spPr bwMode="auto">
                <a:xfrm rot="16200000" flipH="1">
                  <a:off x="7798613" y="1425796"/>
                  <a:ext cx="251463" cy="3788143"/>
                </a:xfrm>
                <a:prstGeom prst="bentConnector3">
                  <a:avLst>
                    <a:gd name="adj1" fmla="val 21179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387" name="Oval 386"/>
                <p:cNvSpPr/>
                <p:nvPr/>
              </p:nvSpPr>
              <p:spPr bwMode="auto">
                <a:xfrm>
                  <a:off x="5758596" y="311624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388" name="Oval 387"/>
                <p:cNvSpPr/>
                <p:nvPr/>
              </p:nvSpPr>
              <p:spPr bwMode="auto">
                <a:xfrm>
                  <a:off x="5992697" y="3116246"/>
                  <a:ext cx="75033"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389" name="Oval 388"/>
                <p:cNvSpPr/>
                <p:nvPr/>
              </p:nvSpPr>
              <p:spPr bwMode="auto">
                <a:xfrm>
                  <a:off x="8987992"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390" name="Oval 389"/>
                <p:cNvSpPr/>
                <p:nvPr/>
              </p:nvSpPr>
              <p:spPr bwMode="auto">
                <a:xfrm>
                  <a:off x="9783337"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375" name="Oval 374"/>
              <p:cNvSpPr/>
              <p:nvPr/>
            </p:nvSpPr>
            <p:spPr bwMode="auto">
              <a:xfrm>
                <a:off x="432223" y="6123480"/>
                <a:ext cx="38111"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376" name="Elbow Connector 271"/>
              <p:cNvCxnSpPr>
                <a:cxnSpLocks noChangeShapeType="1"/>
              </p:cNvCxnSpPr>
              <p:nvPr/>
            </p:nvCxnSpPr>
            <p:spPr bwMode="auto">
              <a:xfrm rot="5400000">
                <a:off x="916275" y="4560026"/>
                <a:ext cx="1096551" cy="2065914"/>
              </a:xfrm>
              <a:prstGeom prst="bentConnector4">
                <a:avLst>
                  <a:gd name="adj1" fmla="val 29171"/>
                  <a:gd name="adj2" fmla="val 103454"/>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grpSp>
          <p:nvGrpSpPr>
            <p:cNvPr id="434" name="Group 49"/>
            <p:cNvGrpSpPr>
              <a:grpSpLocks/>
            </p:cNvGrpSpPr>
            <p:nvPr/>
          </p:nvGrpSpPr>
          <p:grpSpPr bwMode="auto">
            <a:xfrm>
              <a:off x="7793748" y="2739528"/>
              <a:ext cx="797560" cy="492555"/>
              <a:chOff x="332181" y="4681572"/>
              <a:chExt cx="3342658" cy="2064406"/>
            </a:xfrm>
          </p:grpSpPr>
          <p:sp>
            <p:nvSpPr>
              <p:cNvPr id="435" name="Folded Corner 434"/>
              <p:cNvSpPr/>
              <p:nvPr/>
            </p:nvSpPr>
            <p:spPr bwMode="auto">
              <a:xfrm>
                <a:off x="332181" y="4681572"/>
                <a:ext cx="3342658" cy="2064406"/>
              </a:xfrm>
              <a:prstGeom prst="foldedCorner">
                <a:avLst/>
              </a:prstGeom>
              <a:solidFill>
                <a:srgbClr val="74B5DE"/>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36" name="Rectangle 435"/>
              <p:cNvSpPr/>
              <p:nvPr/>
            </p:nvSpPr>
            <p:spPr bwMode="auto">
              <a:xfrm>
                <a:off x="389348" y="4749856"/>
                <a:ext cx="2326363" cy="504986"/>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375" kern="0" dirty="0">
                    <a:solidFill>
                      <a:srgbClr val="000000"/>
                    </a:solidFill>
                    <a:latin typeface="Helvetica Neue" charset="0"/>
                    <a:ea typeface="Helvetica Neue" charset="0"/>
                    <a:cs typeface="Helvetica Neue" charset="0"/>
                  </a:rPr>
                  <a:t>Page</a:t>
                </a:r>
                <a:br>
                  <a:rPr lang="en-US" sz="375" kern="0" dirty="0">
                    <a:solidFill>
                      <a:srgbClr val="000000"/>
                    </a:solidFill>
                    <a:latin typeface="Helvetica Neue" charset="0"/>
                    <a:ea typeface="Helvetica Neue" charset="0"/>
                    <a:cs typeface="Helvetica Neue" charset="0"/>
                  </a:rPr>
                </a:br>
                <a:r>
                  <a:rPr lang="en-US" sz="375" kern="0" dirty="0">
                    <a:solidFill>
                      <a:srgbClr val="000000"/>
                    </a:solidFill>
                    <a:latin typeface="Helvetica Neue" charset="0"/>
                    <a:ea typeface="Helvetica Neue" charset="0"/>
                    <a:cs typeface="Helvetica Neue" charset="0"/>
                  </a:rPr>
                  <a:t>Header</a:t>
                </a:r>
              </a:p>
            </p:txBody>
          </p:sp>
          <p:grpSp>
            <p:nvGrpSpPr>
              <p:cNvPr id="437" name="Group 436"/>
              <p:cNvGrpSpPr>
                <a:grpSpLocks/>
              </p:cNvGrpSpPr>
              <p:nvPr/>
            </p:nvGrpSpPr>
            <p:grpSpPr bwMode="auto">
              <a:xfrm>
                <a:off x="1247675" y="4823303"/>
                <a:ext cx="1355362" cy="365970"/>
                <a:chOff x="1247675" y="4823303"/>
                <a:chExt cx="1355362" cy="365970"/>
              </a:xfrm>
            </p:grpSpPr>
            <p:grpSp>
              <p:nvGrpSpPr>
                <p:cNvPr id="489" name="Group 6"/>
                <p:cNvGrpSpPr>
                  <a:grpSpLocks/>
                </p:cNvGrpSpPr>
                <p:nvPr/>
              </p:nvGrpSpPr>
              <p:grpSpPr bwMode="auto">
                <a:xfrm>
                  <a:off x="1247675" y="4823303"/>
                  <a:ext cx="211059" cy="365970"/>
                  <a:chOff x="5790463" y="2643797"/>
                  <a:chExt cx="211059" cy="365970"/>
                </a:xfrm>
              </p:grpSpPr>
              <p:sp>
                <p:nvSpPr>
                  <p:cNvPr id="502" name="Rectangle 501"/>
                  <p:cNvSpPr/>
                  <p:nvPr/>
                </p:nvSpPr>
                <p:spPr bwMode="auto">
                  <a:xfrm>
                    <a:off x="5791223" y="2643399"/>
                    <a:ext cx="222314"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03" name="Oval 502"/>
                  <p:cNvSpPr/>
                  <p:nvPr/>
                </p:nvSpPr>
                <p:spPr bwMode="auto">
                  <a:xfrm>
                    <a:off x="5870621" y="2787907"/>
                    <a:ext cx="74634"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490" name="Group 149"/>
                <p:cNvGrpSpPr>
                  <a:grpSpLocks/>
                </p:cNvGrpSpPr>
                <p:nvPr/>
              </p:nvGrpSpPr>
              <p:grpSpPr bwMode="auto">
                <a:xfrm>
                  <a:off x="1533751" y="4823303"/>
                  <a:ext cx="211059" cy="365970"/>
                  <a:chOff x="5790463" y="2643797"/>
                  <a:chExt cx="211059" cy="365970"/>
                </a:xfrm>
              </p:grpSpPr>
              <p:sp>
                <p:nvSpPr>
                  <p:cNvPr id="500" name="Rectangle 499"/>
                  <p:cNvSpPr/>
                  <p:nvPr/>
                </p:nvSpPr>
                <p:spPr bwMode="auto">
                  <a:xfrm>
                    <a:off x="5790980"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01" name="Oval 500"/>
                  <p:cNvSpPr/>
                  <p:nvPr/>
                </p:nvSpPr>
                <p:spPr bwMode="auto">
                  <a:xfrm>
                    <a:off x="5859262"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491" name="Group 165"/>
                <p:cNvGrpSpPr>
                  <a:grpSpLocks/>
                </p:cNvGrpSpPr>
                <p:nvPr/>
              </p:nvGrpSpPr>
              <p:grpSpPr bwMode="auto">
                <a:xfrm>
                  <a:off x="1819827" y="4823303"/>
                  <a:ext cx="211059" cy="365970"/>
                  <a:chOff x="5790463" y="2643797"/>
                  <a:chExt cx="211059" cy="365970"/>
                </a:xfrm>
              </p:grpSpPr>
              <p:sp>
                <p:nvSpPr>
                  <p:cNvPr id="498" name="Rectangle 497"/>
                  <p:cNvSpPr/>
                  <p:nvPr/>
                </p:nvSpPr>
                <p:spPr bwMode="auto">
                  <a:xfrm>
                    <a:off x="5790737"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99" name="Oval 498"/>
                  <p:cNvSpPr/>
                  <p:nvPr/>
                </p:nvSpPr>
                <p:spPr bwMode="auto">
                  <a:xfrm>
                    <a:off x="5859019"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492" name="Group 172"/>
                <p:cNvGrpSpPr>
                  <a:grpSpLocks/>
                </p:cNvGrpSpPr>
                <p:nvPr/>
              </p:nvGrpSpPr>
              <p:grpSpPr bwMode="auto">
                <a:xfrm>
                  <a:off x="2105903" y="4823303"/>
                  <a:ext cx="211059" cy="365970"/>
                  <a:chOff x="5790463" y="2643797"/>
                  <a:chExt cx="211059" cy="365970"/>
                </a:xfrm>
              </p:grpSpPr>
              <p:sp>
                <p:nvSpPr>
                  <p:cNvPr id="496" name="Rectangle 495"/>
                  <p:cNvSpPr/>
                  <p:nvPr/>
                </p:nvSpPr>
                <p:spPr bwMode="auto">
                  <a:xfrm>
                    <a:off x="5790494"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97" name="Oval 496"/>
                  <p:cNvSpPr/>
                  <p:nvPr/>
                </p:nvSpPr>
                <p:spPr bwMode="auto">
                  <a:xfrm>
                    <a:off x="5858776"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493" name="Group 190"/>
                <p:cNvGrpSpPr>
                  <a:grpSpLocks/>
                </p:cNvGrpSpPr>
                <p:nvPr/>
              </p:nvGrpSpPr>
              <p:grpSpPr bwMode="auto">
                <a:xfrm>
                  <a:off x="2391978" y="4823303"/>
                  <a:ext cx="211059" cy="365970"/>
                  <a:chOff x="5790463" y="2643797"/>
                  <a:chExt cx="211059" cy="365970"/>
                </a:xfrm>
              </p:grpSpPr>
              <p:sp>
                <p:nvSpPr>
                  <p:cNvPr id="494" name="Rectangle 493"/>
                  <p:cNvSpPr/>
                  <p:nvPr/>
                </p:nvSpPr>
                <p:spPr bwMode="auto">
                  <a:xfrm>
                    <a:off x="5790252"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95" name="Oval 494"/>
                  <p:cNvSpPr/>
                  <p:nvPr/>
                </p:nvSpPr>
                <p:spPr bwMode="auto">
                  <a:xfrm>
                    <a:off x="5858534"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grpSp>
            <p:nvGrpSpPr>
              <p:cNvPr id="438" name="Group 225"/>
              <p:cNvGrpSpPr>
                <a:grpSpLocks/>
              </p:cNvGrpSpPr>
              <p:nvPr/>
            </p:nvGrpSpPr>
            <p:grpSpPr bwMode="auto">
              <a:xfrm>
                <a:off x="1841699" y="5614409"/>
                <a:ext cx="1765631" cy="257107"/>
                <a:chOff x="5388934" y="2903927"/>
                <a:chExt cx="3337100" cy="541672"/>
              </a:xfrm>
            </p:grpSpPr>
            <p:sp>
              <p:nvSpPr>
                <p:cNvPr id="475" name="Rectangle 474"/>
                <p:cNvSpPr/>
                <p:nvPr/>
              </p:nvSpPr>
              <p:spPr bwMode="auto">
                <a:xfrm>
                  <a:off x="5390131" y="2902498"/>
                  <a:ext cx="789340"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76" name="Rectangle 475"/>
                <p:cNvSpPr/>
                <p:nvPr/>
              </p:nvSpPr>
              <p:spPr bwMode="auto">
                <a:xfrm>
                  <a:off x="5681256"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77" name="Rectangle 476"/>
                <p:cNvSpPr/>
                <p:nvPr/>
              </p:nvSpPr>
              <p:spPr bwMode="auto">
                <a:xfrm>
                  <a:off x="593036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78" name="Rectangle 477"/>
                <p:cNvSpPr/>
                <p:nvPr/>
              </p:nvSpPr>
              <p:spPr bwMode="auto">
                <a:xfrm>
                  <a:off x="6170468" y="2902498"/>
                  <a:ext cx="207089"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79" name="Rectangle 478"/>
                <p:cNvSpPr/>
                <p:nvPr/>
              </p:nvSpPr>
              <p:spPr bwMode="auto">
                <a:xfrm>
                  <a:off x="6377556" y="2902498"/>
                  <a:ext cx="207090"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480" name="Rectangle 479"/>
                <p:cNvSpPr/>
                <p:nvPr/>
              </p:nvSpPr>
              <p:spPr bwMode="auto">
                <a:xfrm rot="16200000">
                  <a:off x="6408587" y="3069553"/>
                  <a:ext cx="505185" cy="171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481" name="Rectangle 480"/>
                <p:cNvSpPr/>
                <p:nvPr/>
              </p:nvSpPr>
              <p:spPr bwMode="auto">
                <a:xfrm>
                  <a:off x="6740714" y="2902498"/>
                  <a:ext cx="501216"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82" name="Rectangle 481"/>
                <p:cNvSpPr/>
                <p:nvPr/>
              </p:nvSpPr>
              <p:spPr bwMode="auto">
                <a:xfrm>
                  <a:off x="7241930" y="2902498"/>
                  <a:ext cx="1449627"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483" name="Elbow Connector 236"/>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484" name="Elbow Connector 237"/>
                <p:cNvCxnSpPr>
                  <a:cxnSpLocks noChangeShapeType="1"/>
                </p:cNvCxnSpPr>
                <p:nvPr/>
              </p:nvCxnSpPr>
              <p:spPr bwMode="auto">
                <a:xfrm rot="16200000" flipH="1">
                  <a:off x="7234134" y="1990275"/>
                  <a:ext cx="251463" cy="2659185"/>
                </a:xfrm>
                <a:prstGeom prst="bentConnector3">
                  <a:avLst>
                    <a:gd name="adj1" fmla="val 24630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485" name="Oval 484"/>
                <p:cNvSpPr/>
                <p:nvPr/>
              </p:nvSpPr>
              <p:spPr bwMode="auto">
                <a:xfrm>
                  <a:off x="5756289" y="3116617"/>
                  <a:ext cx="75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86" name="Oval 485"/>
                <p:cNvSpPr/>
                <p:nvPr/>
              </p:nvSpPr>
              <p:spPr bwMode="auto">
                <a:xfrm>
                  <a:off x="5993390" y="3116617"/>
                  <a:ext cx="75033"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87" name="Oval 486"/>
                <p:cNvSpPr/>
                <p:nvPr/>
              </p:nvSpPr>
              <p:spPr bwMode="auto">
                <a:xfrm>
                  <a:off x="7202914" y="3367536"/>
                  <a:ext cx="75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88" name="Oval 487"/>
                <p:cNvSpPr/>
                <p:nvPr/>
              </p:nvSpPr>
              <p:spPr bwMode="auto">
                <a:xfrm>
                  <a:off x="8652540"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439" name="Group 205"/>
              <p:cNvGrpSpPr>
                <a:grpSpLocks/>
              </p:cNvGrpSpPr>
              <p:nvPr/>
            </p:nvGrpSpPr>
            <p:grpSpPr bwMode="auto">
              <a:xfrm>
                <a:off x="449334" y="5614409"/>
                <a:ext cx="1411371" cy="257107"/>
                <a:chOff x="5388934" y="2903927"/>
                <a:chExt cx="2667537" cy="541672"/>
              </a:xfrm>
            </p:grpSpPr>
            <p:sp>
              <p:nvSpPr>
                <p:cNvPr id="461" name="Rectangle 460"/>
                <p:cNvSpPr/>
                <p:nvPr/>
              </p:nvSpPr>
              <p:spPr bwMode="auto">
                <a:xfrm>
                  <a:off x="5389607" y="2902498"/>
                  <a:ext cx="789342"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62" name="Rectangle 461"/>
                <p:cNvSpPr/>
                <p:nvPr/>
              </p:nvSpPr>
              <p:spPr bwMode="auto">
                <a:xfrm>
                  <a:off x="568373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63" name="Rectangle 462"/>
                <p:cNvSpPr/>
                <p:nvPr/>
              </p:nvSpPr>
              <p:spPr bwMode="auto">
                <a:xfrm>
                  <a:off x="5929841"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64" name="Rectangle 463"/>
                <p:cNvSpPr/>
                <p:nvPr/>
              </p:nvSpPr>
              <p:spPr bwMode="auto">
                <a:xfrm>
                  <a:off x="6169945" y="2902498"/>
                  <a:ext cx="210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65" name="Rectangle 464"/>
                <p:cNvSpPr/>
                <p:nvPr/>
              </p:nvSpPr>
              <p:spPr bwMode="auto">
                <a:xfrm>
                  <a:off x="6380036" y="2902498"/>
                  <a:ext cx="207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466" name="Rectangle 465"/>
                <p:cNvSpPr/>
                <p:nvPr/>
              </p:nvSpPr>
              <p:spPr bwMode="auto">
                <a:xfrm rot="16200000">
                  <a:off x="6409567" y="3068052"/>
                  <a:ext cx="505185"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467" name="Rectangle 466"/>
                <p:cNvSpPr/>
                <p:nvPr/>
              </p:nvSpPr>
              <p:spPr bwMode="auto">
                <a:xfrm>
                  <a:off x="6740191" y="2902498"/>
                  <a:ext cx="50121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68" name="Rectangle 467"/>
                <p:cNvSpPr/>
                <p:nvPr/>
              </p:nvSpPr>
              <p:spPr bwMode="auto">
                <a:xfrm>
                  <a:off x="7241409" y="2902498"/>
                  <a:ext cx="78333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469" name="Elbow Connector 218"/>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470" name="Elbow Connector 219"/>
                <p:cNvCxnSpPr>
                  <a:cxnSpLocks noChangeShapeType="1"/>
                </p:cNvCxnSpPr>
                <p:nvPr/>
              </p:nvCxnSpPr>
              <p:spPr bwMode="auto">
                <a:xfrm rot="16200000" flipH="1">
                  <a:off x="6899354" y="2325057"/>
                  <a:ext cx="251461" cy="1989622"/>
                </a:xfrm>
                <a:prstGeom prst="bentConnector3">
                  <a:avLst>
                    <a:gd name="adj1" fmla="val 241412"/>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471" name="Oval 470"/>
                <p:cNvSpPr/>
                <p:nvPr/>
              </p:nvSpPr>
              <p:spPr bwMode="auto">
                <a:xfrm>
                  <a:off x="5758768"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72" name="Oval 471"/>
                <p:cNvSpPr/>
                <p:nvPr/>
              </p:nvSpPr>
              <p:spPr bwMode="auto">
                <a:xfrm>
                  <a:off x="5995869"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73" name="Oval 472"/>
                <p:cNvSpPr/>
                <p:nvPr/>
              </p:nvSpPr>
              <p:spPr bwMode="auto">
                <a:xfrm>
                  <a:off x="7205394"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74" name="Oval 473"/>
                <p:cNvSpPr/>
                <p:nvPr/>
              </p:nvSpPr>
              <p:spPr bwMode="auto">
                <a:xfrm>
                  <a:off x="7985731"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440" name="Oval 439"/>
              <p:cNvSpPr/>
              <p:nvPr/>
            </p:nvSpPr>
            <p:spPr bwMode="auto">
              <a:xfrm>
                <a:off x="424283" y="5581971"/>
                <a:ext cx="38111" cy="36524"/>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41" name="Oval 440"/>
              <p:cNvSpPr/>
              <p:nvPr/>
            </p:nvSpPr>
            <p:spPr bwMode="auto">
              <a:xfrm>
                <a:off x="1829629" y="5583558"/>
                <a:ext cx="39699"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442" name="Elbow Connector 246"/>
              <p:cNvCxnSpPr>
                <a:cxnSpLocks noChangeShapeType="1"/>
              </p:cNvCxnSpPr>
              <p:nvPr/>
            </p:nvCxnSpPr>
            <p:spPr bwMode="auto">
              <a:xfrm rot="5400000">
                <a:off x="629253" y="4858371"/>
                <a:ext cx="537614" cy="910289"/>
              </a:xfrm>
              <a:prstGeom prst="bentConnector3">
                <a:avLst>
                  <a:gd name="adj1" fmla="val 70009"/>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443" name="Elbow Connector 251"/>
              <p:cNvCxnSpPr>
                <a:cxnSpLocks noChangeShapeType="1"/>
              </p:cNvCxnSpPr>
              <p:nvPr/>
            </p:nvCxnSpPr>
            <p:spPr bwMode="auto">
              <a:xfrm rot="16200000" flipH="1">
                <a:off x="1475041" y="5208946"/>
                <a:ext cx="538580" cy="210103"/>
              </a:xfrm>
              <a:prstGeom prst="bentConnector3">
                <a:avLst>
                  <a:gd name="adj1" fmla="val 50000"/>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nvGrpSpPr>
              <p:cNvPr id="444" name="Group 254"/>
              <p:cNvGrpSpPr>
                <a:grpSpLocks/>
              </p:cNvGrpSpPr>
              <p:nvPr/>
            </p:nvGrpSpPr>
            <p:grpSpPr bwMode="auto">
              <a:xfrm>
                <a:off x="457364" y="6171975"/>
                <a:ext cx="2362953" cy="257107"/>
                <a:chOff x="5388934" y="2903927"/>
                <a:chExt cx="4466058" cy="541672"/>
              </a:xfrm>
            </p:grpSpPr>
            <p:sp>
              <p:nvSpPr>
                <p:cNvPr id="447" name="Rectangle 446"/>
                <p:cNvSpPr/>
                <p:nvPr/>
              </p:nvSpPr>
              <p:spPr bwMode="auto">
                <a:xfrm>
                  <a:off x="5389437" y="2905474"/>
                  <a:ext cx="789340" cy="501841"/>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48" name="Rectangle 447"/>
                <p:cNvSpPr/>
                <p:nvPr/>
              </p:nvSpPr>
              <p:spPr bwMode="auto">
                <a:xfrm>
                  <a:off x="5683564" y="2972386"/>
                  <a:ext cx="210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49" name="Rectangle 448"/>
                <p:cNvSpPr/>
                <p:nvPr/>
              </p:nvSpPr>
              <p:spPr bwMode="auto">
                <a:xfrm>
                  <a:off x="5929671" y="2972386"/>
                  <a:ext cx="213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50" name="Rectangle 449"/>
                <p:cNvSpPr/>
                <p:nvPr/>
              </p:nvSpPr>
              <p:spPr bwMode="auto">
                <a:xfrm>
                  <a:off x="6169774" y="2905474"/>
                  <a:ext cx="210091"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51" name="Rectangle 450"/>
                <p:cNvSpPr/>
                <p:nvPr/>
              </p:nvSpPr>
              <p:spPr bwMode="auto">
                <a:xfrm>
                  <a:off x="6379865" y="2905474"/>
                  <a:ext cx="207089"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452" name="Rectangle 451"/>
                <p:cNvSpPr/>
                <p:nvPr/>
              </p:nvSpPr>
              <p:spPr bwMode="auto">
                <a:xfrm rot="16200000">
                  <a:off x="6411066" y="3069357"/>
                  <a:ext cx="501841"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453" name="Rectangle 452"/>
                <p:cNvSpPr/>
                <p:nvPr/>
              </p:nvSpPr>
              <p:spPr bwMode="auto">
                <a:xfrm>
                  <a:off x="6740021" y="2905474"/>
                  <a:ext cx="2289989"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454" name="Rectangle 453"/>
                <p:cNvSpPr/>
                <p:nvPr/>
              </p:nvSpPr>
              <p:spPr bwMode="auto">
                <a:xfrm>
                  <a:off x="9039015" y="2905474"/>
                  <a:ext cx="783338"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455" name="Elbow Connector 264"/>
                <p:cNvCxnSpPr>
                  <a:cxnSpLocks noChangeShapeType="1"/>
                </p:cNvCxnSpPr>
                <p:nvPr/>
              </p:nvCxnSpPr>
              <p:spPr bwMode="auto">
                <a:xfrm rot="16200000" flipH="1">
                  <a:off x="7282984" y="1704508"/>
                  <a:ext cx="251463" cy="3230720"/>
                </a:xfrm>
                <a:prstGeom prst="bentConnector3">
                  <a:avLst>
                    <a:gd name="adj1" fmla="val 291523"/>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456" name="Elbow Connector 265"/>
                <p:cNvCxnSpPr>
                  <a:cxnSpLocks noChangeShapeType="1"/>
                </p:cNvCxnSpPr>
                <p:nvPr/>
              </p:nvCxnSpPr>
              <p:spPr bwMode="auto">
                <a:xfrm rot="16200000" flipH="1">
                  <a:off x="7798613" y="1425796"/>
                  <a:ext cx="251463" cy="3788143"/>
                </a:xfrm>
                <a:prstGeom prst="bentConnector3">
                  <a:avLst>
                    <a:gd name="adj1" fmla="val 21179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457" name="Oval 456"/>
                <p:cNvSpPr/>
                <p:nvPr/>
              </p:nvSpPr>
              <p:spPr bwMode="auto">
                <a:xfrm>
                  <a:off x="5758596" y="311624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58" name="Oval 457"/>
                <p:cNvSpPr/>
                <p:nvPr/>
              </p:nvSpPr>
              <p:spPr bwMode="auto">
                <a:xfrm>
                  <a:off x="5992697" y="3116246"/>
                  <a:ext cx="75033"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59" name="Oval 458"/>
                <p:cNvSpPr/>
                <p:nvPr/>
              </p:nvSpPr>
              <p:spPr bwMode="auto">
                <a:xfrm>
                  <a:off x="8987992"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460" name="Oval 459"/>
                <p:cNvSpPr/>
                <p:nvPr/>
              </p:nvSpPr>
              <p:spPr bwMode="auto">
                <a:xfrm>
                  <a:off x="9783337"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445" name="Oval 444"/>
              <p:cNvSpPr/>
              <p:nvPr/>
            </p:nvSpPr>
            <p:spPr bwMode="auto">
              <a:xfrm>
                <a:off x="432223" y="6123480"/>
                <a:ext cx="38111"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446" name="Elbow Connector 271"/>
              <p:cNvCxnSpPr>
                <a:cxnSpLocks noChangeShapeType="1"/>
              </p:cNvCxnSpPr>
              <p:nvPr/>
            </p:nvCxnSpPr>
            <p:spPr bwMode="auto">
              <a:xfrm rot="5400000">
                <a:off x="916275" y="4560026"/>
                <a:ext cx="1096551" cy="2065914"/>
              </a:xfrm>
              <a:prstGeom prst="bentConnector4">
                <a:avLst>
                  <a:gd name="adj1" fmla="val 29171"/>
                  <a:gd name="adj2" fmla="val 103454"/>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grpSp>
          <p:nvGrpSpPr>
            <p:cNvPr id="504" name="Group 49">
              <a:extLst>
                <a:ext uri="{FF2B5EF4-FFF2-40B4-BE49-F238E27FC236}">
                  <a16:creationId xmlns:a16="http://schemas.microsoft.com/office/drawing/2014/main" id="{A6BF0945-B4E3-9B4C-93EB-49A262D01AB6}"/>
                </a:ext>
              </a:extLst>
            </p:cNvPr>
            <p:cNvGrpSpPr>
              <a:grpSpLocks/>
            </p:cNvGrpSpPr>
            <p:nvPr/>
          </p:nvGrpSpPr>
          <p:grpSpPr bwMode="auto">
            <a:xfrm>
              <a:off x="6828115" y="2157854"/>
              <a:ext cx="797560" cy="492555"/>
              <a:chOff x="332181" y="4681572"/>
              <a:chExt cx="3342658" cy="2064406"/>
            </a:xfrm>
          </p:grpSpPr>
          <p:sp>
            <p:nvSpPr>
              <p:cNvPr id="505" name="Folded Corner 504">
                <a:extLst>
                  <a:ext uri="{FF2B5EF4-FFF2-40B4-BE49-F238E27FC236}">
                    <a16:creationId xmlns:a16="http://schemas.microsoft.com/office/drawing/2014/main" id="{2FC752AB-0827-4246-9CE3-EC95BA519051}"/>
                  </a:ext>
                </a:extLst>
              </p:cNvPr>
              <p:cNvSpPr/>
              <p:nvPr/>
            </p:nvSpPr>
            <p:spPr bwMode="auto">
              <a:xfrm>
                <a:off x="332181" y="4681572"/>
                <a:ext cx="3342658" cy="2064406"/>
              </a:xfrm>
              <a:prstGeom prst="foldedCorner">
                <a:avLst/>
              </a:prstGeom>
              <a:solidFill>
                <a:srgbClr val="74B5DE"/>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06" name="Rectangle 505">
                <a:extLst>
                  <a:ext uri="{FF2B5EF4-FFF2-40B4-BE49-F238E27FC236}">
                    <a16:creationId xmlns:a16="http://schemas.microsoft.com/office/drawing/2014/main" id="{80F5B6E2-8826-9E45-95C3-E84602C6DD05}"/>
                  </a:ext>
                </a:extLst>
              </p:cNvPr>
              <p:cNvSpPr/>
              <p:nvPr/>
            </p:nvSpPr>
            <p:spPr bwMode="auto">
              <a:xfrm>
                <a:off x="389348" y="4749856"/>
                <a:ext cx="2326363" cy="504986"/>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375" kern="0" dirty="0">
                    <a:solidFill>
                      <a:srgbClr val="000000"/>
                    </a:solidFill>
                    <a:latin typeface="Helvetica Neue" charset="0"/>
                    <a:ea typeface="Helvetica Neue" charset="0"/>
                    <a:cs typeface="Helvetica Neue" charset="0"/>
                  </a:rPr>
                  <a:t>Page</a:t>
                </a:r>
                <a:br>
                  <a:rPr lang="en-US" sz="375" kern="0" dirty="0">
                    <a:solidFill>
                      <a:srgbClr val="000000"/>
                    </a:solidFill>
                    <a:latin typeface="Helvetica Neue" charset="0"/>
                    <a:ea typeface="Helvetica Neue" charset="0"/>
                    <a:cs typeface="Helvetica Neue" charset="0"/>
                  </a:rPr>
                </a:br>
                <a:r>
                  <a:rPr lang="en-US" sz="375" kern="0" dirty="0">
                    <a:solidFill>
                      <a:srgbClr val="000000"/>
                    </a:solidFill>
                    <a:latin typeface="Helvetica Neue" charset="0"/>
                    <a:ea typeface="Helvetica Neue" charset="0"/>
                    <a:cs typeface="Helvetica Neue" charset="0"/>
                  </a:rPr>
                  <a:t>Header</a:t>
                </a:r>
              </a:p>
            </p:txBody>
          </p:sp>
          <p:grpSp>
            <p:nvGrpSpPr>
              <p:cNvPr id="508" name="Group 507">
                <a:extLst>
                  <a:ext uri="{FF2B5EF4-FFF2-40B4-BE49-F238E27FC236}">
                    <a16:creationId xmlns:a16="http://schemas.microsoft.com/office/drawing/2014/main" id="{D3CD6628-7E02-A74C-80D7-669282E4D50C}"/>
                  </a:ext>
                </a:extLst>
              </p:cNvPr>
              <p:cNvGrpSpPr>
                <a:grpSpLocks/>
              </p:cNvGrpSpPr>
              <p:nvPr/>
            </p:nvGrpSpPr>
            <p:grpSpPr bwMode="auto">
              <a:xfrm>
                <a:off x="1247675" y="4823303"/>
                <a:ext cx="1355362" cy="365970"/>
                <a:chOff x="1247675" y="4823303"/>
                <a:chExt cx="1355362" cy="365970"/>
              </a:xfrm>
            </p:grpSpPr>
            <p:grpSp>
              <p:nvGrpSpPr>
                <p:cNvPr id="560" name="Group 6">
                  <a:extLst>
                    <a:ext uri="{FF2B5EF4-FFF2-40B4-BE49-F238E27FC236}">
                      <a16:creationId xmlns:a16="http://schemas.microsoft.com/office/drawing/2014/main" id="{183467A6-0FF6-E04D-8A9E-1212BDF6BE78}"/>
                    </a:ext>
                  </a:extLst>
                </p:cNvPr>
                <p:cNvGrpSpPr>
                  <a:grpSpLocks/>
                </p:cNvGrpSpPr>
                <p:nvPr/>
              </p:nvGrpSpPr>
              <p:grpSpPr bwMode="auto">
                <a:xfrm>
                  <a:off x="1247675" y="4823303"/>
                  <a:ext cx="211059" cy="365970"/>
                  <a:chOff x="5790463" y="2643797"/>
                  <a:chExt cx="211059" cy="365970"/>
                </a:xfrm>
              </p:grpSpPr>
              <p:sp>
                <p:nvSpPr>
                  <p:cNvPr id="573" name="Rectangle 572">
                    <a:extLst>
                      <a:ext uri="{FF2B5EF4-FFF2-40B4-BE49-F238E27FC236}">
                        <a16:creationId xmlns:a16="http://schemas.microsoft.com/office/drawing/2014/main" id="{5AA5148E-6123-3B4A-8F39-790268FB5626}"/>
                      </a:ext>
                    </a:extLst>
                  </p:cNvPr>
                  <p:cNvSpPr/>
                  <p:nvPr/>
                </p:nvSpPr>
                <p:spPr bwMode="auto">
                  <a:xfrm>
                    <a:off x="5791223" y="2643399"/>
                    <a:ext cx="222314"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74" name="Oval 573">
                    <a:extLst>
                      <a:ext uri="{FF2B5EF4-FFF2-40B4-BE49-F238E27FC236}">
                        <a16:creationId xmlns:a16="http://schemas.microsoft.com/office/drawing/2014/main" id="{60E6DA1F-C4DB-AF45-83AD-2F0400DC5B48}"/>
                      </a:ext>
                    </a:extLst>
                  </p:cNvPr>
                  <p:cNvSpPr/>
                  <p:nvPr/>
                </p:nvSpPr>
                <p:spPr bwMode="auto">
                  <a:xfrm>
                    <a:off x="5870621" y="2787907"/>
                    <a:ext cx="74634"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561" name="Group 149">
                  <a:extLst>
                    <a:ext uri="{FF2B5EF4-FFF2-40B4-BE49-F238E27FC236}">
                      <a16:creationId xmlns:a16="http://schemas.microsoft.com/office/drawing/2014/main" id="{88B95B00-804C-C040-8861-1D57D7067D4C}"/>
                    </a:ext>
                  </a:extLst>
                </p:cNvPr>
                <p:cNvGrpSpPr>
                  <a:grpSpLocks/>
                </p:cNvGrpSpPr>
                <p:nvPr/>
              </p:nvGrpSpPr>
              <p:grpSpPr bwMode="auto">
                <a:xfrm>
                  <a:off x="1533751" y="4823303"/>
                  <a:ext cx="211059" cy="365970"/>
                  <a:chOff x="5790463" y="2643797"/>
                  <a:chExt cx="211059" cy="365970"/>
                </a:xfrm>
              </p:grpSpPr>
              <p:sp>
                <p:nvSpPr>
                  <p:cNvPr id="571" name="Rectangle 570">
                    <a:extLst>
                      <a:ext uri="{FF2B5EF4-FFF2-40B4-BE49-F238E27FC236}">
                        <a16:creationId xmlns:a16="http://schemas.microsoft.com/office/drawing/2014/main" id="{F16669BB-A074-D945-ACA8-0FD0BD65A021}"/>
                      </a:ext>
                    </a:extLst>
                  </p:cNvPr>
                  <p:cNvSpPr/>
                  <p:nvPr/>
                </p:nvSpPr>
                <p:spPr bwMode="auto">
                  <a:xfrm>
                    <a:off x="5790980"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72" name="Oval 571">
                    <a:extLst>
                      <a:ext uri="{FF2B5EF4-FFF2-40B4-BE49-F238E27FC236}">
                        <a16:creationId xmlns:a16="http://schemas.microsoft.com/office/drawing/2014/main" id="{553B45D2-637C-3648-BA02-1DE71A5C10BB}"/>
                      </a:ext>
                    </a:extLst>
                  </p:cNvPr>
                  <p:cNvSpPr/>
                  <p:nvPr/>
                </p:nvSpPr>
                <p:spPr bwMode="auto">
                  <a:xfrm>
                    <a:off x="5859262"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562" name="Group 165">
                  <a:extLst>
                    <a:ext uri="{FF2B5EF4-FFF2-40B4-BE49-F238E27FC236}">
                      <a16:creationId xmlns:a16="http://schemas.microsoft.com/office/drawing/2014/main" id="{8049098C-6521-1445-A6EC-8D7EA58E931C}"/>
                    </a:ext>
                  </a:extLst>
                </p:cNvPr>
                <p:cNvGrpSpPr>
                  <a:grpSpLocks/>
                </p:cNvGrpSpPr>
                <p:nvPr/>
              </p:nvGrpSpPr>
              <p:grpSpPr bwMode="auto">
                <a:xfrm>
                  <a:off x="1819827" y="4823303"/>
                  <a:ext cx="211059" cy="365970"/>
                  <a:chOff x="5790463" y="2643797"/>
                  <a:chExt cx="211059" cy="365970"/>
                </a:xfrm>
              </p:grpSpPr>
              <p:sp>
                <p:nvSpPr>
                  <p:cNvPr id="569" name="Rectangle 568">
                    <a:extLst>
                      <a:ext uri="{FF2B5EF4-FFF2-40B4-BE49-F238E27FC236}">
                        <a16:creationId xmlns:a16="http://schemas.microsoft.com/office/drawing/2014/main" id="{939CB0FE-C737-6446-9274-1A61A65EB3EF}"/>
                      </a:ext>
                    </a:extLst>
                  </p:cNvPr>
                  <p:cNvSpPr/>
                  <p:nvPr/>
                </p:nvSpPr>
                <p:spPr bwMode="auto">
                  <a:xfrm>
                    <a:off x="5790737"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70" name="Oval 569">
                    <a:extLst>
                      <a:ext uri="{FF2B5EF4-FFF2-40B4-BE49-F238E27FC236}">
                        <a16:creationId xmlns:a16="http://schemas.microsoft.com/office/drawing/2014/main" id="{11D992AE-ECB9-C747-895A-198ECCF92ABB}"/>
                      </a:ext>
                    </a:extLst>
                  </p:cNvPr>
                  <p:cNvSpPr/>
                  <p:nvPr/>
                </p:nvSpPr>
                <p:spPr bwMode="auto">
                  <a:xfrm>
                    <a:off x="5859019"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563" name="Group 172">
                  <a:extLst>
                    <a:ext uri="{FF2B5EF4-FFF2-40B4-BE49-F238E27FC236}">
                      <a16:creationId xmlns:a16="http://schemas.microsoft.com/office/drawing/2014/main" id="{DC46DE86-C6CD-F34C-9A43-B8765E40086F}"/>
                    </a:ext>
                  </a:extLst>
                </p:cNvPr>
                <p:cNvGrpSpPr>
                  <a:grpSpLocks/>
                </p:cNvGrpSpPr>
                <p:nvPr/>
              </p:nvGrpSpPr>
              <p:grpSpPr bwMode="auto">
                <a:xfrm>
                  <a:off x="2105903" y="4823303"/>
                  <a:ext cx="211059" cy="365970"/>
                  <a:chOff x="5790463" y="2643797"/>
                  <a:chExt cx="211059" cy="365970"/>
                </a:xfrm>
              </p:grpSpPr>
              <p:sp>
                <p:nvSpPr>
                  <p:cNvPr id="567" name="Rectangle 566">
                    <a:extLst>
                      <a:ext uri="{FF2B5EF4-FFF2-40B4-BE49-F238E27FC236}">
                        <a16:creationId xmlns:a16="http://schemas.microsoft.com/office/drawing/2014/main" id="{A72905F3-4700-AC4A-BBBA-F8F2AA3F5E0E}"/>
                      </a:ext>
                    </a:extLst>
                  </p:cNvPr>
                  <p:cNvSpPr/>
                  <p:nvPr/>
                </p:nvSpPr>
                <p:spPr bwMode="auto">
                  <a:xfrm>
                    <a:off x="5790494"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68" name="Oval 567">
                    <a:extLst>
                      <a:ext uri="{FF2B5EF4-FFF2-40B4-BE49-F238E27FC236}">
                        <a16:creationId xmlns:a16="http://schemas.microsoft.com/office/drawing/2014/main" id="{51B2B984-EE80-5E41-A28C-FF4EF71B7545}"/>
                      </a:ext>
                    </a:extLst>
                  </p:cNvPr>
                  <p:cNvSpPr/>
                  <p:nvPr/>
                </p:nvSpPr>
                <p:spPr bwMode="auto">
                  <a:xfrm>
                    <a:off x="5858776"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564" name="Group 190">
                  <a:extLst>
                    <a:ext uri="{FF2B5EF4-FFF2-40B4-BE49-F238E27FC236}">
                      <a16:creationId xmlns:a16="http://schemas.microsoft.com/office/drawing/2014/main" id="{02880559-715B-F64E-844B-4357E4383470}"/>
                    </a:ext>
                  </a:extLst>
                </p:cNvPr>
                <p:cNvGrpSpPr>
                  <a:grpSpLocks/>
                </p:cNvGrpSpPr>
                <p:nvPr/>
              </p:nvGrpSpPr>
              <p:grpSpPr bwMode="auto">
                <a:xfrm>
                  <a:off x="2391978" y="4823303"/>
                  <a:ext cx="211059" cy="365970"/>
                  <a:chOff x="5790463" y="2643797"/>
                  <a:chExt cx="211059" cy="365970"/>
                </a:xfrm>
              </p:grpSpPr>
              <p:sp>
                <p:nvSpPr>
                  <p:cNvPr id="565" name="Rectangle 564">
                    <a:extLst>
                      <a:ext uri="{FF2B5EF4-FFF2-40B4-BE49-F238E27FC236}">
                        <a16:creationId xmlns:a16="http://schemas.microsoft.com/office/drawing/2014/main" id="{CC9B6D41-EF14-E64C-B2B9-C5B2F832BC21}"/>
                      </a:ext>
                    </a:extLst>
                  </p:cNvPr>
                  <p:cNvSpPr/>
                  <p:nvPr/>
                </p:nvSpPr>
                <p:spPr bwMode="auto">
                  <a:xfrm>
                    <a:off x="5790252"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66" name="Oval 565">
                    <a:extLst>
                      <a:ext uri="{FF2B5EF4-FFF2-40B4-BE49-F238E27FC236}">
                        <a16:creationId xmlns:a16="http://schemas.microsoft.com/office/drawing/2014/main" id="{60949ED5-6650-1D4D-970E-541E85740995}"/>
                      </a:ext>
                    </a:extLst>
                  </p:cNvPr>
                  <p:cNvSpPr/>
                  <p:nvPr/>
                </p:nvSpPr>
                <p:spPr bwMode="auto">
                  <a:xfrm>
                    <a:off x="5858534"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grpSp>
            <p:nvGrpSpPr>
              <p:cNvPr id="509" name="Group 225">
                <a:extLst>
                  <a:ext uri="{FF2B5EF4-FFF2-40B4-BE49-F238E27FC236}">
                    <a16:creationId xmlns:a16="http://schemas.microsoft.com/office/drawing/2014/main" id="{5BE2BD63-B874-1948-BE20-C0ACB681B8FD}"/>
                  </a:ext>
                </a:extLst>
              </p:cNvPr>
              <p:cNvGrpSpPr>
                <a:grpSpLocks/>
              </p:cNvGrpSpPr>
              <p:nvPr/>
            </p:nvGrpSpPr>
            <p:grpSpPr bwMode="auto">
              <a:xfrm>
                <a:off x="1841699" y="5614409"/>
                <a:ext cx="1765631" cy="257107"/>
                <a:chOff x="5388934" y="2903927"/>
                <a:chExt cx="3337100" cy="541672"/>
              </a:xfrm>
            </p:grpSpPr>
            <p:sp>
              <p:nvSpPr>
                <p:cNvPr id="546" name="Rectangle 545">
                  <a:extLst>
                    <a:ext uri="{FF2B5EF4-FFF2-40B4-BE49-F238E27FC236}">
                      <a16:creationId xmlns:a16="http://schemas.microsoft.com/office/drawing/2014/main" id="{662B3C15-233E-C84D-AB24-2ABCCF4413E6}"/>
                    </a:ext>
                  </a:extLst>
                </p:cNvPr>
                <p:cNvSpPr/>
                <p:nvPr/>
              </p:nvSpPr>
              <p:spPr bwMode="auto">
                <a:xfrm>
                  <a:off x="5390131" y="2902498"/>
                  <a:ext cx="789340"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47" name="Rectangle 546">
                  <a:extLst>
                    <a:ext uri="{FF2B5EF4-FFF2-40B4-BE49-F238E27FC236}">
                      <a16:creationId xmlns:a16="http://schemas.microsoft.com/office/drawing/2014/main" id="{15643EBA-4127-014C-8002-BD8FF8AB5565}"/>
                    </a:ext>
                  </a:extLst>
                </p:cNvPr>
                <p:cNvSpPr/>
                <p:nvPr/>
              </p:nvSpPr>
              <p:spPr bwMode="auto">
                <a:xfrm>
                  <a:off x="5681256"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48" name="Rectangle 547">
                  <a:extLst>
                    <a:ext uri="{FF2B5EF4-FFF2-40B4-BE49-F238E27FC236}">
                      <a16:creationId xmlns:a16="http://schemas.microsoft.com/office/drawing/2014/main" id="{F0B98E18-AA60-5948-8059-FF50050FE3EA}"/>
                    </a:ext>
                  </a:extLst>
                </p:cNvPr>
                <p:cNvSpPr/>
                <p:nvPr/>
              </p:nvSpPr>
              <p:spPr bwMode="auto">
                <a:xfrm>
                  <a:off x="593036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49" name="Rectangle 548">
                  <a:extLst>
                    <a:ext uri="{FF2B5EF4-FFF2-40B4-BE49-F238E27FC236}">
                      <a16:creationId xmlns:a16="http://schemas.microsoft.com/office/drawing/2014/main" id="{D03CB0A2-2E88-D24A-B003-E504470C07BD}"/>
                    </a:ext>
                  </a:extLst>
                </p:cNvPr>
                <p:cNvSpPr/>
                <p:nvPr/>
              </p:nvSpPr>
              <p:spPr bwMode="auto">
                <a:xfrm>
                  <a:off x="6170468" y="2902498"/>
                  <a:ext cx="207089"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50" name="Rectangle 549">
                  <a:extLst>
                    <a:ext uri="{FF2B5EF4-FFF2-40B4-BE49-F238E27FC236}">
                      <a16:creationId xmlns:a16="http://schemas.microsoft.com/office/drawing/2014/main" id="{438E779A-E0FD-144F-ACB3-240951EF7355}"/>
                    </a:ext>
                  </a:extLst>
                </p:cNvPr>
                <p:cNvSpPr/>
                <p:nvPr/>
              </p:nvSpPr>
              <p:spPr bwMode="auto">
                <a:xfrm>
                  <a:off x="6377556" y="2902498"/>
                  <a:ext cx="207090"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551" name="Rectangle 550">
                  <a:extLst>
                    <a:ext uri="{FF2B5EF4-FFF2-40B4-BE49-F238E27FC236}">
                      <a16:creationId xmlns:a16="http://schemas.microsoft.com/office/drawing/2014/main" id="{7126DF46-1283-1047-92FE-CE36950015C4}"/>
                    </a:ext>
                  </a:extLst>
                </p:cNvPr>
                <p:cNvSpPr/>
                <p:nvPr/>
              </p:nvSpPr>
              <p:spPr bwMode="auto">
                <a:xfrm rot="16200000">
                  <a:off x="6408587" y="3069553"/>
                  <a:ext cx="505185" cy="171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552" name="Rectangle 551">
                  <a:extLst>
                    <a:ext uri="{FF2B5EF4-FFF2-40B4-BE49-F238E27FC236}">
                      <a16:creationId xmlns:a16="http://schemas.microsoft.com/office/drawing/2014/main" id="{C88889F3-E064-194A-96C4-691F56372608}"/>
                    </a:ext>
                  </a:extLst>
                </p:cNvPr>
                <p:cNvSpPr/>
                <p:nvPr/>
              </p:nvSpPr>
              <p:spPr bwMode="auto">
                <a:xfrm>
                  <a:off x="6740714" y="2902498"/>
                  <a:ext cx="501216"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53" name="Rectangle 552">
                  <a:extLst>
                    <a:ext uri="{FF2B5EF4-FFF2-40B4-BE49-F238E27FC236}">
                      <a16:creationId xmlns:a16="http://schemas.microsoft.com/office/drawing/2014/main" id="{550AC9FC-A8BC-824B-BC57-FBE80A14FAD8}"/>
                    </a:ext>
                  </a:extLst>
                </p:cNvPr>
                <p:cNvSpPr/>
                <p:nvPr/>
              </p:nvSpPr>
              <p:spPr bwMode="auto">
                <a:xfrm>
                  <a:off x="7241930" y="2902498"/>
                  <a:ext cx="1449627"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554" name="Elbow Connector 236">
                  <a:extLst>
                    <a:ext uri="{FF2B5EF4-FFF2-40B4-BE49-F238E27FC236}">
                      <a16:creationId xmlns:a16="http://schemas.microsoft.com/office/drawing/2014/main" id="{B0EAC3E4-5B0D-9644-86F2-045B98709AD0}"/>
                    </a:ext>
                  </a:extLst>
                </p:cNvPr>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55" name="Elbow Connector 237">
                  <a:extLst>
                    <a:ext uri="{FF2B5EF4-FFF2-40B4-BE49-F238E27FC236}">
                      <a16:creationId xmlns:a16="http://schemas.microsoft.com/office/drawing/2014/main" id="{6615168D-202B-BC41-B89A-9BE8A1D650DD}"/>
                    </a:ext>
                  </a:extLst>
                </p:cNvPr>
                <p:cNvCxnSpPr>
                  <a:cxnSpLocks noChangeShapeType="1"/>
                </p:cNvCxnSpPr>
                <p:nvPr/>
              </p:nvCxnSpPr>
              <p:spPr bwMode="auto">
                <a:xfrm rot="16200000" flipH="1">
                  <a:off x="7234134" y="1990275"/>
                  <a:ext cx="251463" cy="2659185"/>
                </a:xfrm>
                <a:prstGeom prst="bentConnector3">
                  <a:avLst>
                    <a:gd name="adj1" fmla="val 24630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556" name="Oval 555">
                  <a:extLst>
                    <a:ext uri="{FF2B5EF4-FFF2-40B4-BE49-F238E27FC236}">
                      <a16:creationId xmlns:a16="http://schemas.microsoft.com/office/drawing/2014/main" id="{019022F6-BE0B-6748-BEAA-C6F42B1F33A6}"/>
                    </a:ext>
                  </a:extLst>
                </p:cNvPr>
                <p:cNvSpPr/>
                <p:nvPr/>
              </p:nvSpPr>
              <p:spPr bwMode="auto">
                <a:xfrm>
                  <a:off x="5756289" y="3116617"/>
                  <a:ext cx="75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57" name="Oval 556">
                  <a:extLst>
                    <a:ext uri="{FF2B5EF4-FFF2-40B4-BE49-F238E27FC236}">
                      <a16:creationId xmlns:a16="http://schemas.microsoft.com/office/drawing/2014/main" id="{66FCFC4B-18EF-2D4A-A384-B584C02D6AA7}"/>
                    </a:ext>
                  </a:extLst>
                </p:cNvPr>
                <p:cNvSpPr/>
                <p:nvPr/>
              </p:nvSpPr>
              <p:spPr bwMode="auto">
                <a:xfrm>
                  <a:off x="5993390" y="3116617"/>
                  <a:ext cx="75033"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58" name="Oval 557">
                  <a:extLst>
                    <a:ext uri="{FF2B5EF4-FFF2-40B4-BE49-F238E27FC236}">
                      <a16:creationId xmlns:a16="http://schemas.microsoft.com/office/drawing/2014/main" id="{F002EA35-2FB0-6C4E-A5EE-BE66172AA5C4}"/>
                    </a:ext>
                  </a:extLst>
                </p:cNvPr>
                <p:cNvSpPr/>
                <p:nvPr/>
              </p:nvSpPr>
              <p:spPr bwMode="auto">
                <a:xfrm>
                  <a:off x="7202914" y="3367536"/>
                  <a:ext cx="75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59" name="Oval 558">
                  <a:extLst>
                    <a:ext uri="{FF2B5EF4-FFF2-40B4-BE49-F238E27FC236}">
                      <a16:creationId xmlns:a16="http://schemas.microsoft.com/office/drawing/2014/main" id="{DB12341B-6518-DA4D-9567-ACB0F98C2924}"/>
                    </a:ext>
                  </a:extLst>
                </p:cNvPr>
                <p:cNvSpPr/>
                <p:nvPr/>
              </p:nvSpPr>
              <p:spPr bwMode="auto">
                <a:xfrm>
                  <a:off x="8652540"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510" name="Group 205">
                <a:extLst>
                  <a:ext uri="{FF2B5EF4-FFF2-40B4-BE49-F238E27FC236}">
                    <a16:creationId xmlns:a16="http://schemas.microsoft.com/office/drawing/2014/main" id="{447E82C4-83EF-E246-9085-B5C5E1A6A810}"/>
                  </a:ext>
                </a:extLst>
              </p:cNvPr>
              <p:cNvGrpSpPr>
                <a:grpSpLocks/>
              </p:cNvGrpSpPr>
              <p:nvPr/>
            </p:nvGrpSpPr>
            <p:grpSpPr bwMode="auto">
              <a:xfrm>
                <a:off x="449334" y="5614409"/>
                <a:ext cx="1411371" cy="257107"/>
                <a:chOff x="5388934" y="2903927"/>
                <a:chExt cx="2667537" cy="541672"/>
              </a:xfrm>
            </p:grpSpPr>
            <p:sp>
              <p:nvSpPr>
                <p:cNvPr id="532" name="Rectangle 531">
                  <a:extLst>
                    <a:ext uri="{FF2B5EF4-FFF2-40B4-BE49-F238E27FC236}">
                      <a16:creationId xmlns:a16="http://schemas.microsoft.com/office/drawing/2014/main" id="{DCDA2C0C-5FA9-964A-88C0-5488D42D6D17}"/>
                    </a:ext>
                  </a:extLst>
                </p:cNvPr>
                <p:cNvSpPr/>
                <p:nvPr/>
              </p:nvSpPr>
              <p:spPr bwMode="auto">
                <a:xfrm>
                  <a:off x="5389607" y="2902498"/>
                  <a:ext cx="789342"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33" name="Rectangle 532">
                  <a:extLst>
                    <a:ext uri="{FF2B5EF4-FFF2-40B4-BE49-F238E27FC236}">
                      <a16:creationId xmlns:a16="http://schemas.microsoft.com/office/drawing/2014/main" id="{8051E6A1-1F48-294D-8FF8-12F49E3EAFF2}"/>
                    </a:ext>
                  </a:extLst>
                </p:cNvPr>
                <p:cNvSpPr/>
                <p:nvPr/>
              </p:nvSpPr>
              <p:spPr bwMode="auto">
                <a:xfrm>
                  <a:off x="568373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34" name="Rectangle 533">
                  <a:extLst>
                    <a:ext uri="{FF2B5EF4-FFF2-40B4-BE49-F238E27FC236}">
                      <a16:creationId xmlns:a16="http://schemas.microsoft.com/office/drawing/2014/main" id="{55C8F2D6-585A-2047-A7B3-E741B81AC0FE}"/>
                    </a:ext>
                  </a:extLst>
                </p:cNvPr>
                <p:cNvSpPr/>
                <p:nvPr/>
              </p:nvSpPr>
              <p:spPr bwMode="auto">
                <a:xfrm>
                  <a:off x="5929841"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35" name="Rectangle 534">
                  <a:extLst>
                    <a:ext uri="{FF2B5EF4-FFF2-40B4-BE49-F238E27FC236}">
                      <a16:creationId xmlns:a16="http://schemas.microsoft.com/office/drawing/2014/main" id="{57D1A44A-73BA-4E41-ABC7-A97FCE37B200}"/>
                    </a:ext>
                  </a:extLst>
                </p:cNvPr>
                <p:cNvSpPr/>
                <p:nvPr/>
              </p:nvSpPr>
              <p:spPr bwMode="auto">
                <a:xfrm>
                  <a:off x="6169945" y="2902498"/>
                  <a:ext cx="210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36" name="Rectangle 535">
                  <a:extLst>
                    <a:ext uri="{FF2B5EF4-FFF2-40B4-BE49-F238E27FC236}">
                      <a16:creationId xmlns:a16="http://schemas.microsoft.com/office/drawing/2014/main" id="{137037F7-86CD-CB4A-8E6B-3D1CCF60BAC7}"/>
                    </a:ext>
                  </a:extLst>
                </p:cNvPr>
                <p:cNvSpPr/>
                <p:nvPr/>
              </p:nvSpPr>
              <p:spPr bwMode="auto">
                <a:xfrm>
                  <a:off x="6380036" y="2902498"/>
                  <a:ext cx="207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537" name="Rectangle 536">
                  <a:extLst>
                    <a:ext uri="{FF2B5EF4-FFF2-40B4-BE49-F238E27FC236}">
                      <a16:creationId xmlns:a16="http://schemas.microsoft.com/office/drawing/2014/main" id="{84C878B3-B345-D84E-8A23-C0A000EAED13}"/>
                    </a:ext>
                  </a:extLst>
                </p:cNvPr>
                <p:cNvSpPr/>
                <p:nvPr/>
              </p:nvSpPr>
              <p:spPr bwMode="auto">
                <a:xfrm rot="16200000">
                  <a:off x="6409567" y="3068052"/>
                  <a:ext cx="505185"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538" name="Rectangle 537">
                  <a:extLst>
                    <a:ext uri="{FF2B5EF4-FFF2-40B4-BE49-F238E27FC236}">
                      <a16:creationId xmlns:a16="http://schemas.microsoft.com/office/drawing/2014/main" id="{9BD7D037-ABFE-F543-8439-7CF511CB7EF7}"/>
                    </a:ext>
                  </a:extLst>
                </p:cNvPr>
                <p:cNvSpPr/>
                <p:nvPr/>
              </p:nvSpPr>
              <p:spPr bwMode="auto">
                <a:xfrm>
                  <a:off x="6740191" y="2902498"/>
                  <a:ext cx="50121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39" name="Rectangle 538">
                  <a:extLst>
                    <a:ext uri="{FF2B5EF4-FFF2-40B4-BE49-F238E27FC236}">
                      <a16:creationId xmlns:a16="http://schemas.microsoft.com/office/drawing/2014/main" id="{7FA91AD7-5717-5F49-ABF9-4F4B84E0B0C9}"/>
                    </a:ext>
                  </a:extLst>
                </p:cNvPr>
                <p:cNvSpPr/>
                <p:nvPr/>
              </p:nvSpPr>
              <p:spPr bwMode="auto">
                <a:xfrm>
                  <a:off x="7241409" y="2902498"/>
                  <a:ext cx="78333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540" name="Elbow Connector 218">
                  <a:extLst>
                    <a:ext uri="{FF2B5EF4-FFF2-40B4-BE49-F238E27FC236}">
                      <a16:creationId xmlns:a16="http://schemas.microsoft.com/office/drawing/2014/main" id="{81C4498C-3D9A-484E-A75B-4CE26F1F06E8}"/>
                    </a:ext>
                  </a:extLst>
                </p:cNvPr>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41" name="Elbow Connector 219">
                  <a:extLst>
                    <a:ext uri="{FF2B5EF4-FFF2-40B4-BE49-F238E27FC236}">
                      <a16:creationId xmlns:a16="http://schemas.microsoft.com/office/drawing/2014/main" id="{8E08DF8D-02CB-BE43-8476-C08F79BAC369}"/>
                    </a:ext>
                  </a:extLst>
                </p:cNvPr>
                <p:cNvCxnSpPr>
                  <a:cxnSpLocks noChangeShapeType="1"/>
                </p:cNvCxnSpPr>
                <p:nvPr/>
              </p:nvCxnSpPr>
              <p:spPr bwMode="auto">
                <a:xfrm rot="16200000" flipH="1">
                  <a:off x="6899354" y="2325057"/>
                  <a:ext cx="251461" cy="1989622"/>
                </a:xfrm>
                <a:prstGeom prst="bentConnector3">
                  <a:avLst>
                    <a:gd name="adj1" fmla="val 241412"/>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542" name="Oval 541">
                  <a:extLst>
                    <a:ext uri="{FF2B5EF4-FFF2-40B4-BE49-F238E27FC236}">
                      <a16:creationId xmlns:a16="http://schemas.microsoft.com/office/drawing/2014/main" id="{98890D04-87C4-A042-A32E-EF2727A892A9}"/>
                    </a:ext>
                  </a:extLst>
                </p:cNvPr>
                <p:cNvSpPr/>
                <p:nvPr/>
              </p:nvSpPr>
              <p:spPr bwMode="auto">
                <a:xfrm>
                  <a:off x="5758768"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43" name="Oval 542">
                  <a:extLst>
                    <a:ext uri="{FF2B5EF4-FFF2-40B4-BE49-F238E27FC236}">
                      <a16:creationId xmlns:a16="http://schemas.microsoft.com/office/drawing/2014/main" id="{B59E5A7D-250B-1840-B043-EEF1A6F7D039}"/>
                    </a:ext>
                  </a:extLst>
                </p:cNvPr>
                <p:cNvSpPr/>
                <p:nvPr/>
              </p:nvSpPr>
              <p:spPr bwMode="auto">
                <a:xfrm>
                  <a:off x="5995869"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44" name="Oval 543">
                  <a:extLst>
                    <a:ext uri="{FF2B5EF4-FFF2-40B4-BE49-F238E27FC236}">
                      <a16:creationId xmlns:a16="http://schemas.microsoft.com/office/drawing/2014/main" id="{8453797F-7B27-E24A-8A25-9B7630E4713D}"/>
                    </a:ext>
                  </a:extLst>
                </p:cNvPr>
                <p:cNvSpPr/>
                <p:nvPr/>
              </p:nvSpPr>
              <p:spPr bwMode="auto">
                <a:xfrm>
                  <a:off x="7205394"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45" name="Oval 544">
                  <a:extLst>
                    <a:ext uri="{FF2B5EF4-FFF2-40B4-BE49-F238E27FC236}">
                      <a16:creationId xmlns:a16="http://schemas.microsoft.com/office/drawing/2014/main" id="{D80572BA-6503-4148-AC1E-4D23D97BE1C8}"/>
                    </a:ext>
                  </a:extLst>
                </p:cNvPr>
                <p:cNvSpPr/>
                <p:nvPr/>
              </p:nvSpPr>
              <p:spPr bwMode="auto">
                <a:xfrm>
                  <a:off x="7985731"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511" name="Oval 510">
                <a:extLst>
                  <a:ext uri="{FF2B5EF4-FFF2-40B4-BE49-F238E27FC236}">
                    <a16:creationId xmlns:a16="http://schemas.microsoft.com/office/drawing/2014/main" id="{2007AC05-2576-3849-94E1-D6B99A318882}"/>
                  </a:ext>
                </a:extLst>
              </p:cNvPr>
              <p:cNvSpPr/>
              <p:nvPr/>
            </p:nvSpPr>
            <p:spPr bwMode="auto">
              <a:xfrm>
                <a:off x="424283" y="5581971"/>
                <a:ext cx="38111" cy="36524"/>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12" name="Oval 511">
                <a:extLst>
                  <a:ext uri="{FF2B5EF4-FFF2-40B4-BE49-F238E27FC236}">
                    <a16:creationId xmlns:a16="http://schemas.microsoft.com/office/drawing/2014/main" id="{757FCCCD-E896-EE47-8FED-D4D0397F9FF9}"/>
                  </a:ext>
                </a:extLst>
              </p:cNvPr>
              <p:cNvSpPr/>
              <p:nvPr/>
            </p:nvSpPr>
            <p:spPr bwMode="auto">
              <a:xfrm>
                <a:off x="1829629" y="5583558"/>
                <a:ext cx="39699"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513" name="Elbow Connector 246">
                <a:extLst>
                  <a:ext uri="{FF2B5EF4-FFF2-40B4-BE49-F238E27FC236}">
                    <a16:creationId xmlns:a16="http://schemas.microsoft.com/office/drawing/2014/main" id="{1511AE78-0B97-4945-9B1D-76C1EBB88FCD}"/>
                  </a:ext>
                </a:extLst>
              </p:cNvPr>
              <p:cNvCxnSpPr>
                <a:cxnSpLocks noChangeShapeType="1"/>
              </p:cNvCxnSpPr>
              <p:nvPr/>
            </p:nvCxnSpPr>
            <p:spPr bwMode="auto">
              <a:xfrm rot="5400000">
                <a:off x="629253" y="4858371"/>
                <a:ext cx="537614" cy="910289"/>
              </a:xfrm>
              <a:prstGeom prst="bentConnector3">
                <a:avLst>
                  <a:gd name="adj1" fmla="val 70009"/>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14" name="Elbow Connector 251">
                <a:extLst>
                  <a:ext uri="{FF2B5EF4-FFF2-40B4-BE49-F238E27FC236}">
                    <a16:creationId xmlns:a16="http://schemas.microsoft.com/office/drawing/2014/main" id="{B76C14A5-AE33-1B48-AC67-A94E5FF0CDA3}"/>
                  </a:ext>
                </a:extLst>
              </p:cNvPr>
              <p:cNvCxnSpPr>
                <a:cxnSpLocks noChangeShapeType="1"/>
              </p:cNvCxnSpPr>
              <p:nvPr/>
            </p:nvCxnSpPr>
            <p:spPr bwMode="auto">
              <a:xfrm rot="16200000" flipH="1">
                <a:off x="1475041" y="5208946"/>
                <a:ext cx="538580" cy="210103"/>
              </a:xfrm>
              <a:prstGeom prst="bentConnector3">
                <a:avLst>
                  <a:gd name="adj1" fmla="val 50000"/>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nvGrpSpPr>
              <p:cNvPr id="515" name="Group 254">
                <a:extLst>
                  <a:ext uri="{FF2B5EF4-FFF2-40B4-BE49-F238E27FC236}">
                    <a16:creationId xmlns:a16="http://schemas.microsoft.com/office/drawing/2014/main" id="{49A7F8D0-ECD9-054F-A337-5E6E529555CB}"/>
                  </a:ext>
                </a:extLst>
              </p:cNvPr>
              <p:cNvGrpSpPr>
                <a:grpSpLocks/>
              </p:cNvGrpSpPr>
              <p:nvPr/>
            </p:nvGrpSpPr>
            <p:grpSpPr bwMode="auto">
              <a:xfrm>
                <a:off x="457364" y="6171975"/>
                <a:ext cx="2362953" cy="257107"/>
                <a:chOff x="5388934" y="2903927"/>
                <a:chExt cx="4466058" cy="541672"/>
              </a:xfrm>
            </p:grpSpPr>
            <p:sp>
              <p:nvSpPr>
                <p:cNvPr id="518" name="Rectangle 517">
                  <a:extLst>
                    <a:ext uri="{FF2B5EF4-FFF2-40B4-BE49-F238E27FC236}">
                      <a16:creationId xmlns:a16="http://schemas.microsoft.com/office/drawing/2014/main" id="{68268FCD-14FB-EB46-93D7-8E001E5995CB}"/>
                    </a:ext>
                  </a:extLst>
                </p:cNvPr>
                <p:cNvSpPr/>
                <p:nvPr/>
              </p:nvSpPr>
              <p:spPr bwMode="auto">
                <a:xfrm>
                  <a:off x="5389437" y="2905474"/>
                  <a:ext cx="789340" cy="501841"/>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19" name="Rectangle 518">
                  <a:extLst>
                    <a:ext uri="{FF2B5EF4-FFF2-40B4-BE49-F238E27FC236}">
                      <a16:creationId xmlns:a16="http://schemas.microsoft.com/office/drawing/2014/main" id="{A58BA749-BFE1-6547-A8A9-3547B458E9BD}"/>
                    </a:ext>
                  </a:extLst>
                </p:cNvPr>
                <p:cNvSpPr/>
                <p:nvPr/>
              </p:nvSpPr>
              <p:spPr bwMode="auto">
                <a:xfrm>
                  <a:off x="5683564" y="2972386"/>
                  <a:ext cx="210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20" name="Rectangle 519">
                  <a:extLst>
                    <a:ext uri="{FF2B5EF4-FFF2-40B4-BE49-F238E27FC236}">
                      <a16:creationId xmlns:a16="http://schemas.microsoft.com/office/drawing/2014/main" id="{7C0241C6-B452-5A4D-BC41-1EA1FA803FBF}"/>
                    </a:ext>
                  </a:extLst>
                </p:cNvPr>
                <p:cNvSpPr/>
                <p:nvPr/>
              </p:nvSpPr>
              <p:spPr bwMode="auto">
                <a:xfrm>
                  <a:off x="5929671" y="2972386"/>
                  <a:ext cx="213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21" name="Rectangle 520">
                  <a:extLst>
                    <a:ext uri="{FF2B5EF4-FFF2-40B4-BE49-F238E27FC236}">
                      <a16:creationId xmlns:a16="http://schemas.microsoft.com/office/drawing/2014/main" id="{4D5326F2-BCC5-7944-9372-8900452AB86D}"/>
                    </a:ext>
                  </a:extLst>
                </p:cNvPr>
                <p:cNvSpPr/>
                <p:nvPr/>
              </p:nvSpPr>
              <p:spPr bwMode="auto">
                <a:xfrm>
                  <a:off x="6169774" y="2905474"/>
                  <a:ext cx="210091"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22" name="Rectangle 521">
                  <a:extLst>
                    <a:ext uri="{FF2B5EF4-FFF2-40B4-BE49-F238E27FC236}">
                      <a16:creationId xmlns:a16="http://schemas.microsoft.com/office/drawing/2014/main" id="{3FF2D9B6-D993-7741-839A-B24DCA3CF8BD}"/>
                    </a:ext>
                  </a:extLst>
                </p:cNvPr>
                <p:cNvSpPr/>
                <p:nvPr/>
              </p:nvSpPr>
              <p:spPr bwMode="auto">
                <a:xfrm>
                  <a:off x="6379865" y="2905474"/>
                  <a:ext cx="207089"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523" name="Rectangle 522">
                  <a:extLst>
                    <a:ext uri="{FF2B5EF4-FFF2-40B4-BE49-F238E27FC236}">
                      <a16:creationId xmlns:a16="http://schemas.microsoft.com/office/drawing/2014/main" id="{BC1453B2-41CC-574D-B8DF-EB3418223128}"/>
                    </a:ext>
                  </a:extLst>
                </p:cNvPr>
                <p:cNvSpPr/>
                <p:nvPr/>
              </p:nvSpPr>
              <p:spPr bwMode="auto">
                <a:xfrm rot="16200000">
                  <a:off x="6411066" y="3069357"/>
                  <a:ext cx="501841"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524" name="Rectangle 523">
                  <a:extLst>
                    <a:ext uri="{FF2B5EF4-FFF2-40B4-BE49-F238E27FC236}">
                      <a16:creationId xmlns:a16="http://schemas.microsoft.com/office/drawing/2014/main" id="{CF0B4A00-CB4C-534A-9402-CA0B4BCD3BB1}"/>
                    </a:ext>
                  </a:extLst>
                </p:cNvPr>
                <p:cNvSpPr/>
                <p:nvPr/>
              </p:nvSpPr>
              <p:spPr bwMode="auto">
                <a:xfrm>
                  <a:off x="6740021" y="2905474"/>
                  <a:ext cx="2289989"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25" name="Rectangle 524">
                  <a:extLst>
                    <a:ext uri="{FF2B5EF4-FFF2-40B4-BE49-F238E27FC236}">
                      <a16:creationId xmlns:a16="http://schemas.microsoft.com/office/drawing/2014/main" id="{DF2B8E50-ADDB-594B-BD62-53F556B80904}"/>
                    </a:ext>
                  </a:extLst>
                </p:cNvPr>
                <p:cNvSpPr/>
                <p:nvPr/>
              </p:nvSpPr>
              <p:spPr bwMode="auto">
                <a:xfrm>
                  <a:off x="9039015" y="2905474"/>
                  <a:ext cx="783338"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526" name="Elbow Connector 264">
                  <a:extLst>
                    <a:ext uri="{FF2B5EF4-FFF2-40B4-BE49-F238E27FC236}">
                      <a16:creationId xmlns:a16="http://schemas.microsoft.com/office/drawing/2014/main" id="{8FB339D1-EB3A-7645-8656-B8E66E9BD053}"/>
                    </a:ext>
                  </a:extLst>
                </p:cNvPr>
                <p:cNvCxnSpPr>
                  <a:cxnSpLocks noChangeShapeType="1"/>
                </p:cNvCxnSpPr>
                <p:nvPr/>
              </p:nvCxnSpPr>
              <p:spPr bwMode="auto">
                <a:xfrm rot="16200000" flipH="1">
                  <a:off x="7282984" y="1704508"/>
                  <a:ext cx="251463" cy="3230720"/>
                </a:xfrm>
                <a:prstGeom prst="bentConnector3">
                  <a:avLst>
                    <a:gd name="adj1" fmla="val 291523"/>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27" name="Elbow Connector 265">
                  <a:extLst>
                    <a:ext uri="{FF2B5EF4-FFF2-40B4-BE49-F238E27FC236}">
                      <a16:creationId xmlns:a16="http://schemas.microsoft.com/office/drawing/2014/main" id="{7D48DEF5-D455-6549-AC2D-50E408FD3753}"/>
                    </a:ext>
                  </a:extLst>
                </p:cNvPr>
                <p:cNvCxnSpPr>
                  <a:cxnSpLocks noChangeShapeType="1"/>
                </p:cNvCxnSpPr>
                <p:nvPr/>
              </p:nvCxnSpPr>
              <p:spPr bwMode="auto">
                <a:xfrm rot="16200000" flipH="1">
                  <a:off x="7798613" y="1425796"/>
                  <a:ext cx="251463" cy="3788143"/>
                </a:xfrm>
                <a:prstGeom prst="bentConnector3">
                  <a:avLst>
                    <a:gd name="adj1" fmla="val 21179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528" name="Oval 527">
                  <a:extLst>
                    <a:ext uri="{FF2B5EF4-FFF2-40B4-BE49-F238E27FC236}">
                      <a16:creationId xmlns:a16="http://schemas.microsoft.com/office/drawing/2014/main" id="{38128355-BF80-B144-BB84-1EFF3E73FCB0}"/>
                    </a:ext>
                  </a:extLst>
                </p:cNvPr>
                <p:cNvSpPr/>
                <p:nvPr/>
              </p:nvSpPr>
              <p:spPr bwMode="auto">
                <a:xfrm>
                  <a:off x="5758596" y="311624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29" name="Oval 528">
                  <a:extLst>
                    <a:ext uri="{FF2B5EF4-FFF2-40B4-BE49-F238E27FC236}">
                      <a16:creationId xmlns:a16="http://schemas.microsoft.com/office/drawing/2014/main" id="{56300E36-5ACC-E745-8B27-6A28D87B840E}"/>
                    </a:ext>
                  </a:extLst>
                </p:cNvPr>
                <p:cNvSpPr/>
                <p:nvPr/>
              </p:nvSpPr>
              <p:spPr bwMode="auto">
                <a:xfrm>
                  <a:off x="5992697" y="3116246"/>
                  <a:ext cx="75033"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30" name="Oval 529">
                  <a:extLst>
                    <a:ext uri="{FF2B5EF4-FFF2-40B4-BE49-F238E27FC236}">
                      <a16:creationId xmlns:a16="http://schemas.microsoft.com/office/drawing/2014/main" id="{9B13295E-39B5-A24B-BC28-4C4CDB494022}"/>
                    </a:ext>
                  </a:extLst>
                </p:cNvPr>
                <p:cNvSpPr/>
                <p:nvPr/>
              </p:nvSpPr>
              <p:spPr bwMode="auto">
                <a:xfrm>
                  <a:off x="8987992"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31" name="Oval 530">
                  <a:extLst>
                    <a:ext uri="{FF2B5EF4-FFF2-40B4-BE49-F238E27FC236}">
                      <a16:creationId xmlns:a16="http://schemas.microsoft.com/office/drawing/2014/main" id="{03A2866E-34AB-B34F-84F2-1879D7A8FCFE}"/>
                    </a:ext>
                  </a:extLst>
                </p:cNvPr>
                <p:cNvSpPr/>
                <p:nvPr/>
              </p:nvSpPr>
              <p:spPr bwMode="auto">
                <a:xfrm>
                  <a:off x="9783337"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516" name="Oval 515">
                <a:extLst>
                  <a:ext uri="{FF2B5EF4-FFF2-40B4-BE49-F238E27FC236}">
                    <a16:creationId xmlns:a16="http://schemas.microsoft.com/office/drawing/2014/main" id="{771EBE85-D50C-1140-B8FB-B737CDE1ED6C}"/>
                  </a:ext>
                </a:extLst>
              </p:cNvPr>
              <p:cNvSpPr/>
              <p:nvPr/>
            </p:nvSpPr>
            <p:spPr bwMode="auto">
              <a:xfrm>
                <a:off x="432223" y="6123480"/>
                <a:ext cx="38111"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517" name="Elbow Connector 271">
                <a:extLst>
                  <a:ext uri="{FF2B5EF4-FFF2-40B4-BE49-F238E27FC236}">
                    <a16:creationId xmlns:a16="http://schemas.microsoft.com/office/drawing/2014/main" id="{FB4FBB78-6BFB-4F4B-94CA-CB6E8FE0C926}"/>
                  </a:ext>
                </a:extLst>
              </p:cNvPr>
              <p:cNvCxnSpPr>
                <a:cxnSpLocks noChangeShapeType="1"/>
              </p:cNvCxnSpPr>
              <p:nvPr/>
            </p:nvCxnSpPr>
            <p:spPr bwMode="auto">
              <a:xfrm rot="5400000">
                <a:off x="916275" y="4560026"/>
                <a:ext cx="1096551" cy="2065914"/>
              </a:xfrm>
              <a:prstGeom prst="bentConnector4">
                <a:avLst>
                  <a:gd name="adj1" fmla="val 29171"/>
                  <a:gd name="adj2" fmla="val 103454"/>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grpSp>
          <p:nvGrpSpPr>
            <p:cNvPr id="575" name="Group 49">
              <a:extLst>
                <a:ext uri="{FF2B5EF4-FFF2-40B4-BE49-F238E27FC236}">
                  <a16:creationId xmlns:a16="http://schemas.microsoft.com/office/drawing/2014/main" id="{B1932AF9-7A2B-3B44-9502-3C2AB767D7D6}"/>
                </a:ext>
              </a:extLst>
            </p:cNvPr>
            <p:cNvGrpSpPr>
              <a:grpSpLocks/>
            </p:cNvGrpSpPr>
            <p:nvPr/>
          </p:nvGrpSpPr>
          <p:grpSpPr bwMode="auto">
            <a:xfrm>
              <a:off x="7807388" y="2164712"/>
              <a:ext cx="797560" cy="492555"/>
              <a:chOff x="332181" y="4681572"/>
              <a:chExt cx="3342658" cy="2064406"/>
            </a:xfrm>
          </p:grpSpPr>
          <p:sp>
            <p:nvSpPr>
              <p:cNvPr id="576" name="Folded Corner 575">
                <a:extLst>
                  <a:ext uri="{FF2B5EF4-FFF2-40B4-BE49-F238E27FC236}">
                    <a16:creationId xmlns:a16="http://schemas.microsoft.com/office/drawing/2014/main" id="{7C82A5F9-A3E8-1547-BB65-5F4C1D63229F}"/>
                  </a:ext>
                </a:extLst>
              </p:cNvPr>
              <p:cNvSpPr/>
              <p:nvPr/>
            </p:nvSpPr>
            <p:spPr bwMode="auto">
              <a:xfrm>
                <a:off x="332181" y="4681572"/>
                <a:ext cx="3342658" cy="2064406"/>
              </a:xfrm>
              <a:prstGeom prst="foldedCorner">
                <a:avLst/>
              </a:prstGeom>
              <a:solidFill>
                <a:srgbClr val="74B5DE"/>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77" name="Rectangle 576">
                <a:extLst>
                  <a:ext uri="{FF2B5EF4-FFF2-40B4-BE49-F238E27FC236}">
                    <a16:creationId xmlns:a16="http://schemas.microsoft.com/office/drawing/2014/main" id="{08E01C01-8BD9-5E4E-9AFC-DB89283773E1}"/>
                  </a:ext>
                </a:extLst>
              </p:cNvPr>
              <p:cNvSpPr/>
              <p:nvPr/>
            </p:nvSpPr>
            <p:spPr bwMode="auto">
              <a:xfrm>
                <a:off x="389348" y="4749856"/>
                <a:ext cx="2326363" cy="504986"/>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375" kern="0" dirty="0">
                    <a:solidFill>
                      <a:srgbClr val="000000"/>
                    </a:solidFill>
                    <a:latin typeface="Helvetica Neue" charset="0"/>
                    <a:ea typeface="Helvetica Neue" charset="0"/>
                    <a:cs typeface="Helvetica Neue" charset="0"/>
                  </a:rPr>
                  <a:t>Page</a:t>
                </a:r>
                <a:br>
                  <a:rPr lang="en-US" sz="375" kern="0" dirty="0">
                    <a:solidFill>
                      <a:srgbClr val="000000"/>
                    </a:solidFill>
                    <a:latin typeface="Helvetica Neue" charset="0"/>
                    <a:ea typeface="Helvetica Neue" charset="0"/>
                    <a:cs typeface="Helvetica Neue" charset="0"/>
                  </a:rPr>
                </a:br>
                <a:r>
                  <a:rPr lang="en-US" sz="375" kern="0" dirty="0">
                    <a:solidFill>
                      <a:srgbClr val="000000"/>
                    </a:solidFill>
                    <a:latin typeface="Helvetica Neue" charset="0"/>
                    <a:ea typeface="Helvetica Neue" charset="0"/>
                    <a:cs typeface="Helvetica Neue" charset="0"/>
                  </a:rPr>
                  <a:t>Header</a:t>
                </a:r>
              </a:p>
            </p:txBody>
          </p:sp>
          <p:grpSp>
            <p:nvGrpSpPr>
              <p:cNvPr id="578" name="Group 577">
                <a:extLst>
                  <a:ext uri="{FF2B5EF4-FFF2-40B4-BE49-F238E27FC236}">
                    <a16:creationId xmlns:a16="http://schemas.microsoft.com/office/drawing/2014/main" id="{1642EBB1-C87E-5D47-AFE4-DFDCE8ACA348}"/>
                  </a:ext>
                </a:extLst>
              </p:cNvPr>
              <p:cNvGrpSpPr>
                <a:grpSpLocks/>
              </p:cNvGrpSpPr>
              <p:nvPr/>
            </p:nvGrpSpPr>
            <p:grpSpPr bwMode="auto">
              <a:xfrm>
                <a:off x="1247675" y="4823303"/>
                <a:ext cx="1355362" cy="365970"/>
                <a:chOff x="1247675" y="4823303"/>
                <a:chExt cx="1355362" cy="365970"/>
              </a:xfrm>
            </p:grpSpPr>
            <p:grpSp>
              <p:nvGrpSpPr>
                <p:cNvPr id="630" name="Group 6">
                  <a:extLst>
                    <a:ext uri="{FF2B5EF4-FFF2-40B4-BE49-F238E27FC236}">
                      <a16:creationId xmlns:a16="http://schemas.microsoft.com/office/drawing/2014/main" id="{BC6BCBE2-C3DA-5B4D-B867-A0D1579E41BA}"/>
                    </a:ext>
                  </a:extLst>
                </p:cNvPr>
                <p:cNvGrpSpPr>
                  <a:grpSpLocks/>
                </p:cNvGrpSpPr>
                <p:nvPr/>
              </p:nvGrpSpPr>
              <p:grpSpPr bwMode="auto">
                <a:xfrm>
                  <a:off x="1247675" y="4823303"/>
                  <a:ext cx="211059" cy="365970"/>
                  <a:chOff x="5790463" y="2643797"/>
                  <a:chExt cx="211059" cy="365970"/>
                </a:xfrm>
              </p:grpSpPr>
              <p:sp>
                <p:nvSpPr>
                  <p:cNvPr id="643" name="Rectangle 642">
                    <a:extLst>
                      <a:ext uri="{FF2B5EF4-FFF2-40B4-BE49-F238E27FC236}">
                        <a16:creationId xmlns:a16="http://schemas.microsoft.com/office/drawing/2014/main" id="{5163FF17-444E-D748-BDB5-8501F7CB6A6E}"/>
                      </a:ext>
                    </a:extLst>
                  </p:cNvPr>
                  <p:cNvSpPr/>
                  <p:nvPr/>
                </p:nvSpPr>
                <p:spPr bwMode="auto">
                  <a:xfrm>
                    <a:off x="5791223" y="2643399"/>
                    <a:ext cx="222314"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44" name="Oval 643">
                    <a:extLst>
                      <a:ext uri="{FF2B5EF4-FFF2-40B4-BE49-F238E27FC236}">
                        <a16:creationId xmlns:a16="http://schemas.microsoft.com/office/drawing/2014/main" id="{8BBD984E-DDC2-1648-8E43-8DA70A41D769}"/>
                      </a:ext>
                    </a:extLst>
                  </p:cNvPr>
                  <p:cNvSpPr/>
                  <p:nvPr/>
                </p:nvSpPr>
                <p:spPr bwMode="auto">
                  <a:xfrm>
                    <a:off x="5870621" y="2787907"/>
                    <a:ext cx="74634"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631" name="Group 149">
                  <a:extLst>
                    <a:ext uri="{FF2B5EF4-FFF2-40B4-BE49-F238E27FC236}">
                      <a16:creationId xmlns:a16="http://schemas.microsoft.com/office/drawing/2014/main" id="{45B6862F-2CF4-DC47-AA41-566F05959065}"/>
                    </a:ext>
                  </a:extLst>
                </p:cNvPr>
                <p:cNvGrpSpPr>
                  <a:grpSpLocks/>
                </p:cNvGrpSpPr>
                <p:nvPr/>
              </p:nvGrpSpPr>
              <p:grpSpPr bwMode="auto">
                <a:xfrm>
                  <a:off x="1533751" y="4823303"/>
                  <a:ext cx="211059" cy="365970"/>
                  <a:chOff x="5790463" y="2643797"/>
                  <a:chExt cx="211059" cy="365970"/>
                </a:xfrm>
              </p:grpSpPr>
              <p:sp>
                <p:nvSpPr>
                  <p:cNvPr id="641" name="Rectangle 640">
                    <a:extLst>
                      <a:ext uri="{FF2B5EF4-FFF2-40B4-BE49-F238E27FC236}">
                        <a16:creationId xmlns:a16="http://schemas.microsoft.com/office/drawing/2014/main" id="{5B43E782-8485-FD45-ABD2-C1E14D96A173}"/>
                      </a:ext>
                    </a:extLst>
                  </p:cNvPr>
                  <p:cNvSpPr/>
                  <p:nvPr/>
                </p:nvSpPr>
                <p:spPr bwMode="auto">
                  <a:xfrm>
                    <a:off x="5790980"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42" name="Oval 641">
                    <a:extLst>
                      <a:ext uri="{FF2B5EF4-FFF2-40B4-BE49-F238E27FC236}">
                        <a16:creationId xmlns:a16="http://schemas.microsoft.com/office/drawing/2014/main" id="{22FC1567-CC8F-F940-AB91-CE1ED605104A}"/>
                      </a:ext>
                    </a:extLst>
                  </p:cNvPr>
                  <p:cNvSpPr/>
                  <p:nvPr/>
                </p:nvSpPr>
                <p:spPr bwMode="auto">
                  <a:xfrm>
                    <a:off x="5859262"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632" name="Group 165">
                  <a:extLst>
                    <a:ext uri="{FF2B5EF4-FFF2-40B4-BE49-F238E27FC236}">
                      <a16:creationId xmlns:a16="http://schemas.microsoft.com/office/drawing/2014/main" id="{D315EF1D-2BA0-FA43-BE9D-B522C9819382}"/>
                    </a:ext>
                  </a:extLst>
                </p:cNvPr>
                <p:cNvGrpSpPr>
                  <a:grpSpLocks/>
                </p:cNvGrpSpPr>
                <p:nvPr/>
              </p:nvGrpSpPr>
              <p:grpSpPr bwMode="auto">
                <a:xfrm>
                  <a:off x="1819827" y="4823303"/>
                  <a:ext cx="211059" cy="365970"/>
                  <a:chOff x="5790463" y="2643797"/>
                  <a:chExt cx="211059" cy="365970"/>
                </a:xfrm>
              </p:grpSpPr>
              <p:sp>
                <p:nvSpPr>
                  <p:cNvPr id="639" name="Rectangle 638">
                    <a:extLst>
                      <a:ext uri="{FF2B5EF4-FFF2-40B4-BE49-F238E27FC236}">
                        <a16:creationId xmlns:a16="http://schemas.microsoft.com/office/drawing/2014/main" id="{C65795EF-323C-4145-B9DD-2ED4A051171F}"/>
                      </a:ext>
                    </a:extLst>
                  </p:cNvPr>
                  <p:cNvSpPr/>
                  <p:nvPr/>
                </p:nvSpPr>
                <p:spPr bwMode="auto">
                  <a:xfrm>
                    <a:off x="5790737"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40" name="Oval 639">
                    <a:extLst>
                      <a:ext uri="{FF2B5EF4-FFF2-40B4-BE49-F238E27FC236}">
                        <a16:creationId xmlns:a16="http://schemas.microsoft.com/office/drawing/2014/main" id="{30AE7488-8B22-DD48-9CB9-148934ED1DF8}"/>
                      </a:ext>
                    </a:extLst>
                  </p:cNvPr>
                  <p:cNvSpPr/>
                  <p:nvPr/>
                </p:nvSpPr>
                <p:spPr bwMode="auto">
                  <a:xfrm>
                    <a:off x="5859019"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633" name="Group 172">
                  <a:extLst>
                    <a:ext uri="{FF2B5EF4-FFF2-40B4-BE49-F238E27FC236}">
                      <a16:creationId xmlns:a16="http://schemas.microsoft.com/office/drawing/2014/main" id="{ABF27247-B36F-B24E-A339-C6BD7ABCBF66}"/>
                    </a:ext>
                  </a:extLst>
                </p:cNvPr>
                <p:cNvGrpSpPr>
                  <a:grpSpLocks/>
                </p:cNvGrpSpPr>
                <p:nvPr/>
              </p:nvGrpSpPr>
              <p:grpSpPr bwMode="auto">
                <a:xfrm>
                  <a:off x="2105903" y="4823303"/>
                  <a:ext cx="211059" cy="365970"/>
                  <a:chOff x="5790463" y="2643797"/>
                  <a:chExt cx="211059" cy="365970"/>
                </a:xfrm>
              </p:grpSpPr>
              <p:sp>
                <p:nvSpPr>
                  <p:cNvPr id="637" name="Rectangle 636">
                    <a:extLst>
                      <a:ext uri="{FF2B5EF4-FFF2-40B4-BE49-F238E27FC236}">
                        <a16:creationId xmlns:a16="http://schemas.microsoft.com/office/drawing/2014/main" id="{FD404DB8-49B0-164D-B2E9-1B568137E633}"/>
                      </a:ext>
                    </a:extLst>
                  </p:cNvPr>
                  <p:cNvSpPr/>
                  <p:nvPr/>
                </p:nvSpPr>
                <p:spPr bwMode="auto">
                  <a:xfrm>
                    <a:off x="5790494"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38" name="Oval 637">
                    <a:extLst>
                      <a:ext uri="{FF2B5EF4-FFF2-40B4-BE49-F238E27FC236}">
                        <a16:creationId xmlns:a16="http://schemas.microsoft.com/office/drawing/2014/main" id="{40A7F902-2BBE-4B44-9B07-663ABF9193CA}"/>
                      </a:ext>
                    </a:extLst>
                  </p:cNvPr>
                  <p:cNvSpPr/>
                  <p:nvPr/>
                </p:nvSpPr>
                <p:spPr bwMode="auto">
                  <a:xfrm>
                    <a:off x="5858776"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634" name="Group 190">
                  <a:extLst>
                    <a:ext uri="{FF2B5EF4-FFF2-40B4-BE49-F238E27FC236}">
                      <a16:creationId xmlns:a16="http://schemas.microsoft.com/office/drawing/2014/main" id="{7180B491-3084-0D42-AA0D-EA1FAE631791}"/>
                    </a:ext>
                  </a:extLst>
                </p:cNvPr>
                <p:cNvGrpSpPr>
                  <a:grpSpLocks/>
                </p:cNvGrpSpPr>
                <p:nvPr/>
              </p:nvGrpSpPr>
              <p:grpSpPr bwMode="auto">
                <a:xfrm>
                  <a:off x="2391978" y="4823303"/>
                  <a:ext cx="211059" cy="365970"/>
                  <a:chOff x="5790463" y="2643797"/>
                  <a:chExt cx="211059" cy="365970"/>
                </a:xfrm>
              </p:grpSpPr>
              <p:sp>
                <p:nvSpPr>
                  <p:cNvPr id="635" name="Rectangle 634">
                    <a:extLst>
                      <a:ext uri="{FF2B5EF4-FFF2-40B4-BE49-F238E27FC236}">
                        <a16:creationId xmlns:a16="http://schemas.microsoft.com/office/drawing/2014/main" id="{1F163C08-7400-864F-9621-686E01259359}"/>
                      </a:ext>
                    </a:extLst>
                  </p:cNvPr>
                  <p:cNvSpPr/>
                  <p:nvPr/>
                </p:nvSpPr>
                <p:spPr bwMode="auto">
                  <a:xfrm>
                    <a:off x="5790252"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36" name="Oval 635">
                    <a:extLst>
                      <a:ext uri="{FF2B5EF4-FFF2-40B4-BE49-F238E27FC236}">
                        <a16:creationId xmlns:a16="http://schemas.microsoft.com/office/drawing/2014/main" id="{F30DA2A8-7467-E14C-B096-D50B03757026}"/>
                      </a:ext>
                    </a:extLst>
                  </p:cNvPr>
                  <p:cNvSpPr/>
                  <p:nvPr/>
                </p:nvSpPr>
                <p:spPr bwMode="auto">
                  <a:xfrm>
                    <a:off x="5858534"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grpSp>
            <p:nvGrpSpPr>
              <p:cNvPr id="579" name="Group 225">
                <a:extLst>
                  <a:ext uri="{FF2B5EF4-FFF2-40B4-BE49-F238E27FC236}">
                    <a16:creationId xmlns:a16="http://schemas.microsoft.com/office/drawing/2014/main" id="{30B8316A-7390-9444-AFEF-4AA0DEACDDF0}"/>
                  </a:ext>
                </a:extLst>
              </p:cNvPr>
              <p:cNvGrpSpPr>
                <a:grpSpLocks/>
              </p:cNvGrpSpPr>
              <p:nvPr/>
            </p:nvGrpSpPr>
            <p:grpSpPr bwMode="auto">
              <a:xfrm>
                <a:off x="1841699" y="5614409"/>
                <a:ext cx="1765631" cy="257107"/>
                <a:chOff x="5388934" y="2903927"/>
                <a:chExt cx="3337100" cy="541672"/>
              </a:xfrm>
            </p:grpSpPr>
            <p:sp>
              <p:nvSpPr>
                <p:cNvPr id="616" name="Rectangle 615">
                  <a:extLst>
                    <a:ext uri="{FF2B5EF4-FFF2-40B4-BE49-F238E27FC236}">
                      <a16:creationId xmlns:a16="http://schemas.microsoft.com/office/drawing/2014/main" id="{1948058B-E758-7F4F-A407-64837FB55F49}"/>
                    </a:ext>
                  </a:extLst>
                </p:cNvPr>
                <p:cNvSpPr/>
                <p:nvPr/>
              </p:nvSpPr>
              <p:spPr bwMode="auto">
                <a:xfrm>
                  <a:off x="5390131" y="2902498"/>
                  <a:ext cx="789340"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17" name="Rectangle 616">
                  <a:extLst>
                    <a:ext uri="{FF2B5EF4-FFF2-40B4-BE49-F238E27FC236}">
                      <a16:creationId xmlns:a16="http://schemas.microsoft.com/office/drawing/2014/main" id="{F9CCDFC9-AACF-4846-88DA-75B2A8407F41}"/>
                    </a:ext>
                  </a:extLst>
                </p:cNvPr>
                <p:cNvSpPr/>
                <p:nvPr/>
              </p:nvSpPr>
              <p:spPr bwMode="auto">
                <a:xfrm>
                  <a:off x="5681256"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18" name="Rectangle 617">
                  <a:extLst>
                    <a:ext uri="{FF2B5EF4-FFF2-40B4-BE49-F238E27FC236}">
                      <a16:creationId xmlns:a16="http://schemas.microsoft.com/office/drawing/2014/main" id="{A89F64F1-2428-7149-97C8-0D1537D094F7}"/>
                    </a:ext>
                  </a:extLst>
                </p:cNvPr>
                <p:cNvSpPr/>
                <p:nvPr/>
              </p:nvSpPr>
              <p:spPr bwMode="auto">
                <a:xfrm>
                  <a:off x="593036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19" name="Rectangle 618">
                  <a:extLst>
                    <a:ext uri="{FF2B5EF4-FFF2-40B4-BE49-F238E27FC236}">
                      <a16:creationId xmlns:a16="http://schemas.microsoft.com/office/drawing/2014/main" id="{41D1FB80-18C1-4B47-933F-B4E50D971E65}"/>
                    </a:ext>
                  </a:extLst>
                </p:cNvPr>
                <p:cNvSpPr/>
                <p:nvPr/>
              </p:nvSpPr>
              <p:spPr bwMode="auto">
                <a:xfrm>
                  <a:off x="6170468" y="2902498"/>
                  <a:ext cx="207089"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20" name="Rectangle 619">
                  <a:extLst>
                    <a:ext uri="{FF2B5EF4-FFF2-40B4-BE49-F238E27FC236}">
                      <a16:creationId xmlns:a16="http://schemas.microsoft.com/office/drawing/2014/main" id="{70A11804-0E03-C846-93F4-D3733C968CFF}"/>
                    </a:ext>
                  </a:extLst>
                </p:cNvPr>
                <p:cNvSpPr/>
                <p:nvPr/>
              </p:nvSpPr>
              <p:spPr bwMode="auto">
                <a:xfrm>
                  <a:off x="6377556" y="2902498"/>
                  <a:ext cx="207090"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621" name="Rectangle 620">
                  <a:extLst>
                    <a:ext uri="{FF2B5EF4-FFF2-40B4-BE49-F238E27FC236}">
                      <a16:creationId xmlns:a16="http://schemas.microsoft.com/office/drawing/2014/main" id="{56C43503-F42E-5940-869D-562754A9ED1D}"/>
                    </a:ext>
                  </a:extLst>
                </p:cNvPr>
                <p:cNvSpPr/>
                <p:nvPr/>
              </p:nvSpPr>
              <p:spPr bwMode="auto">
                <a:xfrm rot="16200000">
                  <a:off x="6408587" y="3069553"/>
                  <a:ext cx="505185" cy="171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622" name="Rectangle 621">
                  <a:extLst>
                    <a:ext uri="{FF2B5EF4-FFF2-40B4-BE49-F238E27FC236}">
                      <a16:creationId xmlns:a16="http://schemas.microsoft.com/office/drawing/2014/main" id="{017A3DFD-A3D8-3842-A132-4674B7E038A9}"/>
                    </a:ext>
                  </a:extLst>
                </p:cNvPr>
                <p:cNvSpPr/>
                <p:nvPr/>
              </p:nvSpPr>
              <p:spPr bwMode="auto">
                <a:xfrm>
                  <a:off x="6740714" y="2902498"/>
                  <a:ext cx="501216"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23" name="Rectangle 622">
                  <a:extLst>
                    <a:ext uri="{FF2B5EF4-FFF2-40B4-BE49-F238E27FC236}">
                      <a16:creationId xmlns:a16="http://schemas.microsoft.com/office/drawing/2014/main" id="{3558D3E9-E25B-5741-A991-47F42A9E5AAF}"/>
                    </a:ext>
                  </a:extLst>
                </p:cNvPr>
                <p:cNvSpPr/>
                <p:nvPr/>
              </p:nvSpPr>
              <p:spPr bwMode="auto">
                <a:xfrm>
                  <a:off x="7241930" y="2902498"/>
                  <a:ext cx="1449627"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624" name="Elbow Connector 236">
                  <a:extLst>
                    <a:ext uri="{FF2B5EF4-FFF2-40B4-BE49-F238E27FC236}">
                      <a16:creationId xmlns:a16="http://schemas.microsoft.com/office/drawing/2014/main" id="{7D7BB573-6855-8F43-99B5-74A017BDB9FF}"/>
                    </a:ext>
                  </a:extLst>
                </p:cNvPr>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25" name="Elbow Connector 237">
                  <a:extLst>
                    <a:ext uri="{FF2B5EF4-FFF2-40B4-BE49-F238E27FC236}">
                      <a16:creationId xmlns:a16="http://schemas.microsoft.com/office/drawing/2014/main" id="{0B8B3FC9-AA18-7149-A053-A0719F8F45F3}"/>
                    </a:ext>
                  </a:extLst>
                </p:cNvPr>
                <p:cNvCxnSpPr>
                  <a:cxnSpLocks noChangeShapeType="1"/>
                </p:cNvCxnSpPr>
                <p:nvPr/>
              </p:nvCxnSpPr>
              <p:spPr bwMode="auto">
                <a:xfrm rot="16200000" flipH="1">
                  <a:off x="7234134" y="1990275"/>
                  <a:ext cx="251463" cy="2659185"/>
                </a:xfrm>
                <a:prstGeom prst="bentConnector3">
                  <a:avLst>
                    <a:gd name="adj1" fmla="val 24630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626" name="Oval 625">
                  <a:extLst>
                    <a:ext uri="{FF2B5EF4-FFF2-40B4-BE49-F238E27FC236}">
                      <a16:creationId xmlns:a16="http://schemas.microsoft.com/office/drawing/2014/main" id="{0A856827-20B1-CA45-94A3-9E54CBCD92BB}"/>
                    </a:ext>
                  </a:extLst>
                </p:cNvPr>
                <p:cNvSpPr/>
                <p:nvPr/>
              </p:nvSpPr>
              <p:spPr bwMode="auto">
                <a:xfrm>
                  <a:off x="5756289" y="3116617"/>
                  <a:ext cx="75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27" name="Oval 626">
                  <a:extLst>
                    <a:ext uri="{FF2B5EF4-FFF2-40B4-BE49-F238E27FC236}">
                      <a16:creationId xmlns:a16="http://schemas.microsoft.com/office/drawing/2014/main" id="{9CE5F0B2-253C-0E40-89AD-40D917206C7B}"/>
                    </a:ext>
                  </a:extLst>
                </p:cNvPr>
                <p:cNvSpPr/>
                <p:nvPr/>
              </p:nvSpPr>
              <p:spPr bwMode="auto">
                <a:xfrm>
                  <a:off x="5993390" y="3116617"/>
                  <a:ext cx="75033"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28" name="Oval 627">
                  <a:extLst>
                    <a:ext uri="{FF2B5EF4-FFF2-40B4-BE49-F238E27FC236}">
                      <a16:creationId xmlns:a16="http://schemas.microsoft.com/office/drawing/2014/main" id="{E6480291-9251-ED4D-9A68-C22740E17033}"/>
                    </a:ext>
                  </a:extLst>
                </p:cNvPr>
                <p:cNvSpPr/>
                <p:nvPr/>
              </p:nvSpPr>
              <p:spPr bwMode="auto">
                <a:xfrm>
                  <a:off x="7202914" y="3367536"/>
                  <a:ext cx="75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29" name="Oval 628">
                  <a:extLst>
                    <a:ext uri="{FF2B5EF4-FFF2-40B4-BE49-F238E27FC236}">
                      <a16:creationId xmlns:a16="http://schemas.microsoft.com/office/drawing/2014/main" id="{08E1E653-7993-9C4A-B5B0-A7276B58FBB8}"/>
                    </a:ext>
                  </a:extLst>
                </p:cNvPr>
                <p:cNvSpPr/>
                <p:nvPr/>
              </p:nvSpPr>
              <p:spPr bwMode="auto">
                <a:xfrm>
                  <a:off x="8652540"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580" name="Group 205">
                <a:extLst>
                  <a:ext uri="{FF2B5EF4-FFF2-40B4-BE49-F238E27FC236}">
                    <a16:creationId xmlns:a16="http://schemas.microsoft.com/office/drawing/2014/main" id="{15C9E31E-5C44-EA42-9881-9668D3F29AA2}"/>
                  </a:ext>
                </a:extLst>
              </p:cNvPr>
              <p:cNvGrpSpPr>
                <a:grpSpLocks/>
              </p:cNvGrpSpPr>
              <p:nvPr/>
            </p:nvGrpSpPr>
            <p:grpSpPr bwMode="auto">
              <a:xfrm>
                <a:off x="449334" y="5614409"/>
                <a:ext cx="1411371" cy="257107"/>
                <a:chOff x="5388934" y="2903927"/>
                <a:chExt cx="2667537" cy="541672"/>
              </a:xfrm>
            </p:grpSpPr>
            <p:sp>
              <p:nvSpPr>
                <p:cNvPr id="602" name="Rectangle 601">
                  <a:extLst>
                    <a:ext uri="{FF2B5EF4-FFF2-40B4-BE49-F238E27FC236}">
                      <a16:creationId xmlns:a16="http://schemas.microsoft.com/office/drawing/2014/main" id="{827DEE46-6667-A446-B7B9-2ACAA5027BE2}"/>
                    </a:ext>
                  </a:extLst>
                </p:cNvPr>
                <p:cNvSpPr/>
                <p:nvPr/>
              </p:nvSpPr>
              <p:spPr bwMode="auto">
                <a:xfrm>
                  <a:off x="5389607" y="2902498"/>
                  <a:ext cx="789342"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03" name="Rectangle 602">
                  <a:extLst>
                    <a:ext uri="{FF2B5EF4-FFF2-40B4-BE49-F238E27FC236}">
                      <a16:creationId xmlns:a16="http://schemas.microsoft.com/office/drawing/2014/main" id="{31D2C1F8-6945-754C-8F9C-E0F764A42EEB}"/>
                    </a:ext>
                  </a:extLst>
                </p:cNvPr>
                <p:cNvSpPr/>
                <p:nvPr/>
              </p:nvSpPr>
              <p:spPr bwMode="auto">
                <a:xfrm>
                  <a:off x="568373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04" name="Rectangle 603">
                  <a:extLst>
                    <a:ext uri="{FF2B5EF4-FFF2-40B4-BE49-F238E27FC236}">
                      <a16:creationId xmlns:a16="http://schemas.microsoft.com/office/drawing/2014/main" id="{B6F2FCD1-F3FF-8D43-8EA3-930DD6AE8E44}"/>
                    </a:ext>
                  </a:extLst>
                </p:cNvPr>
                <p:cNvSpPr/>
                <p:nvPr/>
              </p:nvSpPr>
              <p:spPr bwMode="auto">
                <a:xfrm>
                  <a:off x="5929841"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05" name="Rectangle 604">
                  <a:extLst>
                    <a:ext uri="{FF2B5EF4-FFF2-40B4-BE49-F238E27FC236}">
                      <a16:creationId xmlns:a16="http://schemas.microsoft.com/office/drawing/2014/main" id="{CB9DF5CC-86E5-734C-AA5B-B3D59B1C9B13}"/>
                    </a:ext>
                  </a:extLst>
                </p:cNvPr>
                <p:cNvSpPr/>
                <p:nvPr/>
              </p:nvSpPr>
              <p:spPr bwMode="auto">
                <a:xfrm>
                  <a:off x="6169945" y="2902498"/>
                  <a:ext cx="210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06" name="Rectangle 605">
                  <a:extLst>
                    <a:ext uri="{FF2B5EF4-FFF2-40B4-BE49-F238E27FC236}">
                      <a16:creationId xmlns:a16="http://schemas.microsoft.com/office/drawing/2014/main" id="{EFDB2435-409E-CB4F-8C01-159B01AA3539}"/>
                    </a:ext>
                  </a:extLst>
                </p:cNvPr>
                <p:cNvSpPr/>
                <p:nvPr/>
              </p:nvSpPr>
              <p:spPr bwMode="auto">
                <a:xfrm>
                  <a:off x="6380036" y="2902498"/>
                  <a:ext cx="207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607" name="Rectangle 606">
                  <a:extLst>
                    <a:ext uri="{FF2B5EF4-FFF2-40B4-BE49-F238E27FC236}">
                      <a16:creationId xmlns:a16="http://schemas.microsoft.com/office/drawing/2014/main" id="{C3F90748-E03F-8745-9F4F-DBA39FAD7550}"/>
                    </a:ext>
                  </a:extLst>
                </p:cNvPr>
                <p:cNvSpPr/>
                <p:nvPr/>
              </p:nvSpPr>
              <p:spPr bwMode="auto">
                <a:xfrm rot="16200000">
                  <a:off x="6409567" y="3068052"/>
                  <a:ext cx="505185"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608" name="Rectangle 607">
                  <a:extLst>
                    <a:ext uri="{FF2B5EF4-FFF2-40B4-BE49-F238E27FC236}">
                      <a16:creationId xmlns:a16="http://schemas.microsoft.com/office/drawing/2014/main" id="{1639C1ED-9D8D-D94A-B66F-EB53EFD8F14F}"/>
                    </a:ext>
                  </a:extLst>
                </p:cNvPr>
                <p:cNvSpPr/>
                <p:nvPr/>
              </p:nvSpPr>
              <p:spPr bwMode="auto">
                <a:xfrm>
                  <a:off x="6740191" y="2902498"/>
                  <a:ext cx="50121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09" name="Rectangle 608">
                  <a:extLst>
                    <a:ext uri="{FF2B5EF4-FFF2-40B4-BE49-F238E27FC236}">
                      <a16:creationId xmlns:a16="http://schemas.microsoft.com/office/drawing/2014/main" id="{56F7AC58-4B9C-4B4C-A151-E08319B31BD0}"/>
                    </a:ext>
                  </a:extLst>
                </p:cNvPr>
                <p:cNvSpPr/>
                <p:nvPr/>
              </p:nvSpPr>
              <p:spPr bwMode="auto">
                <a:xfrm>
                  <a:off x="7241409" y="2902498"/>
                  <a:ext cx="78333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610" name="Elbow Connector 218">
                  <a:extLst>
                    <a:ext uri="{FF2B5EF4-FFF2-40B4-BE49-F238E27FC236}">
                      <a16:creationId xmlns:a16="http://schemas.microsoft.com/office/drawing/2014/main" id="{E701E0CE-3D11-8E42-96EA-4E63FD521B1F}"/>
                    </a:ext>
                  </a:extLst>
                </p:cNvPr>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11" name="Elbow Connector 219">
                  <a:extLst>
                    <a:ext uri="{FF2B5EF4-FFF2-40B4-BE49-F238E27FC236}">
                      <a16:creationId xmlns:a16="http://schemas.microsoft.com/office/drawing/2014/main" id="{C9703F29-FE6D-AC4A-A666-3D910146652E}"/>
                    </a:ext>
                  </a:extLst>
                </p:cNvPr>
                <p:cNvCxnSpPr>
                  <a:cxnSpLocks noChangeShapeType="1"/>
                </p:cNvCxnSpPr>
                <p:nvPr/>
              </p:nvCxnSpPr>
              <p:spPr bwMode="auto">
                <a:xfrm rot="16200000" flipH="1">
                  <a:off x="6899354" y="2325057"/>
                  <a:ext cx="251461" cy="1989622"/>
                </a:xfrm>
                <a:prstGeom prst="bentConnector3">
                  <a:avLst>
                    <a:gd name="adj1" fmla="val 241412"/>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612" name="Oval 611">
                  <a:extLst>
                    <a:ext uri="{FF2B5EF4-FFF2-40B4-BE49-F238E27FC236}">
                      <a16:creationId xmlns:a16="http://schemas.microsoft.com/office/drawing/2014/main" id="{BCF5F334-11D4-E54A-9633-D9568CBA569B}"/>
                    </a:ext>
                  </a:extLst>
                </p:cNvPr>
                <p:cNvSpPr/>
                <p:nvPr/>
              </p:nvSpPr>
              <p:spPr bwMode="auto">
                <a:xfrm>
                  <a:off x="5758768"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13" name="Oval 612">
                  <a:extLst>
                    <a:ext uri="{FF2B5EF4-FFF2-40B4-BE49-F238E27FC236}">
                      <a16:creationId xmlns:a16="http://schemas.microsoft.com/office/drawing/2014/main" id="{AFF70C48-ECAF-2446-91B0-E700EAB1386A}"/>
                    </a:ext>
                  </a:extLst>
                </p:cNvPr>
                <p:cNvSpPr/>
                <p:nvPr/>
              </p:nvSpPr>
              <p:spPr bwMode="auto">
                <a:xfrm>
                  <a:off x="5995869"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14" name="Oval 613">
                  <a:extLst>
                    <a:ext uri="{FF2B5EF4-FFF2-40B4-BE49-F238E27FC236}">
                      <a16:creationId xmlns:a16="http://schemas.microsoft.com/office/drawing/2014/main" id="{67B30676-5DFA-3B45-8511-12861A7C7DE5}"/>
                    </a:ext>
                  </a:extLst>
                </p:cNvPr>
                <p:cNvSpPr/>
                <p:nvPr/>
              </p:nvSpPr>
              <p:spPr bwMode="auto">
                <a:xfrm>
                  <a:off x="7205394"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15" name="Oval 614">
                  <a:extLst>
                    <a:ext uri="{FF2B5EF4-FFF2-40B4-BE49-F238E27FC236}">
                      <a16:creationId xmlns:a16="http://schemas.microsoft.com/office/drawing/2014/main" id="{756F8615-B938-2B49-A3BA-15B923922137}"/>
                    </a:ext>
                  </a:extLst>
                </p:cNvPr>
                <p:cNvSpPr/>
                <p:nvPr/>
              </p:nvSpPr>
              <p:spPr bwMode="auto">
                <a:xfrm>
                  <a:off x="7985731"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581" name="Oval 580">
                <a:extLst>
                  <a:ext uri="{FF2B5EF4-FFF2-40B4-BE49-F238E27FC236}">
                    <a16:creationId xmlns:a16="http://schemas.microsoft.com/office/drawing/2014/main" id="{D6561040-2A40-5946-A9E5-4EB36420F916}"/>
                  </a:ext>
                </a:extLst>
              </p:cNvPr>
              <p:cNvSpPr/>
              <p:nvPr/>
            </p:nvSpPr>
            <p:spPr bwMode="auto">
              <a:xfrm>
                <a:off x="424283" y="5581971"/>
                <a:ext cx="38111" cy="36524"/>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82" name="Oval 581">
                <a:extLst>
                  <a:ext uri="{FF2B5EF4-FFF2-40B4-BE49-F238E27FC236}">
                    <a16:creationId xmlns:a16="http://schemas.microsoft.com/office/drawing/2014/main" id="{6045273A-317D-5540-BD27-2E4056A6F115}"/>
                  </a:ext>
                </a:extLst>
              </p:cNvPr>
              <p:cNvSpPr/>
              <p:nvPr/>
            </p:nvSpPr>
            <p:spPr bwMode="auto">
              <a:xfrm>
                <a:off x="1829629" y="5583558"/>
                <a:ext cx="39699"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583" name="Elbow Connector 246">
                <a:extLst>
                  <a:ext uri="{FF2B5EF4-FFF2-40B4-BE49-F238E27FC236}">
                    <a16:creationId xmlns:a16="http://schemas.microsoft.com/office/drawing/2014/main" id="{CD4A05A6-0B4C-E844-988C-B15872F7AA04}"/>
                  </a:ext>
                </a:extLst>
              </p:cNvPr>
              <p:cNvCxnSpPr>
                <a:cxnSpLocks noChangeShapeType="1"/>
              </p:cNvCxnSpPr>
              <p:nvPr/>
            </p:nvCxnSpPr>
            <p:spPr bwMode="auto">
              <a:xfrm rot="5400000">
                <a:off x="629253" y="4858371"/>
                <a:ext cx="537614" cy="910289"/>
              </a:xfrm>
              <a:prstGeom prst="bentConnector3">
                <a:avLst>
                  <a:gd name="adj1" fmla="val 70009"/>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84" name="Elbow Connector 251">
                <a:extLst>
                  <a:ext uri="{FF2B5EF4-FFF2-40B4-BE49-F238E27FC236}">
                    <a16:creationId xmlns:a16="http://schemas.microsoft.com/office/drawing/2014/main" id="{5F2FD5F0-3350-C44C-947D-6BE910E96F74}"/>
                  </a:ext>
                </a:extLst>
              </p:cNvPr>
              <p:cNvCxnSpPr>
                <a:cxnSpLocks noChangeShapeType="1"/>
              </p:cNvCxnSpPr>
              <p:nvPr/>
            </p:nvCxnSpPr>
            <p:spPr bwMode="auto">
              <a:xfrm rot="16200000" flipH="1">
                <a:off x="1475041" y="5208946"/>
                <a:ext cx="538580" cy="210103"/>
              </a:xfrm>
              <a:prstGeom prst="bentConnector3">
                <a:avLst>
                  <a:gd name="adj1" fmla="val 50000"/>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nvGrpSpPr>
              <p:cNvPr id="585" name="Group 254">
                <a:extLst>
                  <a:ext uri="{FF2B5EF4-FFF2-40B4-BE49-F238E27FC236}">
                    <a16:creationId xmlns:a16="http://schemas.microsoft.com/office/drawing/2014/main" id="{3209170B-FE25-2A43-85BC-8C34509CB925}"/>
                  </a:ext>
                </a:extLst>
              </p:cNvPr>
              <p:cNvGrpSpPr>
                <a:grpSpLocks/>
              </p:cNvGrpSpPr>
              <p:nvPr/>
            </p:nvGrpSpPr>
            <p:grpSpPr bwMode="auto">
              <a:xfrm>
                <a:off x="457364" y="6171975"/>
                <a:ext cx="2362953" cy="257107"/>
                <a:chOff x="5388934" y="2903927"/>
                <a:chExt cx="4466058" cy="541672"/>
              </a:xfrm>
            </p:grpSpPr>
            <p:sp>
              <p:nvSpPr>
                <p:cNvPr id="588" name="Rectangle 587">
                  <a:extLst>
                    <a:ext uri="{FF2B5EF4-FFF2-40B4-BE49-F238E27FC236}">
                      <a16:creationId xmlns:a16="http://schemas.microsoft.com/office/drawing/2014/main" id="{EEBC5972-CD82-BC4E-88DA-057D8B0D1C34}"/>
                    </a:ext>
                  </a:extLst>
                </p:cNvPr>
                <p:cNvSpPr/>
                <p:nvPr/>
              </p:nvSpPr>
              <p:spPr bwMode="auto">
                <a:xfrm>
                  <a:off x="5389437" y="2905474"/>
                  <a:ext cx="789340" cy="501841"/>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89" name="Rectangle 588">
                  <a:extLst>
                    <a:ext uri="{FF2B5EF4-FFF2-40B4-BE49-F238E27FC236}">
                      <a16:creationId xmlns:a16="http://schemas.microsoft.com/office/drawing/2014/main" id="{039EA455-810D-E044-BE21-CA1399725DE1}"/>
                    </a:ext>
                  </a:extLst>
                </p:cNvPr>
                <p:cNvSpPr/>
                <p:nvPr/>
              </p:nvSpPr>
              <p:spPr bwMode="auto">
                <a:xfrm>
                  <a:off x="5683564" y="2972386"/>
                  <a:ext cx="210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90" name="Rectangle 589">
                  <a:extLst>
                    <a:ext uri="{FF2B5EF4-FFF2-40B4-BE49-F238E27FC236}">
                      <a16:creationId xmlns:a16="http://schemas.microsoft.com/office/drawing/2014/main" id="{AC909B75-AD87-044A-9454-366C99BF8B2E}"/>
                    </a:ext>
                  </a:extLst>
                </p:cNvPr>
                <p:cNvSpPr/>
                <p:nvPr/>
              </p:nvSpPr>
              <p:spPr bwMode="auto">
                <a:xfrm>
                  <a:off x="5929671" y="2972386"/>
                  <a:ext cx="213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91" name="Rectangle 590">
                  <a:extLst>
                    <a:ext uri="{FF2B5EF4-FFF2-40B4-BE49-F238E27FC236}">
                      <a16:creationId xmlns:a16="http://schemas.microsoft.com/office/drawing/2014/main" id="{D3800813-1E1F-F14F-A7AA-B3E9D59A2650}"/>
                    </a:ext>
                  </a:extLst>
                </p:cNvPr>
                <p:cNvSpPr/>
                <p:nvPr/>
              </p:nvSpPr>
              <p:spPr bwMode="auto">
                <a:xfrm>
                  <a:off x="6169774" y="2905474"/>
                  <a:ext cx="210091"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92" name="Rectangle 591">
                  <a:extLst>
                    <a:ext uri="{FF2B5EF4-FFF2-40B4-BE49-F238E27FC236}">
                      <a16:creationId xmlns:a16="http://schemas.microsoft.com/office/drawing/2014/main" id="{61AB43AE-8027-2E44-8F16-12266CF83670}"/>
                    </a:ext>
                  </a:extLst>
                </p:cNvPr>
                <p:cNvSpPr/>
                <p:nvPr/>
              </p:nvSpPr>
              <p:spPr bwMode="auto">
                <a:xfrm>
                  <a:off x="6379865" y="2905474"/>
                  <a:ext cx="207089"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593" name="Rectangle 592">
                  <a:extLst>
                    <a:ext uri="{FF2B5EF4-FFF2-40B4-BE49-F238E27FC236}">
                      <a16:creationId xmlns:a16="http://schemas.microsoft.com/office/drawing/2014/main" id="{840FC648-257B-5949-AE1A-DFC359538669}"/>
                    </a:ext>
                  </a:extLst>
                </p:cNvPr>
                <p:cNvSpPr/>
                <p:nvPr/>
              </p:nvSpPr>
              <p:spPr bwMode="auto">
                <a:xfrm rot="16200000">
                  <a:off x="6411066" y="3069357"/>
                  <a:ext cx="501841"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594" name="Rectangle 593">
                  <a:extLst>
                    <a:ext uri="{FF2B5EF4-FFF2-40B4-BE49-F238E27FC236}">
                      <a16:creationId xmlns:a16="http://schemas.microsoft.com/office/drawing/2014/main" id="{D1D517DF-7F56-8748-9B59-D9CB505A79DA}"/>
                    </a:ext>
                  </a:extLst>
                </p:cNvPr>
                <p:cNvSpPr/>
                <p:nvPr/>
              </p:nvSpPr>
              <p:spPr bwMode="auto">
                <a:xfrm>
                  <a:off x="6740021" y="2905474"/>
                  <a:ext cx="2289989"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595" name="Rectangle 594">
                  <a:extLst>
                    <a:ext uri="{FF2B5EF4-FFF2-40B4-BE49-F238E27FC236}">
                      <a16:creationId xmlns:a16="http://schemas.microsoft.com/office/drawing/2014/main" id="{84DA3F27-9F53-B540-9BBC-65CA72FE187D}"/>
                    </a:ext>
                  </a:extLst>
                </p:cNvPr>
                <p:cNvSpPr/>
                <p:nvPr/>
              </p:nvSpPr>
              <p:spPr bwMode="auto">
                <a:xfrm>
                  <a:off x="9039015" y="2905474"/>
                  <a:ext cx="783338"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596" name="Elbow Connector 264">
                  <a:extLst>
                    <a:ext uri="{FF2B5EF4-FFF2-40B4-BE49-F238E27FC236}">
                      <a16:creationId xmlns:a16="http://schemas.microsoft.com/office/drawing/2014/main" id="{DC60EFC7-42B2-9344-BAA9-5C000499EF1C}"/>
                    </a:ext>
                  </a:extLst>
                </p:cNvPr>
                <p:cNvCxnSpPr>
                  <a:cxnSpLocks noChangeShapeType="1"/>
                </p:cNvCxnSpPr>
                <p:nvPr/>
              </p:nvCxnSpPr>
              <p:spPr bwMode="auto">
                <a:xfrm rot="16200000" flipH="1">
                  <a:off x="7282984" y="1704508"/>
                  <a:ext cx="251463" cy="3230720"/>
                </a:xfrm>
                <a:prstGeom prst="bentConnector3">
                  <a:avLst>
                    <a:gd name="adj1" fmla="val 291523"/>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97" name="Elbow Connector 265">
                  <a:extLst>
                    <a:ext uri="{FF2B5EF4-FFF2-40B4-BE49-F238E27FC236}">
                      <a16:creationId xmlns:a16="http://schemas.microsoft.com/office/drawing/2014/main" id="{0DE2616A-0C1A-114D-A1CC-D26B78261379}"/>
                    </a:ext>
                  </a:extLst>
                </p:cNvPr>
                <p:cNvCxnSpPr>
                  <a:cxnSpLocks noChangeShapeType="1"/>
                </p:cNvCxnSpPr>
                <p:nvPr/>
              </p:nvCxnSpPr>
              <p:spPr bwMode="auto">
                <a:xfrm rot="16200000" flipH="1">
                  <a:off x="7798613" y="1425796"/>
                  <a:ext cx="251463" cy="3788143"/>
                </a:xfrm>
                <a:prstGeom prst="bentConnector3">
                  <a:avLst>
                    <a:gd name="adj1" fmla="val 21179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598" name="Oval 597">
                  <a:extLst>
                    <a:ext uri="{FF2B5EF4-FFF2-40B4-BE49-F238E27FC236}">
                      <a16:creationId xmlns:a16="http://schemas.microsoft.com/office/drawing/2014/main" id="{6010501A-78B3-7448-B93F-BB8B1DAFE91C}"/>
                    </a:ext>
                  </a:extLst>
                </p:cNvPr>
                <p:cNvSpPr/>
                <p:nvPr/>
              </p:nvSpPr>
              <p:spPr bwMode="auto">
                <a:xfrm>
                  <a:off x="5758596" y="311624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599" name="Oval 598">
                  <a:extLst>
                    <a:ext uri="{FF2B5EF4-FFF2-40B4-BE49-F238E27FC236}">
                      <a16:creationId xmlns:a16="http://schemas.microsoft.com/office/drawing/2014/main" id="{0F672957-A498-7644-AE5F-9DCF92CE791F}"/>
                    </a:ext>
                  </a:extLst>
                </p:cNvPr>
                <p:cNvSpPr/>
                <p:nvPr/>
              </p:nvSpPr>
              <p:spPr bwMode="auto">
                <a:xfrm>
                  <a:off x="5992697" y="3116246"/>
                  <a:ext cx="75033"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00" name="Oval 599">
                  <a:extLst>
                    <a:ext uri="{FF2B5EF4-FFF2-40B4-BE49-F238E27FC236}">
                      <a16:creationId xmlns:a16="http://schemas.microsoft.com/office/drawing/2014/main" id="{9D9EE673-FBAB-7943-9A14-0494DD857957}"/>
                    </a:ext>
                  </a:extLst>
                </p:cNvPr>
                <p:cNvSpPr/>
                <p:nvPr/>
              </p:nvSpPr>
              <p:spPr bwMode="auto">
                <a:xfrm>
                  <a:off x="8987992"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01" name="Oval 600">
                  <a:extLst>
                    <a:ext uri="{FF2B5EF4-FFF2-40B4-BE49-F238E27FC236}">
                      <a16:creationId xmlns:a16="http://schemas.microsoft.com/office/drawing/2014/main" id="{EAAC2819-ED4E-A84A-A00C-DB9BA033939D}"/>
                    </a:ext>
                  </a:extLst>
                </p:cNvPr>
                <p:cNvSpPr/>
                <p:nvPr/>
              </p:nvSpPr>
              <p:spPr bwMode="auto">
                <a:xfrm>
                  <a:off x="9783337"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586" name="Oval 585">
                <a:extLst>
                  <a:ext uri="{FF2B5EF4-FFF2-40B4-BE49-F238E27FC236}">
                    <a16:creationId xmlns:a16="http://schemas.microsoft.com/office/drawing/2014/main" id="{592CC924-B4A1-F84E-BDAA-9B9D3577DCF4}"/>
                  </a:ext>
                </a:extLst>
              </p:cNvPr>
              <p:cNvSpPr/>
              <p:nvPr/>
            </p:nvSpPr>
            <p:spPr bwMode="auto">
              <a:xfrm>
                <a:off x="432223" y="6123480"/>
                <a:ext cx="38111"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587" name="Elbow Connector 271">
                <a:extLst>
                  <a:ext uri="{FF2B5EF4-FFF2-40B4-BE49-F238E27FC236}">
                    <a16:creationId xmlns:a16="http://schemas.microsoft.com/office/drawing/2014/main" id="{EEAC08C1-7EA1-AB4A-9193-6F6AAB35A5D8}"/>
                  </a:ext>
                </a:extLst>
              </p:cNvPr>
              <p:cNvCxnSpPr>
                <a:cxnSpLocks noChangeShapeType="1"/>
              </p:cNvCxnSpPr>
              <p:nvPr/>
            </p:nvCxnSpPr>
            <p:spPr bwMode="auto">
              <a:xfrm rot="5400000">
                <a:off x="916275" y="4560026"/>
                <a:ext cx="1096551" cy="2065914"/>
              </a:xfrm>
              <a:prstGeom prst="bentConnector4">
                <a:avLst>
                  <a:gd name="adj1" fmla="val 29171"/>
                  <a:gd name="adj2" fmla="val 103454"/>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grpSp>
          <p:nvGrpSpPr>
            <p:cNvPr id="645" name="Group 49">
              <a:extLst>
                <a:ext uri="{FF2B5EF4-FFF2-40B4-BE49-F238E27FC236}">
                  <a16:creationId xmlns:a16="http://schemas.microsoft.com/office/drawing/2014/main" id="{91BE0AFA-2459-B542-9652-88AD45CA9461}"/>
                </a:ext>
              </a:extLst>
            </p:cNvPr>
            <p:cNvGrpSpPr>
              <a:grpSpLocks/>
            </p:cNvGrpSpPr>
            <p:nvPr/>
          </p:nvGrpSpPr>
          <p:grpSpPr bwMode="auto">
            <a:xfrm>
              <a:off x="6837249" y="1594950"/>
              <a:ext cx="797560" cy="492555"/>
              <a:chOff x="332181" y="4681572"/>
              <a:chExt cx="3342658" cy="2064406"/>
            </a:xfrm>
          </p:grpSpPr>
          <p:sp>
            <p:nvSpPr>
              <p:cNvPr id="646" name="Folded Corner 645">
                <a:extLst>
                  <a:ext uri="{FF2B5EF4-FFF2-40B4-BE49-F238E27FC236}">
                    <a16:creationId xmlns:a16="http://schemas.microsoft.com/office/drawing/2014/main" id="{677301EA-25C0-7447-ABC4-B3B89C8518C9}"/>
                  </a:ext>
                </a:extLst>
              </p:cNvPr>
              <p:cNvSpPr/>
              <p:nvPr/>
            </p:nvSpPr>
            <p:spPr bwMode="auto">
              <a:xfrm>
                <a:off x="332181" y="4681572"/>
                <a:ext cx="3342658" cy="2064406"/>
              </a:xfrm>
              <a:prstGeom prst="foldedCorner">
                <a:avLst/>
              </a:prstGeom>
              <a:solidFill>
                <a:srgbClr val="74B5DE"/>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47" name="Rectangle 646">
                <a:extLst>
                  <a:ext uri="{FF2B5EF4-FFF2-40B4-BE49-F238E27FC236}">
                    <a16:creationId xmlns:a16="http://schemas.microsoft.com/office/drawing/2014/main" id="{4D040409-9227-5743-8E8B-6C71F02D99E1}"/>
                  </a:ext>
                </a:extLst>
              </p:cNvPr>
              <p:cNvSpPr/>
              <p:nvPr/>
            </p:nvSpPr>
            <p:spPr bwMode="auto">
              <a:xfrm>
                <a:off x="389348" y="4749856"/>
                <a:ext cx="2326363" cy="504986"/>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375" kern="0" dirty="0">
                    <a:solidFill>
                      <a:srgbClr val="000000"/>
                    </a:solidFill>
                    <a:latin typeface="Helvetica Neue" charset="0"/>
                    <a:ea typeface="Helvetica Neue" charset="0"/>
                    <a:cs typeface="Helvetica Neue" charset="0"/>
                  </a:rPr>
                  <a:t>Page</a:t>
                </a:r>
                <a:br>
                  <a:rPr lang="en-US" sz="375" kern="0" dirty="0">
                    <a:solidFill>
                      <a:srgbClr val="000000"/>
                    </a:solidFill>
                    <a:latin typeface="Helvetica Neue" charset="0"/>
                    <a:ea typeface="Helvetica Neue" charset="0"/>
                    <a:cs typeface="Helvetica Neue" charset="0"/>
                  </a:rPr>
                </a:br>
                <a:r>
                  <a:rPr lang="en-US" sz="375" kern="0" dirty="0">
                    <a:solidFill>
                      <a:srgbClr val="000000"/>
                    </a:solidFill>
                    <a:latin typeface="Helvetica Neue" charset="0"/>
                    <a:ea typeface="Helvetica Neue" charset="0"/>
                    <a:cs typeface="Helvetica Neue" charset="0"/>
                  </a:rPr>
                  <a:t>Header</a:t>
                </a:r>
              </a:p>
            </p:txBody>
          </p:sp>
          <p:grpSp>
            <p:nvGrpSpPr>
              <p:cNvPr id="648" name="Group 647">
                <a:extLst>
                  <a:ext uri="{FF2B5EF4-FFF2-40B4-BE49-F238E27FC236}">
                    <a16:creationId xmlns:a16="http://schemas.microsoft.com/office/drawing/2014/main" id="{1C609358-CA75-6148-95D3-D00D6F104ACB}"/>
                  </a:ext>
                </a:extLst>
              </p:cNvPr>
              <p:cNvGrpSpPr>
                <a:grpSpLocks/>
              </p:cNvGrpSpPr>
              <p:nvPr/>
            </p:nvGrpSpPr>
            <p:grpSpPr bwMode="auto">
              <a:xfrm>
                <a:off x="1247675" y="4823303"/>
                <a:ext cx="1355362" cy="365970"/>
                <a:chOff x="1247675" y="4823303"/>
                <a:chExt cx="1355362" cy="365970"/>
              </a:xfrm>
            </p:grpSpPr>
            <p:grpSp>
              <p:nvGrpSpPr>
                <p:cNvPr id="700" name="Group 6">
                  <a:extLst>
                    <a:ext uri="{FF2B5EF4-FFF2-40B4-BE49-F238E27FC236}">
                      <a16:creationId xmlns:a16="http://schemas.microsoft.com/office/drawing/2014/main" id="{0AC68E55-816B-7B43-BB0E-0B5700B4CEAA}"/>
                    </a:ext>
                  </a:extLst>
                </p:cNvPr>
                <p:cNvGrpSpPr>
                  <a:grpSpLocks/>
                </p:cNvGrpSpPr>
                <p:nvPr/>
              </p:nvGrpSpPr>
              <p:grpSpPr bwMode="auto">
                <a:xfrm>
                  <a:off x="1247675" y="4823303"/>
                  <a:ext cx="211059" cy="365970"/>
                  <a:chOff x="5790463" y="2643797"/>
                  <a:chExt cx="211059" cy="365970"/>
                </a:xfrm>
              </p:grpSpPr>
              <p:sp>
                <p:nvSpPr>
                  <p:cNvPr id="713" name="Rectangle 712">
                    <a:extLst>
                      <a:ext uri="{FF2B5EF4-FFF2-40B4-BE49-F238E27FC236}">
                        <a16:creationId xmlns:a16="http://schemas.microsoft.com/office/drawing/2014/main" id="{68D21063-9118-504E-BCD0-C4A2528C08BA}"/>
                      </a:ext>
                    </a:extLst>
                  </p:cNvPr>
                  <p:cNvSpPr/>
                  <p:nvPr/>
                </p:nvSpPr>
                <p:spPr bwMode="auto">
                  <a:xfrm>
                    <a:off x="5791223" y="2643399"/>
                    <a:ext cx="222314"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14" name="Oval 713">
                    <a:extLst>
                      <a:ext uri="{FF2B5EF4-FFF2-40B4-BE49-F238E27FC236}">
                        <a16:creationId xmlns:a16="http://schemas.microsoft.com/office/drawing/2014/main" id="{88178C43-C330-7E46-B079-81019475B385}"/>
                      </a:ext>
                    </a:extLst>
                  </p:cNvPr>
                  <p:cNvSpPr/>
                  <p:nvPr/>
                </p:nvSpPr>
                <p:spPr bwMode="auto">
                  <a:xfrm>
                    <a:off x="5870621" y="2787907"/>
                    <a:ext cx="74634"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701" name="Group 149">
                  <a:extLst>
                    <a:ext uri="{FF2B5EF4-FFF2-40B4-BE49-F238E27FC236}">
                      <a16:creationId xmlns:a16="http://schemas.microsoft.com/office/drawing/2014/main" id="{604B9D0C-861E-2047-8779-6129FFAE7ACF}"/>
                    </a:ext>
                  </a:extLst>
                </p:cNvPr>
                <p:cNvGrpSpPr>
                  <a:grpSpLocks/>
                </p:cNvGrpSpPr>
                <p:nvPr/>
              </p:nvGrpSpPr>
              <p:grpSpPr bwMode="auto">
                <a:xfrm>
                  <a:off x="1533751" y="4823303"/>
                  <a:ext cx="211059" cy="365970"/>
                  <a:chOff x="5790463" y="2643797"/>
                  <a:chExt cx="211059" cy="365970"/>
                </a:xfrm>
              </p:grpSpPr>
              <p:sp>
                <p:nvSpPr>
                  <p:cNvPr id="711" name="Rectangle 710">
                    <a:extLst>
                      <a:ext uri="{FF2B5EF4-FFF2-40B4-BE49-F238E27FC236}">
                        <a16:creationId xmlns:a16="http://schemas.microsoft.com/office/drawing/2014/main" id="{1E6CE3E1-E51D-3E4E-8F89-FB7755DC8754}"/>
                      </a:ext>
                    </a:extLst>
                  </p:cNvPr>
                  <p:cNvSpPr/>
                  <p:nvPr/>
                </p:nvSpPr>
                <p:spPr bwMode="auto">
                  <a:xfrm>
                    <a:off x="5790980"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12" name="Oval 711">
                    <a:extLst>
                      <a:ext uri="{FF2B5EF4-FFF2-40B4-BE49-F238E27FC236}">
                        <a16:creationId xmlns:a16="http://schemas.microsoft.com/office/drawing/2014/main" id="{093DBB1E-856B-8546-B6F4-42BD2B373797}"/>
                      </a:ext>
                    </a:extLst>
                  </p:cNvPr>
                  <p:cNvSpPr/>
                  <p:nvPr/>
                </p:nvSpPr>
                <p:spPr bwMode="auto">
                  <a:xfrm>
                    <a:off x="5859262"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702" name="Group 165">
                  <a:extLst>
                    <a:ext uri="{FF2B5EF4-FFF2-40B4-BE49-F238E27FC236}">
                      <a16:creationId xmlns:a16="http://schemas.microsoft.com/office/drawing/2014/main" id="{A67F3236-0023-E34A-B59D-F4F3D6B511A3}"/>
                    </a:ext>
                  </a:extLst>
                </p:cNvPr>
                <p:cNvGrpSpPr>
                  <a:grpSpLocks/>
                </p:cNvGrpSpPr>
                <p:nvPr/>
              </p:nvGrpSpPr>
              <p:grpSpPr bwMode="auto">
                <a:xfrm>
                  <a:off x="1819827" y="4823303"/>
                  <a:ext cx="211059" cy="365970"/>
                  <a:chOff x="5790463" y="2643797"/>
                  <a:chExt cx="211059" cy="365970"/>
                </a:xfrm>
              </p:grpSpPr>
              <p:sp>
                <p:nvSpPr>
                  <p:cNvPr id="709" name="Rectangle 708">
                    <a:extLst>
                      <a:ext uri="{FF2B5EF4-FFF2-40B4-BE49-F238E27FC236}">
                        <a16:creationId xmlns:a16="http://schemas.microsoft.com/office/drawing/2014/main" id="{5B5A9D42-83D9-5B4A-87CF-C8C2AE8324FA}"/>
                      </a:ext>
                    </a:extLst>
                  </p:cNvPr>
                  <p:cNvSpPr/>
                  <p:nvPr/>
                </p:nvSpPr>
                <p:spPr bwMode="auto">
                  <a:xfrm>
                    <a:off x="5790737"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10" name="Oval 709">
                    <a:extLst>
                      <a:ext uri="{FF2B5EF4-FFF2-40B4-BE49-F238E27FC236}">
                        <a16:creationId xmlns:a16="http://schemas.microsoft.com/office/drawing/2014/main" id="{AE0FB268-F1F5-F047-BBC6-BD3B04E98168}"/>
                      </a:ext>
                    </a:extLst>
                  </p:cNvPr>
                  <p:cNvSpPr/>
                  <p:nvPr/>
                </p:nvSpPr>
                <p:spPr bwMode="auto">
                  <a:xfrm>
                    <a:off x="5859019"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703" name="Group 172">
                  <a:extLst>
                    <a:ext uri="{FF2B5EF4-FFF2-40B4-BE49-F238E27FC236}">
                      <a16:creationId xmlns:a16="http://schemas.microsoft.com/office/drawing/2014/main" id="{5044A004-BC76-1341-A49D-9ACA35F66F58}"/>
                    </a:ext>
                  </a:extLst>
                </p:cNvPr>
                <p:cNvGrpSpPr>
                  <a:grpSpLocks/>
                </p:cNvGrpSpPr>
                <p:nvPr/>
              </p:nvGrpSpPr>
              <p:grpSpPr bwMode="auto">
                <a:xfrm>
                  <a:off x="2105903" y="4823303"/>
                  <a:ext cx="211059" cy="365970"/>
                  <a:chOff x="5790463" y="2643797"/>
                  <a:chExt cx="211059" cy="365970"/>
                </a:xfrm>
              </p:grpSpPr>
              <p:sp>
                <p:nvSpPr>
                  <p:cNvPr id="707" name="Rectangle 706">
                    <a:extLst>
                      <a:ext uri="{FF2B5EF4-FFF2-40B4-BE49-F238E27FC236}">
                        <a16:creationId xmlns:a16="http://schemas.microsoft.com/office/drawing/2014/main" id="{4AD9692D-D630-AD4B-A83D-DC38C63AC810}"/>
                      </a:ext>
                    </a:extLst>
                  </p:cNvPr>
                  <p:cNvSpPr/>
                  <p:nvPr/>
                </p:nvSpPr>
                <p:spPr bwMode="auto">
                  <a:xfrm>
                    <a:off x="5790494"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08" name="Oval 707">
                    <a:extLst>
                      <a:ext uri="{FF2B5EF4-FFF2-40B4-BE49-F238E27FC236}">
                        <a16:creationId xmlns:a16="http://schemas.microsoft.com/office/drawing/2014/main" id="{B5F85F21-111B-E24E-BCA7-DF2E5493F1AC}"/>
                      </a:ext>
                    </a:extLst>
                  </p:cNvPr>
                  <p:cNvSpPr/>
                  <p:nvPr/>
                </p:nvSpPr>
                <p:spPr bwMode="auto">
                  <a:xfrm>
                    <a:off x="5858776"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704" name="Group 190">
                  <a:extLst>
                    <a:ext uri="{FF2B5EF4-FFF2-40B4-BE49-F238E27FC236}">
                      <a16:creationId xmlns:a16="http://schemas.microsoft.com/office/drawing/2014/main" id="{144525BD-1F10-AB4C-90F7-960759CC0DB7}"/>
                    </a:ext>
                  </a:extLst>
                </p:cNvPr>
                <p:cNvGrpSpPr>
                  <a:grpSpLocks/>
                </p:cNvGrpSpPr>
                <p:nvPr/>
              </p:nvGrpSpPr>
              <p:grpSpPr bwMode="auto">
                <a:xfrm>
                  <a:off x="2391978" y="4823303"/>
                  <a:ext cx="211059" cy="365970"/>
                  <a:chOff x="5790463" y="2643797"/>
                  <a:chExt cx="211059" cy="365970"/>
                </a:xfrm>
              </p:grpSpPr>
              <p:sp>
                <p:nvSpPr>
                  <p:cNvPr id="705" name="Rectangle 704">
                    <a:extLst>
                      <a:ext uri="{FF2B5EF4-FFF2-40B4-BE49-F238E27FC236}">
                        <a16:creationId xmlns:a16="http://schemas.microsoft.com/office/drawing/2014/main" id="{8A3E8CF0-4E32-2E47-AD18-CCC8D0140B9E}"/>
                      </a:ext>
                    </a:extLst>
                  </p:cNvPr>
                  <p:cNvSpPr/>
                  <p:nvPr/>
                </p:nvSpPr>
                <p:spPr bwMode="auto">
                  <a:xfrm>
                    <a:off x="5790252"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06" name="Oval 705">
                    <a:extLst>
                      <a:ext uri="{FF2B5EF4-FFF2-40B4-BE49-F238E27FC236}">
                        <a16:creationId xmlns:a16="http://schemas.microsoft.com/office/drawing/2014/main" id="{92A35148-8E65-2241-A140-8C7343C4209E}"/>
                      </a:ext>
                    </a:extLst>
                  </p:cNvPr>
                  <p:cNvSpPr/>
                  <p:nvPr/>
                </p:nvSpPr>
                <p:spPr bwMode="auto">
                  <a:xfrm>
                    <a:off x="5858534"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grpSp>
            <p:nvGrpSpPr>
              <p:cNvPr id="649" name="Group 225">
                <a:extLst>
                  <a:ext uri="{FF2B5EF4-FFF2-40B4-BE49-F238E27FC236}">
                    <a16:creationId xmlns:a16="http://schemas.microsoft.com/office/drawing/2014/main" id="{888E8B54-CB39-CD45-AAF9-1EA686D12B92}"/>
                  </a:ext>
                </a:extLst>
              </p:cNvPr>
              <p:cNvGrpSpPr>
                <a:grpSpLocks/>
              </p:cNvGrpSpPr>
              <p:nvPr/>
            </p:nvGrpSpPr>
            <p:grpSpPr bwMode="auto">
              <a:xfrm>
                <a:off x="1841699" y="5614409"/>
                <a:ext cx="1765631" cy="257107"/>
                <a:chOff x="5388934" y="2903927"/>
                <a:chExt cx="3337100" cy="541672"/>
              </a:xfrm>
            </p:grpSpPr>
            <p:sp>
              <p:nvSpPr>
                <p:cNvPr id="686" name="Rectangle 685">
                  <a:extLst>
                    <a:ext uri="{FF2B5EF4-FFF2-40B4-BE49-F238E27FC236}">
                      <a16:creationId xmlns:a16="http://schemas.microsoft.com/office/drawing/2014/main" id="{8577B83E-5012-394C-873C-869C882B8EF4}"/>
                    </a:ext>
                  </a:extLst>
                </p:cNvPr>
                <p:cNvSpPr/>
                <p:nvPr/>
              </p:nvSpPr>
              <p:spPr bwMode="auto">
                <a:xfrm>
                  <a:off x="5390131" y="2902498"/>
                  <a:ext cx="789340"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87" name="Rectangle 686">
                  <a:extLst>
                    <a:ext uri="{FF2B5EF4-FFF2-40B4-BE49-F238E27FC236}">
                      <a16:creationId xmlns:a16="http://schemas.microsoft.com/office/drawing/2014/main" id="{FE16BB9E-D7D5-454B-8FDD-112AB46A8F06}"/>
                    </a:ext>
                  </a:extLst>
                </p:cNvPr>
                <p:cNvSpPr/>
                <p:nvPr/>
              </p:nvSpPr>
              <p:spPr bwMode="auto">
                <a:xfrm>
                  <a:off x="5681256"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88" name="Rectangle 687">
                  <a:extLst>
                    <a:ext uri="{FF2B5EF4-FFF2-40B4-BE49-F238E27FC236}">
                      <a16:creationId xmlns:a16="http://schemas.microsoft.com/office/drawing/2014/main" id="{9C913742-602D-5E40-AFCA-5E898603845C}"/>
                    </a:ext>
                  </a:extLst>
                </p:cNvPr>
                <p:cNvSpPr/>
                <p:nvPr/>
              </p:nvSpPr>
              <p:spPr bwMode="auto">
                <a:xfrm>
                  <a:off x="593036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89" name="Rectangle 688">
                  <a:extLst>
                    <a:ext uri="{FF2B5EF4-FFF2-40B4-BE49-F238E27FC236}">
                      <a16:creationId xmlns:a16="http://schemas.microsoft.com/office/drawing/2014/main" id="{10AADB17-034C-0445-8FD7-B4D41C530E5C}"/>
                    </a:ext>
                  </a:extLst>
                </p:cNvPr>
                <p:cNvSpPr/>
                <p:nvPr/>
              </p:nvSpPr>
              <p:spPr bwMode="auto">
                <a:xfrm>
                  <a:off x="6170468" y="2902498"/>
                  <a:ext cx="207089"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90" name="Rectangle 689">
                  <a:extLst>
                    <a:ext uri="{FF2B5EF4-FFF2-40B4-BE49-F238E27FC236}">
                      <a16:creationId xmlns:a16="http://schemas.microsoft.com/office/drawing/2014/main" id="{F7FE4A6F-788D-6A4E-B0F7-6393D4DD62C2}"/>
                    </a:ext>
                  </a:extLst>
                </p:cNvPr>
                <p:cNvSpPr/>
                <p:nvPr/>
              </p:nvSpPr>
              <p:spPr bwMode="auto">
                <a:xfrm>
                  <a:off x="6377556" y="2902498"/>
                  <a:ext cx="207090"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691" name="Rectangle 690">
                  <a:extLst>
                    <a:ext uri="{FF2B5EF4-FFF2-40B4-BE49-F238E27FC236}">
                      <a16:creationId xmlns:a16="http://schemas.microsoft.com/office/drawing/2014/main" id="{73661692-59E1-B643-9200-EEBCF1D349A3}"/>
                    </a:ext>
                  </a:extLst>
                </p:cNvPr>
                <p:cNvSpPr/>
                <p:nvPr/>
              </p:nvSpPr>
              <p:spPr bwMode="auto">
                <a:xfrm rot="16200000">
                  <a:off x="6408587" y="3069553"/>
                  <a:ext cx="505185" cy="171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692" name="Rectangle 691">
                  <a:extLst>
                    <a:ext uri="{FF2B5EF4-FFF2-40B4-BE49-F238E27FC236}">
                      <a16:creationId xmlns:a16="http://schemas.microsoft.com/office/drawing/2014/main" id="{37E7E7B4-91D0-EA41-8495-17475F12A335}"/>
                    </a:ext>
                  </a:extLst>
                </p:cNvPr>
                <p:cNvSpPr/>
                <p:nvPr/>
              </p:nvSpPr>
              <p:spPr bwMode="auto">
                <a:xfrm>
                  <a:off x="6740714" y="2902498"/>
                  <a:ext cx="501216"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93" name="Rectangle 692">
                  <a:extLst>
                    <a:ext uri="{FF2B5EF4-FFF2-40B4-BE49-F238E27FC236}">
                      <a16:creationId xmlns:a16="http://schemas.microsoft.com/office/drawing/2014/main" id="{F238FB8C-9711-0742-B84D-7D193DFAA973}"/>
                    </a:ext>
                  </a:extLst>
                </p:cNvPr>
                <p:cNvSpPr/>
                <p:nvPr/>
              </p:nvSpPr>
              <p:spPr bwMode="auto">
                <a:xfrm>
                  <a:off x="7241930" y="2902498"/>
                  <a:ext cx="1449627"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694" name="Elbow Connector 236">
                  <a:extLst>
                    <a:ext uri="{FF2B5EF4-FFF2-40B4-BE49-F238E27FC236}">
                      <a16:creationId xmlns:a16="http://schemas.microsoft.com/office/drawing/2014/main" id="{7136A925-5296-9B49-944B-0057B09B46DB}"/>
                    </a:ext>
                  </a:extLst>
                </p:cNvPr>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95" name="Elbow Connector 237">
                  <a:extLst>
                    <a:ext uri="{FF2B5EF4-FFF2-40B4-BE49-F238E27FC236}">
                      <a16:creationId xmlns:a16="http://schemas.microsoft.com/office/drawing/2014/main" id="{F0759F23-27AE-1F45-A7CE-2ED65ABB5C2C}"/>
                    </a:ext>
                  </a:extLst>
                </p:cNvPr>
                <p:cNvCxnSpPr>
                  <a:cxnSpLocks noChangeShapeType="1"/>
                </p:cNvCxnSpPr>
                <p:nvPr/>
              </p:nvCxnSpPr>
              <p:spPr bwMode="auto">
                <a:xfrm rot="16200000" flipH="1">
                  <a:off x="7234134" y="1990275"/>
                  <a:ext cx="251463" cy="2659185"/>
                </a:xfrm>
                <a:prstGeom prst="bentConnector3">
                  <a:avLst>
                    <a:gd name="adj1" fmla="val 24630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696" name="Oval 695">
                  <a:extLst>
                    <a:ext uri="{FF2B5EF4-FFF2-40B4-BE49-F238E27FC236}">
                      <a16:creationId xmlns:a16="http://schemas.microsoft.com/office/drawing/2014/main" id="{2AB12F71-8F8D-394B-96ED-3BFA303A95C9}"/>
                    </a:ext>
                  </a:extLst>
                </p:cNvPr>
                <p:cNvSpPr/>
                <p:nvPr/>
              </p:nvSpPr>
              <p:spPr bwMode="auto">
                <a:xfrm>
                  <a:off x="5756289" y="3116617"/>
                  <a:ext cx="75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97" name="Oval 696">
                  <a:extLst>
                    <a:ext uri="{FF2B5EF4-FFF2-40B4-BE49-F238E27FC236}">
                      <a16:creationId xmlns:a16="http://schemas.microsoft.com/office/drawing/2014/main" id="{D0EEDC95-AD16-4B4F-A68C-1905635D134E}"/>
                    </a:ext>
                  </a:extLst>
                </p:cNvPr>
                <p:cNvSpPr/>
                <p:nvPr/>
              </p:nvSpPr>
              <p:spPr bwMode="auto">
                <a:xfrm>
                  <a:off x="5993390" y="3116617"/>
                  <a:ext cx="75033"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98" name="Oval 697">
                  <a:extLst>
                    <a:ext uri="{FF2B5EF4-FFF2-40B4-BE49-F238E27FC236}">
                      <a16:creationId xmlns:a16="http://schemas.microsoft.com/office/drawing/2014/main" id="{35833C0D-0D6A-7C4F-B8B5-F11898CA3CF5}"/>
                    </a:ext>
                  </a:extLst>
                </p:cNvPr>
                <p:cNvSpPr/>
                <p:nvPr/>
              </p:nvSpPr>
              <p:spPr bwMode="auto">
                <a:xfrm>
                  <a:off x="7202914" y="3367536"/>
                  <a:ext cx="75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99" name="Oval 698">
                  <a:extLst>
                    <a:ext uri="{FF2B5EF4-FFF2-40B4-BE49-F238E27FC236}">
                      <a16:creationId xmlns:a16="http://schemas.microsoft.com/office/drawing/2014/main" id="{BB1BA367-BC76-EB4E-BA25-D6BA785EFF2F}"/>
                    </a:ext>
                  </a:extLst>
                </p:cNvPr>
                <p:cNvSpPr/>
                <p:nvPr/>
              </p:nvSpPr>
              <p:spPr bwMode="auto">
                <a:xfrm>
                  <a:off x="8652540"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650" name="Group 205">
                <a:extLst>
                  <a:ext uri="{FF2B5EF4-FFF2-40B4-BE49-F238E27FC236}">
                    <a16:creationId xmlns:a16="http://schemas.microsoft.com/office/drawing/2014/main" id="{723FC77E-3428-C342-AAD2-CF4372E4CCF9}"/>
                  </a:ext>
                </a:extLst>
              </p:cNvPr>
              <p:cNvGrpSpPr>
                <a:grpSpLocks/>
              </p:cNvGrpSpPr>
              <p:nvPr/>
            </p:nvGrpSpPr>
            <p:grpSpPr bwMode="auto">
              <a:xfrm>
                <a:off x="449334" y="5614409"/>
                <a:ext cx="1411371" cy="257107"/>
                <a:chOff x="5388934" y="2903927"/>
                <a:chExt cx="2667537" cy="541672"/>
              </a:xfrm>
            </p:grpSpPr>
            <p:sp>
              <p:nvSpPr>
                <p:cNvPr id="672" name="Rectangle 671">
                  <a:extLst>
                    <a:ext uri="{FF2B5EF4-FFF2-40B4-BE49-F238E27FC236}">
                      <a16:creationId xmlns:a16="http://schemas.microsoft.com/office/drawing/2014/main" id="{608622FD-F431-B248-ABA4-8992DF646C72}"/>
                    </a:ext>
                  </a:extLst>
                </p:cNvPr>
                <p:cNvSpPr/>
                <p:nvPr/>
              </p:nvSpPr>
              <p:spPr bwMode="auto">
                <a:xfrm>
                  <a:off x="5389607" y="2902498"/>
                  <a:ext cx="789342"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73" name="Rectangle 672">
                  <a:extLst>
                    <a:ext uri="{FF2B5EF4-FFF2-40B4-BE49-F238E27FC236}">
                      <a16:creationId xmlns:a16="http://schemas.microsoft.com/office/drawing/2014/main" id="{BD1CE7CA-7492-0840-B9EC-7789AE60AF81}"/>
                    </a:ext>
                  </a:extLst>
                </p:cNvPr>
                <p:cNvSpPr/>
                <p:nvPr/>
              </p:nvSpPr>
              <p:spPr bwMode="auto">
                <a:xfrm>
                  <a:off x="568373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74" name="Rectangle 673">
                  <a:extLst>
                    <a:ext uri="{FF2B5EF4-FFF2-40B4-BE49-F238E27FC236}">
                      <a16:creationId xmlns:a16="http://schemas.microsoft.com/office/drawing/2014/main" id="{89A01146-8C33-D04E-A020-FC05579321D5}"/>
                    </a:ext>
                  </a:extLst>
                </p:cNvPr>
                <p:cNvSpPr/>
                <p:nvPr/>
              </p:nvSpPr>
              <p:spPr bwMode="auto">
                <a:xfrm>
                  <a:off x="5929841"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75" name="Rectangle 674">
                  <a:extLst>
                    <a:ext uri="{FF2B5EF4-FFF2-40B4-BE49-F238E27FC236}">
                      <a16:creationId xmlns:a16="http://schemas.microsoft.com/office/drawing/2014/main" id="{AD52F511-B0BB-5F48-9C75-E19DBD05F8DC}"/>
                    </a:ext>
                  </a:extLst>
                </p:cNvPr>
                <p:cNvSpPr/>
                <p:nvPr/>
              </p:nvSpPr>
              <p:spPr bwMode="auto">
                <a:xfrm>
                  <a:off x="6169945" y="2902498"/>
                  <a:ext cx="210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76" name="Rectangle 675">
                  <a:extLst>
                    <a:ext uri="{FF2B5EF4-FFF2-40B4-BE49-F238E27FC236}">
                      <a16:creationId xmlns:a16="http://schemas.microsoft.com/office/drawing/2014/main" id="{F6F2A73A-A581-C74B-8618-356CA78587E1}"/>
                    </a:ext>
                  </a:extLst>
                </p:cNvPr>
                <p:cNvSpPr/>
                <p:nvPr/>
              </p:nvSpPr>
              <p:spPr bwMode="auto">
                <a:xfrm>
                  <a:off x="6380036" y="2902498"/>
                  <a:ext cx="207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677" name="Rectangle 676">
                  <a:extLst>
                    <a:ext uri="{FF2B5EF4-FFF2-40B4-BE49-F238E27FC236}">
                      <a16:creationId xmlns:a16="http://schemas.microsoft.com/office/drawing/2014/main" id="{2CA8888F-7F51-F74F-8383-38271873BE14}"/>
                    </a:ext>
                  </a:extLst>
                </p:cNvPr>
                <p:cNvSpPr/>
                <p:nvPr/>
              </p:nvSpPr>
              <p:spPr bwMode="auto">
                <a:xfrm rot="16200000">
                  <a:off x="6409567" y="3068052"/>
                  <a:ext cx="505185"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678" name="Rectangle 677">
                  <a:extLst>
                    <a:ext uri="{FF2B5EF4-FFF2-40B4-BE49-F238E27FC236}">
                      <a16:creationId xmlns:a16="http://schemas.microsoft.com/office/drawing/2014/main" id="{58D4354D-F250-174D-BBE1-A37EC08F9B72}"/>
                    </a:ext>
                  </a:extLst>
                </p:cNvPr>
                <p:cNvSpPr/>
                <p:nvPr/>
              </p:nvSpPr>
              <p:spPr bwMode="auto">
                <a:xfrm>
                  <a:off x="6740191" y="2902498"/>
                  <a:ext cx="50121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79" name="Rectangle 678">
                  <a:extLst>
                    <a:ext uri="{FF2B5EF4-FFF2-40B4-BE49-F238E27FC236}">
                      <a16:creationId xmlns:a16="http://schemas.microsoft.com/office/drawing/2014/main" id="{E8BE047E-41E8-3F4E-898F-7DC857CFA31F}"/>
                    </a:ext>
                  </a:extLst>
                </p:cNvPr>
                <p:cNvSpPr/>
                <p:nvPr/>
              </p:nvSpPr>
              <p:spPr bwMode="auto">
                <a:xfrm>
                  <a:off x="7241409" y="2902498"/>
                  <a:ext cx="78333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680" name="Elbow Connector 218">
                  <a:extLst>
                    <a:ext uri="{FF2B5EF4-FFF2-40B4-BE49-F238E27FC236}">
                      <a16:creationId xmlns:a16="http://schemas.microsoft.com/office/drawing/2014/main" id="{36E18FEF-60DB-4144-8D72-111402A2D8DD}"/>
                    </a:ext>
                  </a:extLst>
                </p:cNvPr>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81" name="Elbow Connector 219">
                  <a:extLst>
                    <a:ext uri="{FF2B5EF4-FFF2-40B4-BE49-F238E27FC236}">
                      <a16:creationId xmlns:a16="http://schemas.microsoft.com/office/drawing/2014/main" id="{62403CF9-0480-D545-995A-D516CAFE2DB0}"/>
                    </a:ext>
                  </a:extLst>
                </p:cNvPr>
                <p:cNvCxnSpPr>
                  <a:cxnSpLocks noChangeShapeType="1"/>
                </p:cNvCxnSpPr>
                <p:nvPr/>
              </p:nvCxnSpPr>
              <p:spPr bwMode="auto">
                <a:xfrm rot="16200000" flipH="1">
                  <a:off x="6899354" y="2325057"/>
                  <a:ext cx="251461" cy="1989622"/>
                </a:xfrm>
                <a:prstGeom prst="bentConnector3">
                  <a:avLst>
                    <a:gd name="adj1" fmla="val 241412"/>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682" name="Oval 681">
                  <a:extLst>
                    <a:ext uri="{FF2B5EF4-FFF2-40B4-BE49-F238E27FC236}">
                      <a16:creationId xmlns:a16="http://schemas.microsoft.com/office/drawing/2014/main" id="{BD982669-F06E-C34A-B7F0-97A70D5563C1}"/>
                    </a:ext>
                  </a:extLst>
                </p:cNvPr>
                <p:cNvSpPr/>
                <p:nvPr/>
              </p:nvSpPr>
              <p:spPr bwMode="auto">
                <a:xfrm>
                  <a:off x="5758768"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83" name="Oval 682">
                  <a:extLst>
                    <a:ext uri="{FF2B5EF4-FFF2-40B4-BE49-F238E27FC236}">
                      <a16:creationId xmlns:a16="http://schemas.microsoft.com/office/drawing/2014/main" id="{FBB81EEA-48C1-8244-9A73-AD56EB610E10}"/>
                    </a:ext>
                  </a:extLst>
                </p:cNvPr>
                <p:cNvSpPr/>
                <p:nvPr/>
              </p:nvSpPr>
              <p:spPr bwMode="auto">
                <a:xfrm>
                  <a:off x="5995869"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84" name="Oval 683">
                  <a:extLst>
                    <a:ext uri="{FF2B5EF4-FFF2-40B4-BE49-F238E27FC236}">
                      <a16:creationId xmlns:a16="http://schemas.microsoft.com/office/drawing/2014/main" id="{FBB63773-FD82-1640-A2E0-C87EAE8BAA33}"/>
                    </a:ext>
                  </a:extLst>
                </p:cNvPr>
                <p:cNvSpPr/>
                <p:nvPr/>
              </p:nvSpPr>
              <p:spPr bwMode="auto">
                <a:xfrm>
                  <a:off x="7205394"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85" name="Oval 684">
                  <a:extLst>
                    <a:ext uri="{FF2B5EF4-FFF2-40B4-BE49-F238E27FC236}">
                      <a16:creationId xmlns:a16="http://schemas.microsoft.com/office/drawing/2014/main" id="{7C394CDC-3266-B74F-A275-133D060B9186}"/>
                    </a:ext>
                  </a:extLst>
                </p:cNvPr>
                <p:cNvSpPr/>
                <p:nvPr/>
              </p:nvSpPr>
              <p:spPr bwMode="auto">
                <a:xfrm>
                  <a:off x="7985731"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651" name="Oval 650">
                <a:extLst>
                  <a:ext uri="{FF2B5EF4-FFF2-40B4-BE49-F238E27FC236}">
                    <a16:creationId xmlns:a16="http://schemas.microsoft.com/office/drawing/2014/main" id="{25258A74-CAF4-E343-8024-AA7900691AC1}"/>
                  </a:ext>
                </a:extLst>
              </p:cNvPr>
              <p:cNvSpPr/>
              <p:nvPr/>
            </p:nvSpPr>
            <p:spPr bwMode="auto">
              <a:xfrm>
                <a:off x="424283" y="5581971"/>
                <a:ext cx="38111" cy="36524"/>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52" name="Oval 651">
                <a:extLst>
                  <a:ext uri="{FF2B5EF4-FFF2-40B4-BE49-F238E27FC236}">
                    <a16:creationId xmlns:a16="http://schemas.microsoft.com/office/drawing/2014/main" id="{D5E361B6-2369-D046-9FC9-63D460235370}"/>
                  </a:ext>
                </a:extLst>
              </p:cNvPr>
              <p:cNvSpPr/>
              <p:nvPr/>
            </p:nvSpPr>
            <p:spPr bwMode="auto">
              <a:xfrm>
                <a:off x="1829629" y="5583558"/>
                <a:ext cx="39699"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653" name="Elbow Connector 246">
                <a:extLst>
                  <a:ext uri="{FF2B5EF4-FFF2-40B4-BE49-F238E27FC236}">
                    <a16:creationId xmlns:a16="http://schemas.microsoft.com/office/drawing/2014/main" id="{7B8E5477-7137-6D4B-AEC7-8ADAE198F67D}"/>
                  </a:ext>
                </a:extLst>
              </p:cNvPr>
              <p:cNvCxnSpPr>
                <a:cxnSpLocks noChangeShapeType="1"/>
              </p:cNvCxnSpPr>
              <p:nvPr/>
            </p:nvCxnSpPr>
            <p:spPr bwMode="auto">
              <a:xfrm rot="5400000">
                <a:off x="629253" y="4858371"/>
                <a:ext cx="537614" cy="910289"/>
              </a:xfrm>
              <a:prstGeom prst="bentConnector3">
                <a:avLst>
                  <a:gd name="adj1" fmla="val 70009"/>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54" name="Elbow Connector 251">
                <a:extLst>
                  <a:ext uri="{FF2B5EF4-FFF2-40B4-BE49-F238E27FC236}">
                    <a16:creationId xmlns:a16="http://schemas.microsoft.com/office/drawing/2014/main" id="{C161FC42-2ACA-8E45-9C64-58166240C973}"/>
                  </a:ext>
                </a:extLst>
              </p:cNvPr>
              <p:cNvCxnSpPr>
                <a:cxnSpLocks noChangeShapeType="1"/>
              </p:cNvCxnSpPr>
              <p:nvPr/>
            </p:nvCxnSpPr>
            <p:spPr bwMode="auto">
              <a:xfrm rot="16200000" flipH="1">
                <a:off x="1475041" y="5208946"/>
                <a:ext cx="538580" cy="210103"/>
              </a:xfrm>
              <a:prstGeom prst="bentConnector3">
                <a:avLst>
                  <a:gd name="adj1" fmla="val 50000"/>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nvGrpSpPr>
              <p:cNvPr id="655" name="Group 254">
                <a:extLst>
                  <a:ext uri="{FF2B5EF4-FFF2-40B4-BE49-F238E27FC236}">
                    <a16:creationId xmlns:a16="http://schemas.microsoft.com/office/drawing/2014/main" id="{ED48D629-6F62-DD4D-9347-5DD5EF9C2266}"/>
                  </a:ext>
                </a:extLst>
              </p:cNvPr>
              <p:cNvGrpSpPr>
                <a:grpSpLocks/>
              </p:cNvGrpSpPr>
              <p:nvPr/>
            </p:nvGrpSpPr>
            <p:grpSpPr bwMode="auto">
              <a:xfrm>
                <a:off x="457364" y="6171975"/>
                <a:ext cx="2362953" cy="257107"/>
                <a:chOff x="5388934" y="2903927"/>
                <a:chExt cx="4466058" cy="541672"/>
              </a:xfrm>
            </p:grpSpPr>
            <p:sp>
              <p:nvSpPr>
                <p:cNvPr id="658" name="Rectangle 657">
                  <a:extLst>
                    <a:ext uri="{FF2B5EF4-FFF2-40B4-BE49-F238E27FC236}">
                      <a16:creationId xmlns:a16="http://schemas.microsoft.com/office/drawing/2014/main" id="{54E3AEF2-D828-2940-ADF2-1AE9B2C4B965}"/>
                    </a:ext>
                  </a:extLst>
                </p:cNvPr>
                <p:cNvSpPr/>
                <p:nvPr/>
              </p:nvSpPr>
              <p:spPr bwMode="auto">
                <a:xfrm>
                  <a:off x="5389437" y="2905474"/>
                  <a:ext cx="789340" cy="501841"/>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59" name="Rectangle 658">
                  <a:extLst>
                    <a:ext uri="{FF2B5EF4-FFF2-40B4-BE49-F238E27FC236}">
                      <a16:creationId xmlns:a16="http://schemas.microsoft.com/office/drawing/2014/main" id="{A8C03040-B012-524D-A278-0659106D7E88}"/>
                    </a:ext>
                  </a:extLst>
                </p:cNvPr>
                <p:cNvSpPr/>
                <p:nvPr/>
              </p:nvSpPr>
              <p:spPr bwMode="auto">
                <a:xfrm>
                  <a:off x="5683564" y="2972386"/>
                  <a:ext cx="210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60" name="Rectangle 659">
                  <a:extLst>
                    <a:ext uri="{FF2B5EF4-FFF2-40B4-BE49-F238E27FC236}">
                      <a16:creationId xmlns:a16="http://schemas.microsoft.com/office/drawing/2014/main" id="{5F5BEE84-99C5-0A4F-95E5-1707F10EF6F8}"/>
                    </a:ext>
                  </a:extLst>
                </p:cNvPr>
                <p:cNvSpPr/>
                <p:nvPr/>
              </p:nvSpPr>
              <p:spPr bwMode="auto">
                <a:xfrm>
                  <a:off x="5929671" y="2972386"/>
                  <a:ext cx="213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61" name="Rectangle 660">
                  <a:extLst>
                    <a:ext uri="{FF2B5EF4-FFF2-40B4-BE49-F238E27FC236}">
                      <a16:creationId xmlns:a16="http://schemas.microsoft.com/office/drawing/2014/main" id="{2F756452-F7D0-BD45-B255-1A0C071EDE9C}"/>
                    </a:ext>
                  </a:extLst>
                </p:cNvPr>
                <p:cNvSpPr/>
                <p:nvPr/>
              </p:nvSpPr>
              <p:spPr bwMode="auto">
                <a:xfrm>
                  <a:off x="6169774" y="2905474"/>
                  <a:ext cx="210091"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62" name="Rectangle 661">
                  <a:extLst>
                    <a:ext uri="{FF2B5EF4-FFF2-40B4-BE49-F238E27FC236}">
                      <a16:creationId xmlns:a16="http://schemas.microsoft.com/office/drawing/2014/main" id="{70D0048D-68AC-A144-BA8D-6D59426241C4}"/>
                    </a:ext>
                  </a:extLst>
                </p:cNvPr>
                <p:cNvSpPr/>
                <p:nvPr/>
              </p:nvSpPr>
              <p:spPr bwMode="auto">
                <a:xfrm>
                  <a:off x="6379865" y="2905474"/>
                  <a:ext cx="207089"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663" name="Rectangle 662">
                  <a:extLst>
                    <a:ext uri="{FF2B5EF4-FFF2-40B4-BE49-F238E27FC236}">
                      <a16:creationId xmlns:a16="http://schemas.microsoft.com/office/drawing/2014/main" id="{D35CEC7D-CF80-8544-A2C5-2EAFEC1C628B}"/>
                    </a:ext>
                  </a:extLst>
                </p:cNvPr>
                <p:cNvSpPr/>
                <p:nvPr/>
              </p:nvSpPr>
              <p:spPr bwMode="auto">
                <a:xfrm rot="16200000">
                  <a:off x="6411066" y="3069357"/>
                  <a:ext cx="501841"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664" name="Rectangle 663">
                  <a:extLst>
                    <a:ext uri="{FF2B5EF4-FFF2-40B4-BE49-F238E27FC236}">
                      <a16:creationId xmlns:a16="http://schemas.microsoft.com/office/drawing/2014/main" id="{B1469FFD-1B49-0247-9EA3-9502D29A22C9}"/>
                    </a:ext>
                  </a:extLst>
                </p:cNvPr>
                <p:cNvSpPr/>
                <p:nvPr/>
              </p:nvSpPr>
              <p:spPr bwMode="auto">
                <a:xfrm>
                  <a:off x="6740021" y="2905474"/>
                  <a:ext cx="2289989"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665" name="Rectangle 664">
                  <a:extLst>
                    <a:ext uri="{FF2B5EF4-FFF2-40B4-BE49-F238E27FC236}">
                      <a16:creationId xmlns:a16="http://schemas.microsoft.com/office/drawing/2014/main" id="{311858C8-78ED-504E-8BA8-71BA95BFFFD5}"/>
                    </a:ext>
                  </a:extLst>
                </p:cNvPr>
                <p:cNvSpPr/>
                <p:nvPr/>
              </p:nvSpPr>
              <p:spPr bwMode="auto">
                <a:xfrm>
                  <a:off x="9039015" y="2905474"/>
                  <a:ext cx="783338"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666" name="Elbow Connector 264">
                  <a:extLst>
                    <a:ext uri="{FF2B5EF4-FFF2-40B4-BE49-F238E27FC236}">
                      <a16:creationId xmlns:a16="http://schemas.microsoft.com/office/drawing/2014/main" id="{7587ACF8-472A-BA4D-A821-89181A404629}"/>
                    </a:ext>
                  </a:extLst>
                </p:cNvPr>
                <p:cNvCxnSpPr>
                  <a:cxnSpLocks noChangeShapeType="1"/>
                </p:cNvCxnSpPr>
                <p:nvPr/>
              </p:nvCxnSpPr>
              <p:spPr bwMode="auto">
                <a:xfrm rot="16200000" flipH="1">
                  <a:off x="7282984" y="1704508"/>
                  <a:ext cx="251463" cy="3230720"/>
                </a:xfrm>
                <a:prstGeom prst="bentConnector3">
                  <a:avLst>
                    <a:gd name="adj1" fmla="val 291523"/>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67" name="Elbow Connector 265">
                  <a:extLst>
                    <a:ext uri="{FF2B5EF4-FFF2-40B4-BE49-F238E27FC236}">
                      <a16:creationId xmlns:a16="http://schemas.microsoft.com/office/drawing/2014/main" id="{5FAECB1F-013B-BB44-9034-EA2F60BFDCA8}"/>
                    </a:ext>
                  </a:extLst>
                </p:cNvPr>
                <p:cNvCxnSpPr>
                  <a:cxnSpLocks noChangeShapeType="1"/>
                </p:cNvCxnSpPr>
                <p:nvPr/>
              </p:nvCxnSpPr>
              <p:spPr bwMode="auto">
                <a:xfrm rot="16200000" flipH="1">
                  <a:off x="7798613" y="1425796"/>
                  <a:ext cx="251463" cy="3788143"/>
                </a:xfrm>
                <a:prstGeom prst="bentConnector3">
                  <a:avLst>
                    <a:gd name="adj1" fmla="val 21179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668" name="Oval 667">
                  <a:extLst>
                    <a:ext uri="{FF2B5EF4-FFF2-40B4-BE49-F238E27FC236}">
                      <a16:creationId xmlns:a16="http://schemas.microsoft.com/office/drawing/2014/main" id="{741CC331-BEEE-C247-9A95-FB8505423BFA}"/>
                    </a:ext>
                  </a:extLst>
                </p:cNvPr>
                <p:cNvSpPr/>
                <p:nvPr/>
              </p:nvSpPr>
              <p:spPr bwMode="auto">
                <a:xfrm>
                  <a:off x="5758596" y="311624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69" name="Oval 668">
                  <a:extLst>
                    <a:ext uri="{FF2B5EF4-FFF2-40B4-BE49-F238E27FC236}">
                      <a16:creationId xmlns:a16="http://schemas.microsoft.com/office/drawing/2014/main" id="{15CBB9F9-302B-E345-9C07-2DCF49268D8D}"/>
                    </a:ext>
                  </a:extLst>
                </p:cNvPr>
                <p:cNvSpPr/>
                <p:nvPr/>
              </p:nvSpPr>
              <p:spPr bwMode="auto">
                <a:xfrm>
                  <a:off x="5992697" y="3116246"/>
                  <a:ext cx="75033"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70" name="Oval 669">
                  <a:extLst>
                    <a:ext uri="{FF2B5EF4-FFF2-40B4-BE49-F238E27FC236}">
                      <a16:creationId xmlns:a16="http://schemas.microsoft.com/office/drawing/2014/main" id="{B360FA0E-654B-4949-A4C9-3F7722EA3015}"/>
                    </a:ext>
                  </a:extLst>
                </p:cNvPr>
                <p:cNvSpPr/>
                <p:nvPr/>
              </p:nvSpPr>
              <p:spPr bwMode="auto">
                <a:xfrm>
                  <a:off x="8987992"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671" name="Oval 670">
                  <a:extLst>
                    <a:ext uri="{FF2B5EF4-FFF2-40B4-BE49-F238E27FC236}">
                      <a16:creationId xmlns:a16="http://schemas.microsoft.com/office/drawing/2014/main" id="{04D23F8F-B63B-1E45-9090-2B601F170134}"/>
                    </a:ext>
                  </a:extLst>
                </p:cNvPr>
                <p:cNvSpPr/>
                <p:nvPr/>
              </p:nvSpPr>
              <p:spPr bwMode="auto">
                <a:xfrm>
                  <a:off x="9783337"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656" name="Oval 655">
                <a:extLst>
                  <a:ext uri="{FF2B5EF4-FFF2-40B4-BE49-F238E27FC236}">
                    <a16:creationId xmlns:a16="http://schemas.microsoft.com/office/drawing/2014/main" id="{DD5E0694-46B9-C540-95B8-7EC05EE2F195}"/>
                  </a:ext>
                </a:extLst>
              </p:cNvPr>
              <p:cNvSpPr/>
              <p:nvPr/>
            </p:nvSpPr>
            <p:spPr bwMode="auto">
              <a:xfrm>
                <a:off x="432223" y="6123480"/>
                <a:ext cx="38111"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657" name="Elbow Connector 271">
                <a:extLst>
                  <a:ext uri="{FF2B5EF4-FFF2-40B4-BE49-F238E27FC236}">
                    <a16:creationId xmlns:a16="http://schemas.microsoft.com/office/drawing/2014/main" id="{C1314A79-4D7E-C14F-9C3F-BAC1E681519C}"/>
                  </a:ext>
                </a:extLst>
              </p:cNvPr>
              <p:cNvCxnSpPr>
                <a:cxnSpLocks noChangeShapeType="1"/>
              </p:cNvCxnSpPr>
              <p:nvPr/>
            </p:nvCxnSpPr>
            <p:spPr bwMode="auto">
              <a:xfrm rot="5400000">
                <a:off x="916275" y="4560026"/>
                <a:ext cx="1096551" cy="2065914"/>
              </a:xfrm>
              <a:prstGeom prst="bentConnector4">
                <a:avLst>
                  <a:gd name="adj1" fmla="val 29171"/>
                  <a:gd name="adj2" fmla="val 103454"/>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grpSp>
          <p:nvGrpSpPr>
            <p:cNvPr id="715" name="Group 49">
              <a:extLst>
                <a:ext uri="{FF2B5EF4-FFF2-40B4-BE49-F238E27FC236}">
                  <a16:creationId xmlns:a16="http://schemas.microsoft.com/office/drawing/2014/main" id="{0E70B22D-2362-F04B-ACDF-272B67D80450}"/>
                </a:ext>
              </a:extLst>
            </p:cNvPr>
            <p:cNvGrpSpPr>
              <a:grpSpLocks/>
            </p:cNvGrpSpPr>
            <p:nvPr/>
          </p:nvGrpSpPr>
          <p:grpSpPr bwMode="auto">
            <a:xfrm>
              <a:off x="7799426" y="1594950"/>
              <a:ext cx="797560" cy="492555"/>
              <a:chOff x="332181" y="4681572"/>
              <a:chExt cx="3342658" cy="2064406"/>
            </a:xfrm>
          </p:grpSpPr>
          <p:sp>
            <p:nvSpPr>
              <p:cNvPr id="716" name="Folded Corner 715">
                <a:extLst>
                  <a:ext uri="{FF2B5EF4-FFF2-40B4-BE49-F238E27FC236}">
                    <a16:creationId xmlns:a16="http://schemas.microsoft.com/office/drawing/2014/main" id="{26363D1A-07B7-7D40-AC86-F86B807571A8}"/>
                  </a:ext>
                </a:extLst>
              </p:cNvPr>
              <p:cNvSpPr/>
              <p:nvPr/>
            </p:nvSpPr>
            <p:spPr bwMode="auto">
              <a:xfrm>
                <a:off x="332181" y="4681572"/>
                <a:ext cx="3342658" cy="2064406"/>
              </a:xfrm>
              <a:prstGeom prst="foldedCorner">
                <a:avLst/>
              </a:prstGeom>
              <a:solidFill>
                <a:srgbClr val="74B5DE"/>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717" name="Rectangle 716">
                <a:extLst>
                  <a:ext uri="{FF2B5EF4-FFF2-40B4-BE49-F238E27FC236}">
                    <a16:creationId xmlns:a16="http://schemas.microsoft.com/office/drawing/2014/main" id="{73AF8181-2696-164C-AE65-FA111757D4A0}"/>
                  </a:ext>
                </a:extLst>
              </p:cNvPr>
              <p:cNvSpPr/>
              <p:nvPr/>
            </p:nvSpPr>
            <p:spPr bwMode="auto">
              <a:xfrm>
                <a:off x="389348" y="4749856"/>
                <a:ext cx="2326363" cy="504986"/>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375" kern="0" dirty="0">
                    <a:solidFill>
                      <a:srgbClr val="000000"/>
                    </a:solidFill>
                    <a:latin typeface="Helvetica Neue" charset="0"/>
                    <a:ea typeface="Helvetica Neue" charset="0"/>
                    <a:cs typeface="Helvetica Neue" charset="0"/>
                  </a:rPr>
                  <a:t>Page</a:t>
                </a:r>
                <a:br>
                  <a:rPr lang="en-US" sz="375" kern="0" dirty="0">
                    <a:solidFill>
                      <a:srgbClr val="000000"/>
                    </a:solidFill>
                    <a:latin typeface="Helvetica Neue" charset="0"/>
                    <a:ea typeface="Helvetica Neue" charset="0"/>
                    <a:cs typeface="Helvetica Neue" charset="0"/>
                  </a:rPr>
                </a:br>
                <a:r>
                  <a:rPr lang="en-US" sz="375" kern="0" dirty="0">
                    <a:solidFill>
                      <a:srgbClr val="000000"/>
                    </a:solidFill>
                    <a:latin typeface="Helvetica Neue" charset="0"/>
                    <a:ea typeface="Helvetica Neue" charset="0"/>
                    <a:cs typeface="Helvetica Neue" charset="0"/>
                  </a:rPr>
                  <a:t>Header</a:t>
                </a:r>
              </a:p>
            </p:txBody>
          </p:sp>
          <p:grpSp>
            <p:nvGrpSpPr>
              <p:cNvPr id="718" name="Group 717">
                <a:extLst>
                  <a:ext uri="{FF2B5EF4-FFF2-40B4-BE49-F238E27FC236}">
                    <a16:creationId xmlns:a16="http://schemas.microsoft.com/office/drawing/2014/main" id="{7438E085-AC83-C74C-88F6-46AE48CECA08}"/>
                  </a:ext>
                </a:extLst>
              </p:cNvPr>
              <p:cNvGrpSpPr>
                <a:grpSpLocks/>
              </p:cNvGrpSpPr>
              <p:nvPr/>
            </p:nvGrpSpPr>
            <p:grpSpPr bwMode="auto">
              <a:xfrm>
                <a:off x="1247675" y="4823303"/>
                <a:ext cx="1355362" cy="365970"/>
                <a:chOff x="1247675" y="4823303"/>
                <a:chExt cx="1355362" cy="365970"/>
              </a:xfrm>
            </p:grpSpPr>
            <p:grpSp>
              <p:nvGrpSpPr>
                <p:cNvPr id="770" name="Group 6">
                  <a:extLst>
                    <a:ext uri="{FF2B5EF4-FFF2-40B4-BE49-F238E27FC236}">
                      <a16:creationId xmlns:a16="http://schemas.microsoft.com/office/drawing/2014/main" id="{DD0AFC12-973C-D744-8938-962913DFB7EC}"/>
                    </a:ext>
                  </a:extLst>
                </p:cNvPr>
                <p:cNvGrpSpPr>
                  <a:grpSpLocks/>
                </p:cNvGrpSpPr>
                <p:nvPr/>
              </p:nvGrpSpPr>
              <p:grpSpPr bwMode="auto">
                <a:xfrm>
                  <a:off x="1247675" y="4823303"/>
                  <a:ext cx="211059" cy="365970"/>
                  <a:chOff x="5790463" y="2643797"/>
                  <a:chExt cx="211059" cy="365970"/>
                </a:xfrm>
              </p:grpSpPr>
              <p:sp>
                <p:nvSpPr>
                  <p:cNvPr id="783" name="Rectangle 782">
                    <a:extLst>
                      <a:ext uri="{FF2B5EF4-FFF2-40B4-BE49-F238E27FC236}">
                        <a16:creationId xmlns:a16="http://schemas.microsoft.com/office/drawing/2014/main" id="{18A1A741-9089-3845-8A30-94057C108D25}"/>
                      </a:ext>
                    </a:extLst>
                  </p:cNvPr>
                  <p:cNvSpPr/>
                  <p:nvPr/>
                </p:nvSpPr>
                <p:spPr bwMode="auto">
                  <a:xfrm>
                    <a:off x="5791223" y="2643399"/>
                    <a:ext cx="222314"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84" name="Oval 783">
                    <a:extLst>
                      <a:ext uri="{FF2B5EF4-FFF2-40B4-BE49-F238E27FC236}">
                        <a16:creationId xmlns:a16="http://schemas.microsoft.com/office/drawing/2014/main" id="{30BE5BE9-945B-DA4D-80BC-3BDF2FDA3790}"/>
                      </a:ext>
                    </a:extLst>
                  </p:cNvPr>
                  <p:cNvSpPr/>
                  <p:nvPr/>
                </p:nvSpPr>
                <p:spPr bwMode="auto">
                  <a:xfrm>
                    <a:off x="5870621" y="2787907"/>
                    <a:ext cx="74634"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771" name="Group 149">
                  <a:extLst>
                    <a:ext uri="{FF2B5EF4-FFF2-40B4-BE49-F238E27FC236}">
                      <a16:creationId xmlns:a16="http://schemas.microsoft.com/office/drawing/2014/main" id="{D1E084B3-5474-3B4B-9F7C-1F588E2932BD}"/>
                    </a:ext>
                  </a:extLst>
                </p:cNvPr>
                <p:cNvGrpSpPr>
                  <a:grpSpLocks/>
                </p:cNvGrpSpPr>
                <p:nvPr/>
              </p:nvGrpSpPr>
              <p:grpSpPr bwMode="auto">
                <a:xfrm>
                  <a:off x="1533751" y="4823303"/>
                  <a:ext cx="211059" cy="365970"/>
                  <a:chOff x="5790463" y="2643797"/>
                  <a:chExt cx="211059" cy="365970"/>
                </a:xfrm>
              </p:grpSpPr>
              <p:sp>
                <p:nvSpPr>
                  <p:cNvPr id="781" name="Rectangle 780">
                    <a:extLst>
                      <a:ext uri="{FF2B5EF4-FFF2-40B4-BE49-F238E27FC236}">
                        <a16:creationId xmlns:a16="http://schemas.microsoft.com/office/drawing/2014/main" id="{EDA9F5FB-E62A-164F-804E-1AE3ED12FE0B}"/>
                      </a:ext>
                    </a:extLst>
                  </p:cNvPr>
                  <p:cNvSpPr/>
                  <p:nvPr/>
                </p:nvSpPr>
                <p:spPr bwMode="auto">
                  <a:xfrm>
                    <a:off x="5790980"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82" name="Oval 781">
                    <a:extLst>
                      <a:ext uri="{FF2B5EF4-FFF2-40B4-BE49-F238E27FC236}">
                        <a16:creationId xmlns:a16="http://schemas.microsoft.com/office/drawing/2014/main" id="{7A9AB6AE-94CD-6E4F-8B56-AE3CBE400A1C}"/>
                      </a:ext>
                    </a:extLst>
                  </p:cNvPr>
                  <p:cNvSpPr/>
                  <p:nvPr/>
                </p:nvSpPr>
                <p:spPr bwMode="auto">
                  <a:xfrm>
                    <a:off x="5859262"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772" name="Group 165">
                  <a:extLst>
                    <a:ext uri="{FF2B5EF4-FFF2-40B4-BE49-F238E27FC236}">
                      <a16:creationId xmlns:a16="http://schemas.microsoft.com/office/drawing/2014/main" id="{82328F04-330A-6A4E-8571-16863C57B710}"/>
                    </a:ext>
                  </a:extLst>
                </p:cNvPr>
                <p:cNvGrpSpPr>
                  <a:grpSpLocks/>
                </p:cNvGrpSpPr>
                <p:nvPr/>
              </p:nvGrpSpPr>
              <p:grpSpPr bwMode="auto">
                <a:xfrm>
                  <a:off x="1819827" y="4823303"/>
                  <a:ext cx="211059" cy="365970"/>
                  <a:chOff x="5790463" y="2643797"/>
                  <a:chExt cx="211059" cy="365970"/>
                </a:xfrm>
              </p:grpSpPr>
              <p:sp>
                <p:nvSpPr>
                  <p:cNvPr id="779" name="Rectangle 778">
                    <a:extLst>
                      <a:ext uri="{FF2B5EF4-FFF2-40B4-BE49-F238E27FC236}">
                        <a16:creationId xmlns:a16="http://schemas.microsoft.com/office/drawing/2014/main" id="{8F55D6C7-E14C-2D44-80F3-3DD0B7A2A903}"/>
                      </a:ext>
                    </a:extLst>
                  </p:cNvPr>
                  <p:cNvSpPr/>
                  <p:nvPr/>
                </p:nvSpPr>
                <p:spPr bwMode="auto">
                  <a:xfrm>
                    <a:off x="5790737"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80" name="Oval 779">
                    <a:extLst>
                      <a:ext uri="{FF2B5EF4-FFF2-40B4-BE49-F238E27FC236}">
                        <a16:creationId xmlns:a16="http://schemas.microsoft.com/office/drawing/2014/main" id="{50D57424-E3D8-9741-AF9F-4328FDD84676}"/>
                      </a:ext>
                    </a:extLst>
                  </p:cNvPr>
                  <p:cNvSpPr/>
                  <p:nvPr/>
                </p:nvSpPr>
                <p:spPr bwMode="auto">
                  <a:xfrm>
                    <a:off x="5859019"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773" name="Group 172">
                  <a:extLst>
                    <a:ext uri="{FF2B5EF4-FFF2-40B4-BE49-F238E27FC236}">
                      <a16:creationId xmlns:a16="http://schemas.microsoft.com/office/drawing/2014/main" id="{19321EC8-5328-A141-BCED-35BC28496867}"/>
                    </a:ext>
                  </a:extLst>
                </p:cNvPr>
                <p:cNvGrpSpPr>
                  <a:grpSpLocks/>
                </p:cNvGrpSpPr>
                <p:nvPr/>
              </p:nvGrpSpPr>
              <p:grpSpPr bwMode="auto">
                <a:xfrm>
                  <a:off x="2105903" y="4823303"/>
                  <a:ext cx="211059" cy="365970"/>
                  <a:chOff x="5790463" y="2643797"/>
                  <a:chExt cx="211059" cy="365970"/>
                </a:xfrm>
              </p:grpSpPr>
              <p:sp>
                <p:nvSpPr>
                  <p:cNvPr id="777" name="Rectangle 776">
                    <a:extLst>
                      <a:ext uri="{FF2B5EF4-FFF2-40B4-BE49-F238E27FC236}">
                        <a16:creationId xmlns:a16="http://schemas.microsoft.com/office/drawing/2014/main" id="{2B1D23D8-EC89-5948-94FF-C76E4AF8D808}"/>
                      </a:ext>
                    </a:extLst>
                  </p:cNvPr>
                  <p:cNvSpPr/>
                  <p:nvPr/>
                </p:nvSpPr>
                <p:spPr bwMode="auto">
                  <a:xfrm>
                    <a:off x="5790494"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78" name="Oval 777">
                    <a:extLst>
                      <a:ext uri="{FF2B5EF4-FFF2-40B4-BE49-F238E27FC236}">
                        <a16:creationId xmlns:a16="http://schemas.microsoft.com/office/drawing/2014/main" id="{3356511B-BCDF-3449-8565-D3D897C5FE29}"/>
                      </a:ext>
                    </a:extLst>
                  </p:cNvPr>
                  <p:cNvSpPr/>
                  <p:nvPr/>
                </p:nvSpPr>
                <p:spPr bwMode="auto">
                  <a:xfrm>
                    <a:off x="5858776"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774" name="Group 190">
                  <a:extLst>
                    <a:ext uri="{FF2B5EF4-FFF2-40B4-BE49-F238E27FC236}">
                      <a16:creationId xmlns:a16="http://schemas.microsoft.com/office/drawing/2014/main" id="{24AFAA3B-6324-8A44-A5D8-D4595C0A0C77}"/>
                    </a:ext>
                  </a:extLst>
                </p:cNvPr>
                <p:cNvGrpSpPr>
                  <a:grpSpLocks/>
                </p:cNvGrpSpPr>
                <p:nvPr/>
              </p:nvGrpSpPr>
              <p:grpSpPr bwMode="auto">
                <a:xfrm>
                  <a:off x="2391978" y="4823303"/>
                  <a:ext cx="211059" cy="365970"/>
                  <a:chOff x="5790463" y="2643797"/>
                  <a:chExt cx="211059" cy="365970"/>
                </a:xfrm>
              </p:grpSpPr>
              <p:sp>
                <p:nvSpPr>
                  <p:cNvPr id="775" name="Rectangle 774">
                    <a:extLst>
                      <a:ext uri="{FF2B5EF4-FFF2-40B4-BE49-F238E27FC236}">
                        <a16:creationId xmlns:a16="http://schemas.microsoft.com/office/drawing/2014/main" id="{3CC6B7E8-888D-AD47-BF32-D5BB21CA1ADF}"/>
                      </a:ext>
                    </a:extLst>
                  </p:cNvPr>
                  <p:cNvSpPr/>
                  <p:nvPr/>
                </p:nvSpPr>
                <p:spPr bwMode="auto">
                  <a:xfrm>
                    <a:off x="5790252"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76" name="Oval 775">
                    <a:extLst>
                      <a:ext uri="{FF2B5EF4-FFF2-40B4-BE49-F238E27FC236}">
                        <a16:creationId xmlns:a16="http://schemas.microsoft.com/office/drawing/2014/main" id="{FC6C357C-9FBB-5441-AB70-F228CCC3FA77}"/>
                      </a:ext>
                    </a:extLst>
                  </p:cNvPr>
                  <p:cNvSpPr/>
                  <p:nvPr/>
                </p:nvSpPr>
                <p:spPr bwMode="auto">
                  <a:xfrm>
                    <a:off x="5858534"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grpSp>
            <p:nvGrpSpPr>
              <p:cNvPr id="719" name="Group 225">
                <a:extLst>
                  <a:ext uri="{FF2B5EF4-FFF2-40B4-BE49-F238E27FC236}">
                    <a16:creationId xmlns:a16="http://schemas.microsoft.com/office/drawing/2014/main" id="{E1D77C35-C811-4749-9B43-B6C7B6BAC7DD}"/>
                  </a:ext>
                </a:extLst>
              </p:cNvPr>
              <p:cNvGrpSpPr>
                <a:grpSpLocks/>
              </p:cNvGrpSpPr>
              <p:nvPr/>
            </p:nvGrpSpPr>
            <p:grpSpPr bwMode="auto">
              <a:xfrm>
                <a:off x="1841699" y="5614409"/>
                <a:ext cx="1765631" cy="257107"/>
                <a:chOff x="5388934" y="2903927"/>
                <a:chExt cx="3337100" cy="541672"/>
              </a:xfrm>
            </p:grpSpPr>
            <p:sp>
              <p:nvSpPr>
                <p:cNvPr id="756" name="Rectangle 755">
                  <a:extLst>
                    <a:ext uri="{FF2B5EF4-FFF2-40B4-BE49-F238E27FC236}">
                      <a16:creationId xmlns:a16="http://schemas.microsoft.com/office/drawing/2014/main" id="{69CD5EB9-731C-2941-A43C-72790E99BCC1}"/>
                    </a:ext>
                  </a:extLst>
                </p:cNvPr>
                <p:cNvSpPr/>
                <p:nvPr/>
              </p:nvSpPr>
              <p:spPr bwMode="auto">
                <a:xfrm>
                  <a:off x="5390131" y="2902498"/>
                  <a:ext cx="789340"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57" name="Rectangle 756">
                  <a:extLst>
                    <a:ext uri="{FF2B5EF4-FFF2-40B4-BE49-F238E27FC236}">
                      <a16:creationId xmlns:a16="http://schemas.microsoft.com/office/drawing/2014/main" id="{5F615589-2B20-9948-921C-8CEED43DBF25}"/>
                    </a:ext>
                  </a:extLst>
                </p:cNvPr>
                <p:cNvSpPr/>
                <p:nvPr/>
              </p:nvSpPr>
              <p:spPr bwMode="auto">
                <a:xfrm>
                  <a:off x="5681256"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58" name="Rectangle 757">
                  <a:extLst>
                    <a:ext uri="{FF2B5EF4-FFF2-40B4-BE49-F238E27FC236}">
                      <a16:creationId xmlns:a16="http://schemas.microsoft.com/office/drawing/2014/main" id="{19630DC7-2AFB-304C-8B09-455073BA5224}"/>
                    </a:ext>
                  </a:extLst>
                </p:cNvPr>
                <p:cNvSpPr/>
                <p:nvPr/>
              </p:nvSpPr>
              <p:spPr bwMode="auto">
                <a:xfrm>
                  <a:off x="593036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59" name="Rectangle 758">
                  <a:extLst>
                    <a:ext uri="{FF2B5EF4-FFF2-40B4-BE49-F238E27FC236}">
                      <a16:creationId xmlns:a16="http://schemas.microsoft.com/office/drawing/2014/main" id="{07FE8F06-A53C-184F-B3E7-07BD72FECC80}"/>
                    </a:ext>
                  </a:extLst>
                </p:cNvPr>
                <p:cNvSpPr/>
                <p:nvPr/>
              </p:nvSpPr>
              <p:spPr bwMode="auto">
                <a:xfrm>
                  <a:off x="6170468" y="2902498"/>
                  <a:ext cx="207089"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60" name="Rectangle 759">
                  <a:extLst>
                    <a:ext uri="{FF2B5EF4-FFF2-40B4-BE49-F238E27FC236}">
                      <a16:creationId xmlns:a16="http://schemas.microsoft.com/office/drawing/2014/main" id="{61BB1CE2-96D9-6243-8836-943ED003B84A}"/>
                    </a:ext>
                  </a:extLst>
                </p:cNvPr>
                <p:cNvSpPr/>
                <p:nvPr/>
              </p:nvSpPr>
              <p:spPr bwMode="auto">
                <a:xfrm>
                  <a:off x="6377556" y="2902498"/>
                  <a:ext cx="207090"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761" name="Rectangle 760">
                  <a:extLst>
                    <a:ext uri="{FF2B5EF4-FFF2-40B4-BE49-F238E27FC236}">
                      <a16:creationId xmlns:a16="http://schemas.microsoft.com/office/drawing/2014/main" id="{A8BD6BEB-A3DE-314B-9DD8-937684A0188F}"/>
                    </a:ext>
                  </a:extLst>
                </p:cNvPr>
                <p:cNvSpPr/>
                <p:nvPr/>
              </p:nvSpPr>
              <p:spPr bwMode="auto">
                <a:xfrm rot="16200000">
                  <a:off x="6408587" y="3069553"/>
                  <a:ext cx="505185" cy="171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762" name="Rectangle 761">
                  <a:extLst>
                    <a:ext uri="{FF2B5EF4-FFF2-40B4-BE49-F238E27FC236}">
                      <a16:creationId xmlns:a16="http://schemas.microsoft.com/office/drawing/2014/main" id="{D4D95A58-B611-D744-AADB-F21B6F3EBBF2}"/>
                    </a:ext>
                  </a:extLst>
                </p:cNvPr>
                <p:cNvSpPr/>
                <p:nvPr/>
              </p:nvSpPr>
              <p:spPr bwMode="auto">
                <a:xfrm>
                  <a:off x="6740714" y="2902498"/>
                  <a:ext cx="501216"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63" name="Rectangle 762">
                  <a:extLst>
                    <a:ext uri="{FF2B5EF4-FFF2-40B4-BE49-F238E27FC236}">
                      <a16:creationId xmlns:a16="http://schemas.microsoft.com/office/drawing/2014/main" id="{46D129F5-61E7-7E4C-8CD1-24E33FC81E22}"/>
                    </a:ext>
                  </a:extLst>
                </p:cNvPr>
                <p:cNvSpPr/>
                <p:nvPr/>
              </p:nvSpPr>
              <p:spPr bwMode="auto">
                <a:xfrm>
                  <a:off x="7241930" y="2902498"/>
                  <a:ext cx="1449627"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764" name="Elbow Connector 236">
                  <a:extLst>
                    <a:ext uri="{FF2B5EF4-FFF2-40B4-BE49-F238E27FC236}">
                      <a16:creationId xmlns:a16="http://schemas.microsoft.com/office/drawing/2014/main" id="{3FBE83C7-6DD1-E943-8F01-D074F7701DC4}"/>
                    </a:ext>
                  </a:extLst>
                </p:cNvPr>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65" name="Elbow Connector 237">
                  <a:extLst>
                    <a:ext uri="{FF2B5EF4-FFF2-40B4-BE49-F238E27FC236}">
                      <a16:creationId xmlns:a16="http://schemas.microsoft.com/office/drawing/2014/main" id="{C4CED355-DEDD-E646-AC6E-F1570BBB8F59}"/>
                    </a:ext>
                  </a:extLst>
                </p:cNvPr>
                <p:cNvCxnSpPr>
                  <a:cxnSpLocks noChangeShapeType="1"/>
                </p:cNvCxnSpPr>
                <p:nvPr/>
              </p:nvCxnSpPr>
              <p:spPr bwMode="auto">
                <a:xfrm rot="16200000" flipH="1">
                  <a:off x="7234134" y="1990275"/>
                  <a:ext cx="251463" cy="2659185"/>
                </a:xfrm>
                <a:prstGeom prst="bentConnector3">
                  <a:avLst>
                    <a:gd name="adj1" fmla="val 24630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766" name="Oval 765">
                  <a:extLst>
                    <a:ext uri="{FF2B5EF4-FFF2-40B4-BE49-F238E27FC236}">
                      <a16:creationId xmlns:a16="http://schemas.microsoft.com/office/drawing/2014/main" id="{6E0D87C1-BBC0-C643-BD7A-66A8B60C7D01}"/>
                    </a:ext>
                  </a:extLst>
                </p:cNvPr>
                <p:cNvSpPr/>
                <p:nvPr/>
              </p:nvSpPr>
              <p:spPr bwMode="auto">
                <a:xfrm>
                  <a:off x="5756289" y="3116617"/>
                  <a:ext cx="75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767" name="Oval 766">
                  <a:extLst>
                    <a:ext uri="{FF2B5EF4-FFF2-40B4-BE49-F238E27FC236}">
                      <a16:creationId xmlns:a16="http://schemas.microsoft.com/office/drawing/2014/main" id="{F23D7D60-7591-BD45-B311-016DB56438FF}"/>
                    </a:ext>
                  </a:extLst>
                </p:cNvPr>
                <p:cNvSpPr/>
                <p:nvPr/>
              </p:nvSpPr>
              <p:spPr bwMode="auto">
                <a:xfrm>
                  <a:off x="5993390" y="3116617"/>
                  <a:ext cx="75033"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768" name="Oval 767">
                  <a:extLst>
                    <a:ext uri="{FF2B5EF4-FFF2-40B4-BE49-F238E27FC236}">
                      <a16:creationId xmlns:a16="http://schemas.microsoft.com/office/drawing/2014/main" id="{40553112-3EA7-1D4C-B130-4B396971BC62}"/>
                    </a:ext>
                  </a:extLst>
                </p:cNvPr>
                <p:cNvSpPr/>
                <p:nvPr/>
              </p:nvSpPr>
              <p:spPr bwMode="auto">
                <a:xfrm>
                  <a:off x="7202914" y="3367536"/>
                  <a:ext cx="75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769" name="Oval 768">
                  <a:extLst>
                    <a:ext uri="{FF2B5EF4-FFF2-40B4-BE49-F238E27FC236}">
                      <a16:creationId xmlns:a16="http://schemas.microsoft.com/office/drawing/2014/main" id="{EEF58218-CE43-A741-BD0A-D969A7BE8AAD}"/>
                    </a:ext>
                  </a:extLst>
                </p:cNvPr>
                <p:cNvSpPr/>
                <p:nvPr/>
              </p:nvSpPr>
              <p:spPr bwMode="auto">
                <a:xfrm>
                  <a:off x="8652540"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grpSp>
            <p:nvGrpSpPr>
              <p:cNvPr id="720" name="Group 205">
                <a:extLst>
                  <a:ext uri="{FF2B5EF4-FFF2-40B4-BE49-F238E27FC236}">
                    <a16:creationId xmlns:a16="http://schemas.microsoft.com/office/drawing/2014/main" id="{59033341-A290-984E-A33A-96466E8A1706}"/>
                  </a:ext>
                </a:extLst>
              </p:cNvPr>
              <p:cNvGrpSpPr>
                <a:grpSpLocks/>
              </p:cNvGrpSpPr>
              <p:nvPr/>
            </p:nvGrpSpPr>
            <p:grpSpPr bwMode="auto">
              <a:xfrm>
                <a:off x="449334" y="5614409"/>
                <a:ext cx="1411371" cy="257107"/>
                <a:chOff x="5388934" y="2903927"/>
                <a:chExt cx="2667537" cy="541672"/>
              </a:xfrm>
            </p:grpSpPr>
            <p:sp>
              <p:nvSpPr>
                <p:cNvPr id="742" name="Rectangle 741">
                  <a:extLst>
                    <a:ext uri="{FF2B5EF4-FFF2-40B4-BE49-F238E27FC236}">
                      <a16:creationId xmlns:a16="http://schemas.microsoft.com/office/drawing/2014/main" id="{AE0DE2DD-688D-FD45-8C62-9AF5E9C3BD64}"/>
                    </a:ext>
                  </a:extLst>
                </p:cNvPr>
                <p:cNvSpPr/>
                <p:nvPr/>
              </p:nvSpPr>
              <p:spPr bwMode="auto">
                <a:xfrm>
                  <a:off x="5389607" y="2902498"/>
                  <a:ext cx="789342"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43" name="Rectangle 742">
                  <a:extLst>
                    <a:ext uri="{FF2B5EF4-FFF2-40B4-BE49-F238E27FC236}">
                      <a16:creationId xmlns:a16="http://schemas.microsoft.com/office/drawing/2014/main" id="{08A9BFC4-1909-4545-B860-C896C5AE6D74}"/>
                    </a:ext>
                  </a:extLst>
                </p:cNvPr>
                <p:cNvSpPr/>
                <p:nvPr/>
              </p:nvSpPr>
              <p:spPr bwMode="auto">
                <a:xfrm>
                  <a:off x="568373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44" name="Rectangle 743">
                  <a:extLst>
                    <a:ext uri="{FF2B5EF4-FFF2-40B4-BE49-F238E27FC236}">
                      <a16:creationId xmlns:a16="http://schemas.microsoft.com/office/drawing/2014/main" id="{F95B8B93-D5E0-0E43-9B80-F2EFFB8E55C6}"/>
                    </a:ext>
                  </a:extLst>
                </p:cNvPr>
                <p:cNvSpPr/>
                <p:nvPr/>
              </p:nvSpPr>
              <p:spPr bwMode="auto">
                <a:xfrm>
                  <a:off x="5929841"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45" name="Rectangle 744">
                  <a:extLst>
                    <a:ext uri="{FF2B5EF4-FFF2-40B4-BE49-F238E27FC236}">
                      <a16:creationId xmlns:a16="http://schemas.microsoft.com/office/drawing/2014/main" id="{CFF8E97E-9845-5942-A379-D0FEC91CAF1D}"/>
                    </a:ext>
                  </a:extLst>
                </p:cNvPr>
                <p:cNvSpPr/>
                <p:nvPr/>
              </p:nvSpPr>
              <p:spPr bwMode="auto">
                <a:xfrm>
                  <a:off x="6169945" y="2902498"/>
                  <a:ext cx="210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46" name="Rectangle 745">
                  <a:extLst>
                    <a:ext uri="{FF2B5EF4-FFF2-40B4-BE49-F238E27FC236}">
                      <a16:creationId xmlns:a16="http://schemas.microsoft.com/office/drawing/2014/main" id="{462AAE33-C683-FD4F-B1C3-0C3C5C4046DF}"/>
                    </a:ext>
                  </a:extLst>
                </p:cNvPr>
                <p:cNvSpPr/>
                <p:nvPr/>
              </p:nvSpPr>
              <p:spPr bwMode="auto">
                <a:xfrm>
                  <a:off x="6380036" y="2902498"/>
                  <a:ext cx="207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747" name="Rectangle 746">
                  <a:extLst>
                    <a:ext uri="{FF2B5EF4-FFF2-40B4-BE49-F238E27FC236}">
                      <a16:creationId xmlns:a16="http://schemas.microsoft.com/office/drawing/2014/main" id="{43204017-63BE-1B41-AA64-A167EF5D7BB1}"/>
                    </a:ext>
                  </a:extLst>
                </p:cNvPr>
                <p:cNvSpPr/>
                <p:nvPr/>
              </p:nvSpPr>
              <p:spPr bwMode="auto">
                <a:xfrm rot="16200000">
                  <a:off x="6409567" y="3068052"/>
                  <a:ext cx="505185"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748" name="Rectangle 747">
                  <a:extLst>
                    <a:ext uri="{FF2B5EF4-FFF2-40B4-BE49-F238E27FC236}">
                      <a16:creationId xmlns:a16="http://schemas.microsoft.com/office/drawing/2014/main" id="{BCD3B8F4-F354-534D-B427-6113725C82EC}"/>
                    </a:ext>
                  </a:extLst>
                </p:cNvPr>
                <p:cNvSpPr/>
                <p:nvPr/>
              </p:nvSpPr>
              <p:spPr bwMode="auto">
                <a:xfrm>
                  <a:off x="6740191" y="2902498"/>
                  <a:ext cx="50121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49" name="Rectangle 748">
                  <a:extLst>
                    <a:ext uri="{FF2B5EF4-FFF2-40B4-BE49-F238E27FC236}">
                      <a16:creationId xmlns:a16="http://schemas.microsoft.com/office/drawing/2014/main" id="{5794B55D-80DD-2547-AE70-E1D2D8D09516}"/>
                    </a:ext>
                  </a:extLst>
                </p:cNvPr>
                <p:cNvSpPr/>
                <p:nvPr/>
              </p:nvSpPr>
              <p:spPr bwMode="auto">
                <a:xfrm>
                  <a:off x="7241409" y="2902498"/>
                  <a:ext cx="78333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750" name="Elbow Connector 218">
                  <a:extLst>
                    <a:ext uri="{FF2B5EF4-FFF2-40B4-BE49-F238E27FC236}">
                      <a16:creationId xmlns:a16="http://schemas.microsoft.com/office/drawing/2014/main" id="{DC8997D9-5314-5849-9D13-20BB04307079}"/>
                    </a:ext>
                  </a:extLst>
                </p:cNvPr>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51" name="Elbow Connector 219">
                  <a:extLst>
                    <a:ext uri="{FF2B5EF4-FFF2-40B4-BE49-F238E27FC236}">
                      <a16:creationId xmlns:a16="http://schemas.microsoft.com/office/drawing/2014/main" id="{86AFE44E-4B6F-BF44-A8C9-489E25602C66}"/>
                    </a:ext>
                  </a:extLst>
                </p:cNvPr>
                <p:cNvCxnSpPr>
                  <a:cxnSpLocks noChangeShapeType="1"/>
                </p:cNvCxnSpPr>
                <p:nvPr/>
              </p:nvCxnSpPr>
              <p:spPr bwMode="auto">
                <a:xfrm rot="16200000" flipH="1">
                  <a:off x="6899354" y="2325057"/>
                  <a:ext cx="251461" cy="1989622"/>
                </a:xfrm>
                <a:prstGeom prst="bentConnector3">
                  <a:avLst>
                    <a:gd name="adj1" fmla="val 241412"/>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752" name="Oval 751">
                  <a:extLst>
                    <a:ext uri="{FF2B5EF4-FFF2-40B4-BE49-F238E27FC236}">
                      <a16:creationId xmlns:a16="http://schemas.microsoft.com/office/drawing/2014/main" id="{EB1F4F8B-06FA-2545-856D-75CFEF4B3D48}"/>
                    </a:ext>
                  </a:extLst>
                </p:cNvPr>
                <p:cNvSpPr/>
                <p:nvPr/>
              </p:nvSpPr>
              <p:spPr bwMode="auto">
                <a:xfrm>
                  <a:off x="5758768"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753" name="Oval 752">
                  <a:extLst>
                    <a:ext uri="{FF2B5EF4-FFF2-40B4-BE49-F238E27FC236}">
                      <a16:creationId xmlns:a16="http://schemas.microsoft.com/office/drawing/2014/main" id="{50242292-78E5-8A46-8D0A-B165B895353E}"/>
                    </a:ext>
                  </a:extLst>
                </p:cNvPr>
                <p:cNvSpPr/>
                <p:nvPr/>
              </p:nvSpPr>
              <p:spPr bwMode="auto">
                <a:xfrm>
                  <a:off x="5995869"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754" name="Oval 753">
                  <a:extLst>
                    <a:ext uri="{FF2B5EF4-FFF2-40B4-BE49-F238E27FC236}">
                      <a16:creationId xmlns:a16="http://schemas.microsoft.com/office/drawing/2014/main" id="{E7E99765-31D0-7A42-B1F6-620944EFD725}"/>
                    </a:ext>
                  </a:extLst>
                </p:cNvPr>
                <p:cNvSpPr/>
                <p:nvPr/>
              </p:nvSpPr>
              <p:spPr bwMode="auto">
                <a:xfrm>
                  <a:off x="7205394"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755" name="Oval 754">
                  <a:extLst>
                    <a:ext uri="{FF2B5EF4-FFF2-40B4-BE49-F238E27FC236}">
                      <a16:creationId xmlns:a16="http://schemas.microsoft.com/office/drawing/2014/main" id="{1A5AE45E-90ED-994A-9310-0E147A299B3D}"/>
                    </a:ext>
                  </a:extLst>
                </p:cNvPr>
                <p:cNvSpPr/>
                <p:nvPr/>
              </p:nvSpPr>
              <p:spPr bwMode="auto">
                <a:xfrm>
                  <a:off x="7985731"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721" name="Oval 720">
                <a:extLst>
                  <a:ext uri="{FF2B5EF4-FFF2-40B4-BE49-F238E27FC236}">
                    <a16:creationId xmlns:a16="http://schemas.microsoft.com/office/drawing/2014/main" id="{F7CBB30A-BAEF-FD44-B16F-9D191F6D9477}"/>
                  </a:ext>
                </a:extLst>
              </p:cNvPr>
              <p:cNvSpPr/>
              <p:nvPr/>
            </p:nvSpPr>
            <p:spPr bwMode="auto">
              <a:xfrm>
                <a:off x="424283" y="5581971"/>
                <a:ext cx="38111" cy="36524"/>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722" name="Oval 721">
                <a:extLst>
                  <a:ext uri="{FF2B5EF4-FFF2-40B4-BE49-F238E27FC236}">
                    <a16:creationId xmlns:a16="http://schemas.microsoft.com/office/drawing/2014/main" id="{A17B175D-44CF-084E-9257-478C7349EC12}"/>
                  </a:ext>
                </a:extLst>
              </p:cNvPr>
              <p:cNvSpPr/>
              <p:nvPr/>
            </p:nvSpPr>
            <p:spPr bwMode="auto">
              <a:xfrm>
                <a:off x="1829629" y="5583558"/>
                <a:ext cx="39699"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723" name="Elbow Connector 246">
                <a:extLst>
                  <a:ext uri="{FF2B5EF4-FFF2-40B4-BE49-F238E27FC236}">
                    <a16:creationId xmlns:a16="http://schemas.microsoft.com/office/drawing/2014/main" id="{A1EA7180-9B38-AE4E-9422-7879276BE376}"/>
                  </a:ext>
                </a:extLst>
              </p:cNvPr>
              <p:cNvCxnSpPr>
                <a:cxnSpLocks noChangeShapeType="1"/>
              </p:cNvCxnSpPr>
              <p:nvPr/>
            </p:nvCxnSpPr>
            <p:spPr bwMode="auto">
              <a:xfrm rot="5400000">
                <a:off x="629253" y="4858371"/>
                <a:ext cx="537614" cy="910289"/>
              </a:xfrm>
              <a:prstGeom prst="bentConnector3">
                <a:avLst>
                  <a:gd name="adj1" fmla="val 70009"/>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24" name="Elbow Connector 251">
                <a:extLst>
                  <a:ext uri="{FF2B5EF4-FFF2-40B4-BE49-F238E27FC236}">
                    <a16:creationId xmlns:a16="http://schemas.microsoft.com/office/drawing/2014/main" id="{82540798-6A8D-AF47-93ED-D2607C2D993B}"/>
                  </a:ext>
                </a:extLst>
              </p:cNvPr>
              <p:cNvCxnSpPr>
                <a:cxnSpLocks noChangeShapeType="1"/>
              </p:cNvCxnSpPr>
              <p:nvPr/>
            </p:nvCxnSpPr>
            <p:spPr bwMode="auto">
              <a:xfrm rot="16200000" flipH="1">
                <a:off x="1475041" y="5208946"/>
                <a:ext cx="538580" cy="210103"/>
              </a:xfrm>
              <a:prstGeom prst="bentConnector3">
                <a:avLst>
                  <a:gd name="adj1" fmla="val 50000"/>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nvGrpSpPr>
              <p:cNvPr id="725" name="Group 254">
                <a:extLst>
                  <a:ext uri="{FF2B5EF4-FFF2-40B4-BE49-F238E27FC236}">
                    <a16:creationId xmlns:a16="http://schemas.microsoft.com/office/drawing/2014/main" id="{C0B4AAFF-CB03-F64C-9964-6E1E9D105DFA}"/>
                  </a:ext>
                </a:extLst>
              </p:cNvPr>
              <p:cNvGrpSpPr>
                <a:grpSpLocks/>
              </p:cNvGrpSpPr>
              <p:nvPr/>
            </p:nvGrpSpPr>
            <p:grpSpPr bwMode="auto">
              <a:xfrm>
                <a:off x="457364" y="6171975"/>
                <a:ext cx="2362953" cy="257107"/>
                <a:chOff x="5388934" y="2903927"/>
                <a:chExt cx="4466058" cy="541672"/>
              </a:xfrm>
            </p:grpSpPr>
            <p:sp>
              <p:nvSpPr>
                <p:cNvPr id="728" name="Rectangle 727">
                  <a:extLst>
                    <a:ext uri="{FF2B5EF4-FFF2-40B4-BE49-F238E27FC236}">
                      <a16:creationId xmlns:a16="http://schemas.microsoft.com/office/drawing/2014/main" id="{E73100DE-6131-0C41-B80B-9E80C400DF9B}"/>
                    </a:ext>
                  </a:extLst>
                </p:cNvPr>
                <p:cNvSpPr/>
                <p:nvPr/>
              </p:nvSpPr>
              <p:spPr bwMode="auto">
                <a:xfrm>
                  <a:off x="5389437" y="2905474"/>
                  <a:ext cx="789340" cy="501841"/>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29" name="Rectangle 728">
                  <a:extLst>
                    <a:ext uri="{FF2B5EF4-FFF2-40B4-BE49-F238E27FC236}">
                      <a16:creationId xmlns:a16="http://schemas.microsoft.com/office/drawing/2014/main" id="{03174049-E8EC-A84F-A803-F6A6D3903468}"/>
                    </a:ext>
                  </a:extLst>
                </p:cNvPr>
                <p:cNvSpPr/>
                <p:nvPr/>
              </p:nvSpPr>
              <p:spPr bwMode="auto">
                <a:xfrm>
                  <a:off x="5683564" y="2972386"/>
                  <a:ext cx="210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30" name="Rectangle 729">
                  <a:extLst>
                    <a:ext uri="{FF2B5EF4-FFF2-40B4-BE49-F238E27FC236}">
                      <a16:creationId xmlns:a16="http://schemas.microsoft.com/office/drawing/2014/main" id="{0C779789-3A1F-2D4A-9C62-C7A5DC7597C1}"/>
                    </a:ext>
                  </a:extLst>
                </p:cNvPr>
                <p:cNvSpPr/>
                <p:nvPr/>
              </p:nvSpPr>
              <p:spPr bwMode="auto">
                <a:xfrm>
                  <a:off x="5929671" y="2972386"/>
                  <a:ext cx="213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31" name="Rectangle 730">
                  <a:extLst>
                    <a:ext uri="{FF2B5EF4-FFF2-40B4-BE49-F238E27FC236}">
                      <a16:creationId xmlns:a16="http://schemas.microsoft.com/office/drawing/2014/main" id="{F26710A6-0D2C-5844-BBED-00D2BA1DD9DC}"/>
                    </a:ext>
                  </a:extLst>
                </p:cNvPr>
                <p:cNvSpPr/>
                <p:nvPr/>
              </p:nvSpPr>
              <p:spPr bwMode="auto">
                <a:xfrm>
                  <a:off x="6169774" y="2905474"/>
                  <a:ext cx="210091"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32" name="Rectangle 731">
                  <a:extLst>
                    <a:ext uri="{FF2B5EF4-FFF2-40B4-BE49-F238E27FC236}">
                      <a16:creationId xmlns:a16="http://schemas.microsoft.com/office/drawing/2014/main" id="{B90646BD-8B82-FF4C-BF9D-C716B47AF2BD}"/>
                    </a:ext>
                  </a:extLst>
                </p:cNvPr>
                <p:cNvSpPr/>
                <p:nvPr/>
              </p:nvSpPr>
              <p:spPr bwMode="auto">
                <a:xfrm>
                  <a:off x="6379865" y="2905474"/>
                  <a:ext cx="207089"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733" name="Rectangle 732">
                  <a:extLst>
                    <a:ext uri="{FF2B5EF4-FFF2-40B4-BE49-F238E27FC236}">
                      <a16:creationId xmlns:a16="http://schemas.microsoft.com/office/drawing/2014/main" id="{3E7CDBEB-FDCD-7B40-9C05-CA66C1D47A89}"/>
                    </a:ext>
                  </a:extLst>
                </p:cNvPr>
                <p:cNvSpPr/>
                <p:nvPr/>
              </p:nvSpPr>
              <p:spPr bwMode="auto">
                <a:xfrm rot="16200000">
                  <a:off x="6411066" y="3069357"/>
                  <a:ext cx="501841"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00" kern="0" dirty="0">
                    <a:solidFill>
                      <a:srgbClr val="000000"/>
                    </a:solidFill>
                    <a:latin typeface="Helvetica Neue" charset="0"/>
                    <a:ea typeface="Helvetica Neue" charset="0"/>
                    <a:cs typeface="Helvetica Neue" charset="0"/>
                  </a:endParaRPr>
                </a:p>
              </p:txBody>
            </p:sp>
            <p:sp>
              <p:nvSpPr>
                <p:cNvPr id="734" name="Rectangle 733">
                  <a:extLst>
                    <a:ext uri="{FF2B5EF4-FFF2-40B4-BE49-F238E27FC236}">
                      <a16:creationId xmlns:a16="http://schemas.microsoft.com/office/drawing/2014/main" id="{CAB6CB10-E1E1-CA4F-ABAF-A51561AE3ADC}"/>
                    </a:ext>
                  </a:extLst>
                </p:cNvPr>
                <p:cNvSpPr/>
                <p:nvPr/>
              </p:nvSpPr>
              <p:spPr bwMode="auto">
                <a:xfrm>
                  <a:off x="6740021" y="2905474"/>
                  <a:ext cx="2289989"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735" name="Rectangle 734">
                  <a:extLst>
                    <a:ext uri="{FF2B5EF4-FFF2-40B4-BE49-F238E27FC236}">
                      <a16:creationId xmlns:a16="http://schemas.microsoft.com/office/drawing/2014/main" id="{99920376-C8B6-834F-89EB-AECBD74BD9AB}"/>
                    </a:ext>
                  </a:extLst>
                </p:cNvPr>
                <p:cNvSpPr/>
                <p:nvPr/>
              </p:nvSpPr>
              <p:spPr bwMode="auto">
                <a:xfrm>
                  <a:off x="9039015" y="2905474"/>
                  <a:ext cx="783338"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cxnSp>
              <p:nvCxnSpPr>
                <p:cNvPr id="736" name="Elbow Connector 264">
                  <a:extLst>
                    <a:ext uri="{FF2B5EF4-FFF2-40B4-BE49-F238E27FC236}">
                      <a16:creationId xmlns:a16="http://schemas.microsoft.com/office/drawing/2014/main" id="{4903E426-0EB4-954F-AD93-C0E860F04F1D}"/>
                    </a:ext>
                  </a:extLst>
                </p:cNvPr>
                <p:cNvCxnSpPr>
                  <a:cxnSpLocks noChangeShapeType="1"/>
                </p:cNvCxnSpPr>
                <p:nvPr/>
              </p:nvCxnSpPr>
              <p:spPr bwMode="auto">
                <a:xfrm rot="16200000" flipH="1">
                  <a:off x="7282984" y="1704508"/>
                  <a:ext cx="251463" cy="3230720"/>
                </a:xfrm>
                <a:prstGeom prst="bentConnector3">
                  <a:avLst>
                    <a:gd name="adj1" fmla="val 291523"/>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37" name="Elbow Connector 265">
                  <a:extLst>
                    <a:ext uri="{FF2B5EF4-FFF2-40B4-BE49-F238E27FC236}">
                      <a16:creationId xmlns:a16="http://schemas.microsoft.com/office/drawing/2014/main" id="{D6445387-2481-1049-9981-AC58DB00437F}"/>
                    </a:ext>
                  </a:extLst>
                </p:cNvPr>
                <p:cNvCxnSpPr>
                  <a:cxnSpLocks noChangeShapeType="1"/>
                </p:cNvCxnSpPr>
                <p:nvPr/>
              </p:nvCxnSpPr>
              <p:spPr bwMode="auto">
                <a:xfrm rot="16200000" flipH="1">
                  <a:off x="7798613" y="1425796"/>
                  <a:ext cx="251463" cy="3788143"/>
                </a:xfrm>
                <a:prstGeom prst="bentConnector3">
                  <a:avLst>
                    <a:gd name="adj1" fmla="val 211796"/>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sp>
              <p:nvSpPr>
                <p:cNvPr id="738" name="Oval 737">
                  <a:extLst>
                    <a:ext uri="{FF2B5EF4-FFF2-40B4-BE49-F238E27FC236}">
                      <a16:creationId xmlns:a16="http://schemas.microsoft.com/office/drawing/2014/main" id="{0BACD9B8-07C1-5546-ADA2-5155026890A9}"/>
                    </a:ext>
                  </a:extLst>
                </p:cNvPr>
                <p:cNvSpPr/>
                <p:nvPr/>
              </p:nvSpPr>
              <p:spPr bwMode="auto">
                <a:xfrm>
                  <a:off x="5758596" y="311624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739" name="Oval 738">
                  <a:extLst>
                    <a:ext uri="{FF2B5EF4-FFF2-40B4-BE49-F238E27FC236}">
                      <a16:creationId xmlns:a16="http://schemas.microsoft.com/office/drawing/2014/main" id="{17126A91-92AE-4747-A3EF-1EF1E55B2866}"/>
                    </a:ext>
                  </a:extLst>
                </p:cNvPr>
                <p:cNvSpPr/>
                <p:nvPr/>
              </p:nvSpPr>
              <p:spPr bwMode="auto">
                <a:xfrm>
                  <a:off x="5992697" y="3116246"/>
                  <a:ext cx="75033"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740" name="Oval 739">
                  <a:extLst>
                    <a:ext uri="{FF2B5EF4-FFF2-40B4-BE49-F238E27FC236}">
                      <a16:creationId xmlns:a16="http://schemas.microsoft.com/office/drawing/2014/main" id="{91581F5B-EB73-B74F-99A5-538800A60FAB}"/>
                    </a:ext>
                  </a:extLst>
                </p:cNvPr>
                <p:cNvSpPr/>
                <p:nvPr/>
              </p:nvSpPr>
              <p:spPr bwMode="auto">
                <a:xfrm>
                  <a:off x="8987992"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sp>
              <p:nvSpPr>
                <p:cNvPr id="741" name="Oval 740">
                  <a:extLst>
                    <a:ext uri="{FF2B5EF4-FFF2-40B4-BE49-F238E27FC236}">
                      <a16:creationId xmlns:a16="http://schemas.microsoft.com/office/drawing/2014/main" id="{7A104DBB-54DD-9949-94C3-6286528CD84A}"/>
                    </a:ext>
                  </a:extLst>
                </p:cNvPr>
                <p:cNvSpPr/>
                <p:nvPr/>
              </p:nvSpPr>
              <p:spPr bwMode="auto">
                <a:xfrm>
                  <a:off x="9783337"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grpSp>
          <p:sp>
            <p:nvSpPr>
              <p:cNvPr id="726" name="Oval 725">
                <a:extLst>
                  <a:ext uri="{FF2B5EF4-FFF2-40B4-BE49-F238E27FC236}">
                    <a16:creationId xmlns:a16="http://schemas.microsoft.com/office/drawing/2014/main" id="{E2223BE1-EC7D-F245-B033-92BD50ED9D7F}"/>
                  </a:ext>
                </a:extLst>
              </p:cNvPr>
              <p:cNvSpPr/>
              <p:nvPr/>
            </p:nvSpPr>
            <p:spPr bwMode="auto">
              <a:xfrm>
                <a:off x="432223" y="6123480"/>
                <a:ext cx="38111" cy="3652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a:solidFill>
                    <a:srgbClr val="000000"/>
                  </a:solidFill>
                  <a:latin typeface="Helvetica Neue" charset="0"/>
                  <a:ea typeface="Helvetica Neue" charset="0"/>
                  <a:cs typeface="Helvetica Neue" charset="0"/>
                </a:endParaRPr>
              </a:p>
            </p:txBody>
          </p:sp>
          <p:cxnSp>
            <p:nvCxnSpPr>
              <p:cNvPr id="727" name="Elbow Connector 271">
                <a:extLst>
                  <a:ext uri="{FF2B5EF4-FFF2-40B4-BE49-F238E27FC236}">
                    <a16:creationId xmlns:a16="http://schemas.microsoft.com/office/drawing/2014/main" id="{2AB1DFCA-068D-D641-901E-C34E2C1A1248}"/>
                  </a:ext>
                </a:extLst>
              </p:cNvPr>
              <p:cNvCxnSpPr>
                <a:cxnSpLocks noChangeShapeType="1"/>
              </p:cNvCxnSpPr>
              <p:nvPr/>
            </p:nvCxnSpPr>
            <p:spPr bwMode="auto">
              <a:xfrm rot="5400000">
                <a:off x="916275" y="4560026"/>
                <a:ext cx="1096551" cy="2065914"/>
              </a:xfrm>
              <a:prstGeom prst="bentConnector4">
                <a:avLst>
                  <a:gd name="adj1" fmla="val 29171"/>
                  <a:gd name="adj2" fmla="val 103454"/>
                </a:avLst>
              </a:prstGeom>
              <a:noFill/>
              <a:ln w="12700">
                <a:solidFill>
                  <a:srgbClr val="000000"/>
                </a:solidFill>
                <a:round/>
                <a:headEnd/>
                <a:tailEnd type="triangle" w="sm" len="sm"/>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1976841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2</a:t>
            </a:r>
          </a:p>
        </p:txBody>
      </p:sp>
      <p:graphicFrame>
        <p:nvGraphicFramePr>
          <p:cNvPr id="122" name="Table 121" descr="A table full of example data" title="Sample table">
            <a:extLst>
              <a:ext uri="{FF2B5EF4-FFF2-40B4-BE49-F238E27FC236}">
                <a16:creationId xmlns:a16="http://schemas.microsoft.com/office/drawing/2014/main" id="{DDA64E77-7655-2347-B0B3-3A38B56C97A2}"/>
              </a:ext>
            </a:extLst>
          </p:cNvPr>
          <p:cNvGraphicFramePr>
            <a:graphicFrameLocks noGrp="1"/>
          </p:cNvGraphicFramePr>
          <p:nvPr>
            <p:extLst>
              <p:ext uri="{D42A27DB-BD31-4B8C-83A1-F6EECF244321}">
                <p14:modId xmlns:p14="http://schemas.microsoft.com/office/powerpoint/2010/main" val="4066086344"/>
              </p:ext>
            </p:extLst>
          </p:nvPr>
        </p:nvGraphicFramePr>
        <p:xfrm>
          <a:off x="3657600" y="1121668"/>
          <a:ext cx="2514600" cy="891540"/>
        </p:xfrm>
        <a:graphic>
          <a:graphicData uri="http://schemas.openxmlformats.org/drawingml/2006/table">
            <a:tbl>
              <a:tblPr firstRow="1" bandRow="1"/>
              <a:tblGrid>
                <a:gridCol w="50292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tblGrid>
              <a:tr h="25146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SSN</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Last Name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First Name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Age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600" dirty="0">
                          <a:solidFill>
                            <a:schemeClr val="tx1"/>
                          </a:solidFill>
                          <a:latin typeface="Helvetica Neue"/>
                        </a:rPr>
                        <a:t>Salary</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980B9"/>
                    </a:solidFill>
                  </a:tcPr>
                </a:tc>
                <a:extLst>
                  <a:ext uri="{0D108BD9-81ED-4DB2-BD59-A6C34878D82A}">
                    <a16:rowId xmlns:a16="http://schemas.microsoft.com/office/drawing/2014/main" val="10000"/>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123</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Adams</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Elmo</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31</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$400</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extLst>
                  <a:ext uri="{0D108BD9-81ED-4DB2-BD59-A6C34878D82A}">
                    <a16:rowId xmlns:a16="http://schemas.microsoft.com/office/drawing/2014/main" val="10001"/>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443</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Grouch</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Oscar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32</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$300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extLst>
                  <a:ext uri="{0D108BD9-81ED-4DB2-BD59-A6C34878D82A}">
                    <a16:rowId xmlns:a16="http://schemas.microsoft.com/office/drawing/2014/main" val="10002"/>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244</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Oz</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Bert</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55</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$140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40000"/>
                      </a:srgbClr>
                    </a:solidFill>
                  </a:tcPr>
                </a:tc>
                <a:extLst>
                  <a:ext uri="{0D108BD9-81ED-4DB2-BD59-A6C34878D82A}">
                    <a16:rowId xmlns:a16="http://schemas.microsoft.com/office/drawing/2014/main" val="10003"/>
                  </a:ext>
                </a:extLst>
              </a:tr>
              <a:tr h="1600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134</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Sanders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Ernie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55</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600" dirty="0">
                          <a:solidFill>
                            <a:schemeClr val="tx2"/>
                          </a:solidFill>
                          <a:latin typeface="Helvetica Neue"/>
                        </a:rPr>
                        <a:t>$400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980B9">
                        <a:tint val="20000"/>
                      </a:srgbClr>
                    </a:solidFill>
                  </a:tcPr>
                </a:tc>
                <a:extLst>
                  <a:ext uri="{0D108BD9-81ED-4DB2-BD59-A6C34878D82A}">
                    <a16:rowId xmlns:a16="http://schemas.microsoft.com/office/drawing/2014/main" val="10004"/>
                  </a:ext>
                </a:extLst>
              </a:tr>
            </a:tbl>
          </a:graphicData>
        </a:graphic>
      </p:graphicFrame>
      <p:grpSp>
        <p:nvGrpSpPr>
          <p:cNvPr id="145" name="Group 144" descr="Bob, Harmon, M, 32, 400" title="Record">
            <a:extLst>
              <a:ext uri="{FF2B5EF4-FFF2-40B4-BE49-F238E27FC236}">
                <a16:creationId xmlns:a16="http://schemas.microsoft.com/office/drawing/2014/main" id="{30C66435-C024-F845-A147-1B02F957676E}"/>
              </a:ext>
            </a:extLst>
          </p:cNvPr>
          <p:cNvGrpSpPr/>
          <p:nvPr/>
        </p:nvGrpSpPr>
        <p:grpSpPr>
          <a:xfrm>
            <a:off x="109404" y="1070849"/>
            <a:ext cx="3145111" cy="858620"/>
            <a:chOff x="109404" y="1070849"/>
            <a:chExt cx="3145111" cy="858620"/>
          </a:xfrm>
        </p:grpSpPr>
        <p:sp>
          <p:nvSpPr>
            <p:cNvPr id="146" name="TextBox 43">
              <a:extLst>
                <a:ext uri="{FF2B5EF4-FFF2-40B4-BE49-F238E27FC236}">
                  <a16:creationId xmlns:a16="http://schemas.microsoft.com/office/drawing/2014/main" id="{DE723917-16E2-BF45-861C-4F7E84B61CA5}"/>
                </a:ext>
              </a:extLst>
            </p:cNvPr>
            <p:cNvSpPr txBox="1">
              <a:spLocks noChangeArrowheads="1"/>
            </p:cNvSpPr>
            <p:nvPr/>
          </p:nvSpPr>
          <p:spPr bwMode="auto">
            <a:xfrm>
              <a:off x="109404" y="1070849"/>
              <a:ext cx="314511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defTabSz="685800">
                <a:spcBef>
                  <a:spcPct val="0"/>
                </a:spcBef>
                <a:buNone/>
                <a:defRPr/>
              </a:pPr>
              <a:r>
                <a:rPr lang="en-US" altLang="en-US" sz="1050" kern="0" dirty="0">
                  <a:solidFill>
                    <a:srgbClr val="000000"/>
                  </a:solidFill>
                  <a:latin typeface="Helvetica Neue" charset="0"/>
                  <a:ea typeface="Helvetica Neue" charset="0"/>
                  <a:cs typeface="Helvetica Neue" charset="0"/>
                </a:rPr>
                <a:t>Record</a:t>
              </a:r>
            </a:p>
          </p:txBody>
        </p:sp>
        <p:grpSp>
          <p:nvGrpSpPr>
            <p:cNvPr id="147" name="Group 44">
              <a:extLst>
                <a:ext uri="{FF2B5EF4-FFF2-40B4-BE49-F238E27FC236}">
                  <a16:creationId xmlns:a16="http://schemas.microsoft.com/office/drawing/2014/main" id="{AD3B35F6-C48D-7340-8B45-D6DD3889A50F}"/>
                </a:ext>
              </a:extLst>
            </p:cNvPr>
            <p:cNvGrpSpPr>
              <a:grpSpLocks/>
            </p:cNvGrpSpPr>
            <p:nvPr/>
          </p:nvGrpSpPr>
          <p:grpSpPr bwMode="auto">
            <a:xfrm>
              <a:off x="109404" y="1375916"/>
              <a:ext cx="3145111" cy="332767"/>
              <a:chOff x="4555518" y="4778432"/>
              <a:chExt cx="4286576" cy="503582"/>
            </a:xfrm>
          </p:grpSpPr>
          <p:sp>
            <p:nvSpPr>
              <p:cNvPr id="239" name="Rectangle 238">
                <a:extLst>
                  <a:ext uri="{FF2B5EF4-FFF2-40B4-BE49-F238E27FC236}">
                    <a16:creationId xmlns:a16="http://schemas.microsoft.com/office/drawing/2014/main" id="{0E3394A6-6F82-8248-833C-BE24B434A172}"/>
                  </a:ext>
                </a:extLst>
              </p:cNvPr>
              <p:cNvSpPr/>
              <p:nvPr/>
            </p:nvSpPr>
            <p:spPr bwMode="auto">
              <a:xfrm>
                <a:off x="4556035" y="4778366"/>
                <a:ext cx="751132" cy="504429"/>
              </a:xfrm>
              <a:prstGeom prst="rect">
                <a:avLst/>
              </a:prstGeom>
              <a:no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050" kern="0" dirty="0">
                    <a:solidFill>
                      <a:srgbClr val="000000"/>
                    </a:solidFill>
                    <a:latin typeface="Helvetica Neue" charset="0"/>
                    <a:ea typeface="Helvetica Neue" charset="0"/>
                    <a:cs typeface="Helvetica Neue" charset="0"/>
                  </a:rPr>
                  <a:t>Bob</a:t>
                </a:r>
              </a:p>
            </p:txBody>
          </p:sp>
          <p:sp>
            <p:nvSpPr>
              <p:cNvPr id="240" name="Rectangle 239">
                <a:extLst>
                  <a:ext uri="{FF2B5EF4-FFF2-40B4-BE49-F238E27FC236}">
                    <a16:creationId xmlns:a16="http://schemas.microsoft.com/office/drawing/2014/main" id="{E0FAA3B6-8F1B-A240-A608-C456F50B0794}"/>
                  </a:ext>
                </a:extLst>
              </p:cNvPr>
              <p:cNvSpPr/>
              <p:nvPr/>
            </p:nvSpPr>
            <p:spPr bwMode="auto">
              <a:xfrm>
                <a:off x="6469596" y="4778366"/>
                <a:ext cx="624091" cy="504429"/>
              </a:xfrm>
              <a:prstGeom prst="rect">
                <a:avLst/>
              </a:prstGeom>
              <a:solidFill>
                <a:sysClr val="window" lastClr="FFFFFF"/>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050" kern="0" dirty="0">
                    <a:solidFill>
                      <a:srgbClr val="000000"/>
                    </a:solidFill>
                    <a:latin typeface="Helvetica Neue" charset="0"/>
                    <a:ea typeface="Helvetica Neue" charset="0"/>
                    <a:cs typeface="Helvetica Neue" charset="0"/>
                  </a:rPr>
                  <a:t>M</a:t>
                </a:r>
              </a:p>
            </p:txBody>
          </p:sp>
          <p:sp>
            <p:nvSpPr>
              <p:cNvPr id="241" name="Rectangle 240">
                <a:extLst>
                  <a:ext uri="{FF2B5EF4-FFF2-40B4-BE49-F238E27FC236}">
                    <a16:creationId xmlns:a16="http://schemas.microsoft.com/office/drawing/2014/main" id="{7E414CA9-3E70-F04D-B94F-6AFAD5CAF25A}"/>
                  </a:ext>
                </a:extLst>
              </p:cNvPr>
              <p:cNvSpPr/>
              <p:nvPr/>
            </p:nvSpPr>
            <p:spPr bwMode="auto">
              <a:xfrm>
                <a:off x="7093687" y="4778366"/>
                <a:ext cx="622503" cy="504429"/>
              </a:xfrm>
              <a:prstGeom prst="rect">
                <a:avLst/>
              </a:prstGeom>
              <a:solidFill>
                <a:sysClr val="window" lastClr="FFFFFF"/>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050" kern="0" dirty="0">
                    <a:solidFill>
                      <a:srgbClr val="000000"/>
                    </a:solidFill>
                    <a:latin typeface="Helvetica Neue" charset="0"/>
                    <a:ea typeface="Helvetica Neue" charset="0"/>
                    <a:cs typeface="Helvetica Neue" charset="0"/>
                  </a:rPr>
                  <a:t>32</a:t>
                </a:r>
              </a:p>
            </p:txBody>
          </p:sp>
          <p:sp>
            <p:nvSpPr>
              <p:cNvPr id="242" name="Rectangle 241">
                <a:extLst>
                  <a:ext uri="{FF2B5EF4-FFF2-40B4-BE49-F238E27FC236}">
                    <a16:creationId xmlns:a16="http://schemas.microsoft.com/office/drawing/2014/main" id="{F7C93259-8C87-E845-883B-10E07BFD604D}"/>
                  </a:ext>
                </a:extLst>
              </p:cNvPr>
              <p:cNvSpPr/>
              <p:nvPr/>
            </p:nvSpPr>
            <p:spPr bwMode="auto">
              <a:xfrm>
                <a:off x="7716190" y="4778366"/>
                <a:ext cx="1125904" cy="504429"/>
              </a:xfrm>
              <a:prstGeom prst="rect">
                <a:avLst/>
              </a:prstGeom>
              <a:solidFill>
                <a:sysClr val="window" lastClr="FFFFFF"/>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050" kern="0" dirty="0">
                    <a:solidFill>
                      <a:srgbClr val="000000"/>
                    </a:solidFill>
                    <a:latin typeface="Helvetica Neue" charset="0"/>
                    <a:ea typeface="Helvetica Neue" charset="0"/>
                    <a:cs typeface="Helvetica Neue" charset="0"/>
                  </a:rPr>
                  <a:t>400</a:t>
                </a:r>
              </a:p>
            </p:txBody>
          </p:sp>
          <p:sp>
            <p:nvSpPr>
              <p:cNvPr id="243" name="Rectangle 242">
                <a:extLst>
                  <a:ext uri="{FF2B5EF4-FFF2-40B4-BE49-F238E27FC236}">
                    <a16:creationId xmlns:a16="http://schemas.microsoft.com/office/drawing/2014/main" id="{7529ED55-FD64-2F48-9C3F-6AFB5F31E7B4}"/>
                  </a:ext>
                </a:extLst>
              </p:cNvPr>
              <p:cNvSpPr/>
              <p:nvPr/>
            </p:nvSpPr>
            <p:spPr bwMode="auto">
              <a:xfrm>
                <a:off x="5307167" y="4778366"/>
                <a:ext cx="1162429" cy="504429"/>
              </a:xfrm>
              <a:prstGeom prst="rect">
                <a:avLst/>
              </a:prstGeom>
              <a:no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050" kern="0" dirty="0">
                    <a:solidFill>
                      <a:srgbClr val="000000"/>
                    </a:solidFill>
                    <a:latin typeface="Helvetica Neue" charset="0"/>
                    <a:ea typeface="Helvetica Neue" charset="0"/>
                    <a:cs typeface="Helvetica Neue" charset="0"/>
                  </a:rPr>
                  <a:t>Harmon</a:t>
                </a:r>
              </a:p>
            </p:txBody>
          </p:sp>
        </p:grpSp>
        <p:sp>
          <p:nvSpPr>
            <p:cNvPr id="148" name="TextBox 147">
              <a:extLst>
                <a:ext uri="{FF2B5EF4-FFF2-40B4-BE49-F238E27FC236}">
                  <a16:creationId xmlns:a16="http://schemas.microsoft.com/office/drawing/2014/main" id="{3C22614A-F17B-1A43-85BB-8B0C8E493678}"/>
                </a:ext>
              </a:extLst>
            </p:cNvPr>
            <p:cNvSpPr txBox="1"/>
            <p:nvPr/>
          </p:nvSpPr>
          <p:spPr bwMode="auto">
            <a:xfrm>
              <a:off x="109404" y="1698385"/>
              <a:ext cx="583814" cy="230832"/>
            </a:xfrm>
            <a:prstGeom prst="rect">
              <a:avLst/>
            </a:prstGeom>
            <a:noFill/>
          </p:spPr>
          <p:txBody>
            <a:bodyPr wrap="none">
              <a:spAutoFit/>
            </a:bodyPr>
            <a:lstStyle/>
            <a:p>
              <a:pPr defTabSz="685800">
                <a:defRPr/>
              </a:pPr>
              <a:r>
                <a:rPr lang="en-US" sz="900" kern="0" dirty="0">
                  <a:solidFill>
                    <a:srgbClr val="74B5DE"/>
                  </a:solidFill>
                  <a:latin typeface="Helvetica Neue" charset="0"/>
                  <a:ea typeface="Helvetica Neue" charset="0"/>
                  <a:cs typeface="Helvetica Neue" charset="0"/>
                </a:rPr>
                <a:t>Varchar</a:t>
              </a:r>
            </a:p>
          </p:txBody>
        </p:sp>
        <p:sp>
          <p:nvSpPr>
            <p:cNvPr id="149" name="TextBox 148">
              <a:extLst>
                <a:ext uri="{FF2B5EF4-FFF2-40B4-BE49-F238E27FC236}">
                  <a16:creationId xmlns:a16="http://schemas.microsoft.com/office/drawing/2014/main" id="{0D3C52FF-5264-A741-9AC9-FBCACF162172}"/>
                </a:ext>
              </a:extLst>
            </p:cNvPr>
            <p:cNvSpPr txBox="1"/>
            <p:nvPr/>
          </p:nvSpPr>
          <p:spPr bwMode="auto">
            <a:xfrm>
              <a:off x="796458" y="1698637"/>
              <a:ext cx="583814" cy="230832"/>
            </a:xfrm>
            <a:prstGeom prst="rect">
              <a:avLst/>
            </a:prstGeom>
            <a:noFill/>
          </p:spPr>
          <p:txBody>
            <a:bodyPr wrap="none">
              <a:spAutoFit/>
            </a:bodyPr>
            <a:lstStyle/>
            <a:p>
              <a:pPr defTabSz="685800">
                <a:defRPr/>
              </a:pPr>
              <a:r>
                <a:rPr lang="en-US" sz="900" kern="0" dirty="0">
                  <a:solidFill>
                    <a:srgbClr val="74B5DE"/>
                  </a:solidFill>
                  <a:latin typeface="Helvetica Neue" charset="0"/>
                  <a:ea typeface="Helvetica Neue" charset="0"/>
                  <a:cs typeface="Helvetica Neue" charset="0"/>
                </a:rPr>
                <a:t>Varchar</a:t>
              </a:r>
            </a:p>
          </p:txBody>
        </p:sp>
        <p:sp>
          <p:nvSpPr>
            <p:cNvPr id="156" name="TextBox 155">
              <a:extLst>
                <a:ext uri="{FF2B5EF4-FFF2-40B4-BE49-F238E27FC236}">
                  <a16:creationId xmlns:a16="http://schemas.microsoft.com/office/drawing/2014/main" id="{7D0A8962-B4FB-2C40-86FC-B67433A5DC34}"/>
                </a:ext>
              </a:extLst>
            </p:cNvPr>
            <p:cNvSpPr txBox="1"/>
            <p:nvPr/>
          </p:nvSpPr>
          <p:spPr bwMode="auto">
            <a:xfrm>
              <a:off x="1550257" y="1692428"/>
              <a:ext cx="433132" cy="230832"/>
            </a:xfrm>
            <a:prstGeom prst="rect">
              <a:avLst/>
            </a:prstGeom>
            <a:noFill/>
          </p:spPr>
          <p:txBody>
            <a:bodyPr wrap="none">
              <a:spAutoFit/>
            </a:bodyPr>
            <a:lstStyle/>
            <a:p>
              <a:pPr defTabSz="685800">
                <a:defRPr/>
              </a:pPr>
              <a:r>
                <a:rPr lang="en-US" sz="900" kern="0" dirty="0">
                  <a:solidFill>
                    <a:srgbClr val="74B5DE"/>
                  </a:solidFill>
                  <a:latin typeface="Helvetica Neue" charset="0"/>
                  <a:ea typeface="Helvetica Neue" charset="0"/>
                  <a:cs typeface="Helvetica Neue" charset="0"/>
                </a:rPr>
                <a:t>Char</a:t>
              </a:r>
            </a:p>
          </p:txBody>
        </p:sp>
        <p:sp>
          <p:nvSpPr>
            <p:cNvPr id="166" name="TextBox 165">
              <a:extLst>
                <a:ext uri="{FF2B5EF4-FFF2-40B4-BE49-F238E27FC236}">
                  <a16:creationId xmlns:a16="http://schemas.microsoft.com/office/drawing/2014/main" id="{4B2FA8C9-3882-2548-9791-2D3BFB54ED20}"/>
                </a:ext>
              </a:extLst>
            </p:cNvPr>
            <p:cNvSpPr txBox="1"/>
            <p:nvPr/>
          </p:nvSpPr>
          <p:spPr bwMode="auto">
            <a:xfrm>
              <a:off x="2040432" y="1692429"/>
              <a:ext cx="316112" cy="230832"/>
            </a:xfrm>
            <a:prstGeom prst="rect">
              <a:avLst/>
            </a:prstGeom>
            <a:noFill/>
          </p:spPr>
          <p:txBody>
            <a:bodyPr wrap="none">
              <a:spAutoFit/>
            </a:bodyPr>
            <a:lstStyle/>
            <a:p>
              <a:pPr defTabSz="685800">
                <a:defRPr/>
              </a:pPr>
              <a:r>
                <a:rPr lang="en-US" sz="900" kern="0" dirty="0" err="1">
                  <a:solidFill>
                    <a:srgbClr val="74B5DE"/>
                  </a:solidFill>
                  <a:latin typeface="Helvetica Neue" charset="0"/>
                  <a:ea typeface="Helvetica Neue" charset="0"/>
                  <a:cs typeface="Helvetica Neue" charset="0"/>
                </a:rPr>
                <a:t>Int</a:t>
              </a:r>
              <a:endParaRPr lang="en-US" sz="900" kern="0" dirty="0">
                <a:solidFill>
                  <a:srgbClr val="74B5DE"/>
                </a:solidFill>
                <a:latin typeface="Helvetica Neue" charset="0"/>
                <a:ea typeface="Helvetica Neue" charset="0"/>
                <a:cs typeface="Helvetica Neue" charset="0"/>
              </a:endParaRPr>
            </a:p>
          </p:txBody>
        </p:sp>
        <p:sp>
          <p:nvSpPr>
            <p:cNvPr id="238" name="TextBox 237">
              <a:extLst>
                <a:ext uri="{FF2B5EF4-FFF2-40B4-BE49-F238E27FC236}">
                  <a16:creationId xmlns:a16="http://schemas.microsoft.com/office/drawing/2014/main" id="{B83CDDB9-6F70-C042-BE76-C31D8C7B0424}"/>
                </a:ext>
              </a:extLst>
            </p:cNvPr>
            <p:cNvSpPr txBox="1"/>
            <p:nvPr/>
          </p:nvSpPr>
          <p:spPr bwMode="auto">
            <a:xfrm>
              <a:off x="2682428" y="1694525"/>
              <a:ext cx="316112" cy="230832"/>
            </a:xfrm>
            <a:prstGeom prst="rect">
              <a:avLst/>
            </a:prstGeom>
            <a:noFill/>
          </p:spPr>
          <p:txBody>
            <a:bodyPr wrap="none">
              <a:spAutoFit/>
            </a:bodyPr>
            <a:lstStyle/>
            <a:p>
              <a:pPr defTabSz="685800">
                <a:defRPr/>
              </a:pPr>
              <a:r>
                <a:rPr lang="en-US" sz="900" kern="0" dirty="0" err="1">
                  <a:solidFill>
                    <a:srgbClr val="74B5DE"/>
                  </a:solidFill>
                  <a:latin typeface="Helvetica Neue" charset="0"/>
                  <a:ea typeface="Helvetica Neue" charset="0"/>
                  <a:cs typeface="Helvetica Neue" charset="0"/>
                </a:rPr>
                <a:t>Int</a:t>
              </a:r>
              <a:endParaRPr lang="en-US" sz="900" kern="0" dirty="0">
                <a:solidFill>
                  <a:srgbClr val="74B5DE"/>
                </a:solidFill>
                <a:latin typeface="Helvetica Neue" charset="0"/>
                <a:ea typeface="Helvetica Neue" charset="0"/>
                <a:cs typeface="Helvetica Neue" charset="0"/>
              </a:endParaRPr>
            </a:p>
          </p:txBody>
        </p:sp>
      </p:grpSp>
      <p:grpSp>
        <p:nvGrpSpPr>
          <p:cNvPr id="244" name="Group 243" descr="Page Header pointing to records on the page" title="Slotted Pagd">
            <a:extLst>
              <a:ext uri="{FF2B5EF4-FFF2-40B4-BE49-F238E27FC236}">
                <a16:creationId xmlns:a16="http://schemas.microsoft.com/office/drawing/2014/main" id="{11B39C57-D20C-D341-9B33-6A66DD523B17}"/>
              </a:ext>
            </a:extLst>
          </p:cNvPr>
          <p:cNvGrpSpPr/>
          <p:nvPr/>
        </p:nvGrpSpPr>
        <p:grpSpPr>
          <a:xfrm>
            <a:off x="519184" y="3255865"/>
            <a:ext cx="2572629" cy="1737440"/>
            <a:chOff x="519184" y="3255865"/>
            <a:chExt cx="2572629" cy="1737440"/>
          </a:xfrm>
        </p:grpSpPr>
        <p:sp>
          <p:nvSpPr>
            <p:cNvPr id="245" name="TextBox 139">
              <a:extLst>
                <a:ext uri="{FF2B5EF4-FFF2-40B4-BE49-F238E27FC236}">
                  <a16:creationId xmlns:a16="http://schemas.microsoft.com/office/drawing/2014/main" id="{645112BB-FE6A-C44A-830C-281B6A0B2B8D}"/>
                </a:ext>
              </a:extLst>
            </p:cNvPr>
            <p:cNvSpPr txBox="1">
              <a:spLocks noChangeArrowheads="1"/>
            </p:cNvSpPr>
            <p:nvPr/>
          </p:nvSpPr>
          <p:spPr bwMode="auto">
            <a:xfrm>
              <a:off x="585547" y="3255865"/>
              <a:ext cx="25062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defTabSz="685800">
                <a:spcBef>
                  <a:spcPct val="0"/>
                </a:spcBef>
                <a:buNone/>
                <a:defRPr/>
              </a:pPr>
              <a:r>
                <a:rPr lang="en-US" altLang="en-US" sz="900" kern="0" dirty="0">
                  <a:solidFill>
                    <a:srgbClr val="000000"/>
                  </a:solidFill>
                  <a:latin typeface="Helvetica Neue" charset="0"/>
                  <a:ea typeface="Helvetica Neue" charset="0"/>
                  <a:cs typeface="Helvetica Neue" charset="0"/>
                </a:rPr>
                <a:t>Slotted Page</a:t>
              </a:r>
            </a:p>
          </p:txBody>
        </p:sp>
        <p:grpSp>
          <p:nvGrpSpPr>
            <p:cNvPr id="246" name="Group 245" descr="Records are placed into pages. Page headers contain pointers to each record and free space. " title="Slotted Page">
              <a:extLst>
                <a:ext uri="{FF2B5EF4-FFF2-40B4-BE49-F238E27FC236}">
                  <a16:creationId xmlns:a16="http://schemas.microsoft.com/office/drawing/2014/main" id="{9AA32AFE-8D81-9E44-8002-B3292254DC62}"/>
                </a:ext>
              </a:extLst>
            </p:cNvPr>
            <p:cNvGrpSpPr/>
            <p:nvPr/>
          </p:nvGrpSpPr>
          <p:grpSpPr>
            <a:xfrm>
              <a:off x="519184" y="3445492"/>
              <a:ext cx="2506266" cy="1547813"/>
              <a:chOff x="1968561" y="3438803"/>
              <a:chExt cx="2506266" cy="1547813"/>
            </a:xfrm>
          </p:grpSpPr>
          <p:sp>
            <p:nvSpPr>
              <p:cNvPr id="247" name="Folded Corner 246">
                <a:extLst>
                  <a:ext uri="{FF2B5EF4-FFF2-40B4-BE49-F238E27FC236}">
                    <a16:creationId xmlns:a16="http://schemas.microsoft.com/office/drawing/2014/main" id="{75C2A8AC-D012-8746-86F6-1C1631B9969A}"/>
                  </a:ext>
                </a:extLst>
              </p:cNvPr>
              <p:cNvSpPr/>
              <p:nvPr/>
            </p:nvSpPr>
            <p:spPr bwMode="auto">
              <a:xfrm>
                <a:off x="1968561" y="3438803"/>
                <a:ext cx="2506266" cy="1547813"/>
              </a:xfrm>
              <a:prstGeom prst="foldedCorner">
                <a:avLst/>
              </a:prstGeom>
              <a:solidFill>
                <a:srgbClr val="74B5DE"/>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48" name="Rectangle 247">
                <a:extLst>
                  <a:ext uri="{FF2B5EF4-FFF2-40B4-BE49-F238E27FC236}">
                    <a16:creationId xmlns:a16="http://schemas.microsoft.com/office/drawing/2014/main" id="{E958DF24-BFC0-8547-B286-F8FA47BA49F5}"/>
                  </a:ext>
                </a:extLst>
              </p:cNvPr>
              <p:cNvSpPr/>
              <p:nvPr/>
            </p:nvSpPr>
            <p:spPr bwMode="auto">
              <a:xfrm>
                <a:off x="2023614" y="3503365"/>
                <a:ext cx="1744266" cy="378619"/>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900" kern="0" dirty="0">
                    <a:solidFill>
                      <a:srgbClr val="000000"/>
                    </a:solidFill>
                    <a:latin typeface="Helvetica Neue" charset="0"/>
                    <a:ea typeface="Helvetica Neue" charset="0"/>
                    <a:cs typeface="Helvetica Neue" charset="0"/>
                  </a:rPr>
                  <a:t>Page</a:t>
                </a:r>
                <a:br>
                  <a:rPr lang="en-US" sz="900" kern="0" dirty="0">
                    <a:solidFill>
                      <a:srgbClr val="000000"/>
                    </a:solidFill>
                    <a:latin typeface="Helvetica Neue" charset="0"/>
                    <a:ea typeface="Helvetica Neue" charset="0"/>
                    <a:cs typeface="Helvetica Neue" charset="0"/>
                  </a:rPr>
                </a:br>
                <a:r>
                  <a:rPr lang="en-US" sz="900" kern="0" dirty="0">
                    <a:solidFill>
                      <a:srgbClr val="000000"/>
                    </a:solidFill>
                    <a:latin typeface="Helvetica Neue" charset="0"/>
                    <a:ea typeface="Helvetica Neue" charset="0"/>
                    <a:cs typeface="Helvetica Neue" charset="0"/>
                  </a:rPr>
                  <a:t>Header</a:t>
                </a:r>
              </a:p>
            </p:txBody>
          </p:sp>
          <p:grpSp>
            <p:nvGrpSpPr>
              <p:cNvPr id="249" name="Group 248">
                <a:extLst>
                  <a:ext uri="{FF2B5EF4-FFF2-40B4-BE49-F238E27FC236}">
                    <a16:creationId xmlns:a16="http://schemas.microsoft.com/office/drawing/2014/main" id="{74E909E8-EE25-C543-B9E5-1293B0109FED}"/>
                  </a:ext>
                </a:extLst>
              </p:cNvPr>
              <p:cNvGrpSpPr>
                <a:grpSpLocks/>
              </p:cNvGrpSpPr>
              <p:nvPr/>
            </p:nvGrpSpPr>
            <p:grpSpPr bwMode="auto">
              <a:xfrm>
                <a:off x="2667172" y="3558433"/>
                <a:ext cx="1016227" cy="274390"/>
                <a:chOff x="1247675" y="4823303"/>
                <a:chExt cx="1355362" cy="365970"/>
              </a:xfrm>
            </p:grpSpPr>
            <p:grpSp>
              <p:nvGrpSpPr>
                <p:cNvPr id="301" name="Group 6">
                  <a:extLst>
                    <a:ext uri="{FF2B5EF4-FFF2-40B4-BE49-F238E27FC236}">
                      <a16:creationId xmlns:a16="http://schemas.microsoft.com/office/drawing/2014/main" id="{E75FC810-4D73-2B42-8233-613059E4FEA9}"/>
                    </a:ext>
                  </a:extLst>
                </p:cNvPr>
                <p:cNvGrpSpPr>
                  <a:grpSpLocks/>
                </p:cNvGrpSpPr>
                <p:nvPr/>
              </p:nvGrpSpPr>
              <p:grpSpPr bwMode="auto">
                <a:xfrm>
                  <a:off x="1247675" y="4823303"/>
                  <a:ext cx="211059" cy="365970"/>
                  <a:chOff x="5790463" y="2643797"/>
                  <a:chExt cx="211059" cy="365970"/>
                </a:xfrm>
              </p:grpSpPr>
              <p:sp>
                <p:nvSpPr>
                  <p:cNvPr id="314" name="Rectangle 313">
                    <a:extLst>
                      <a:ext uri="{FF2B5EF4-FFF2-40B4-BE49-F238E27FC236}">
                        <a16:creationId xmlns:a16="http://schemas.microsoft.com/office/drawing/2014/main" id="{4CC444B1-122D-7642-BB8B-49BA99BC65A4}"/>
                      </a:ext>
                    </a:extLst>
                  </p:cNvPr>
                  <p:cNvSpPr/>
                  <p:nvPr/>
                </p:nvSpPr>
                <p:spPr bwMode="auto">
                  <a:xfrm>
                    <a:off x="5791223" y="2643399"/>
                    <a:ext cx="222314"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315" name="Oval 314">
                    <a:extLst>
                      <a:ext uri="{FF2B5EF4-FFF2-40B4-BE49-F238E27FC236}">
                        <a16:creationId xmlns:a16="http://schemas.microsoft.com/office/drawing/2014/main" id="{2046049E-DBA2-614F-AB48-74967988E130}"/>
                      </a:ext>
                    </a:extLst>
                  </p:cNvPr>
                  <p:cNvSpPr/>
                  <p:nvPr/>
                </p:nvSpPr>
                <p:spPr bwMode="auto">
                  <a:xfrm>
                    <a:off x="5870621" y="2787907"/>
                    <a:ext cx="74634"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nvGrpSpPr>
                <p:cNvPr id="302" name="Group 149">
                  <a:extLst>
                    <a:ext uri="{FF2B5EF4-FFF2-40B4-BE49-F238E27FC236}">
                      <a16:creationId xmlns:a16="http://schemas.microsoft.com/office/drawing/2014/main" id="{EB5DB9D7-8784-CA48-B3B7-0BB4E1BA22A5}"/>
                    </a:ext>
                  </a:extLst>
                </p:cNvPr>
                <p:cNvGrpSpPr>
                  <a:grpSpLocks/>
                </p:cNvGrpSpPr>
                <p:nvPr/>
              </p:nvGrpSpPr>
              <p:grpSpPr bwMode="auto">
                <a:xfrm>
                  <a:off x="1533751" y="4823303"/>
                  <a:ext cx="211059" cy="365970"/>
                  <a:chOff x="5790463" y="2643797"/>
                  <a:chExt cx="211059" cy="365970"/>
                </a:xfrm>
              </p:grpSpPr>
              <p:sp>
                <p:nvSpPr>
                  <p:cNvPr id="312" name="Rectangle 311">
                    <a:extLst>
                      <a:ext uri="{FF2B5EF4-FFF2-40B4-BE49-F238E27FC236}">
                        <a16:creationId xmlns:a16="http://schemas.microsoft.com/office/drawing/2014/main" id="{66DE2A80-763F-814C-8469-8A26264AD34F}"/>
                      </a:ext>
                    </a:extLst>
                  </p:cNvPr>
                  <p:cNvSpPr/>
                  <p:nvPr/>
                </p:nvSpPr>
                <p:spPr bwMode="auto">
                  <a:xfrm>
                    <a:off x="5790980"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313" name="Oval 312">
                    <a:extLst>
                      <a:ext uri="{FF2B5EF4-FFF2-40B4-BE49-F238E27FC236}">
                        <a16:creationId xmlns:a16="http://schemas.microsoft.com/office/drawing/2014/main" id="{616905EB-EA80-8342-95EB-645AC7EAD7F4}"/>
                      </a:ext>
                    </a:extLst>
                  </p:cNvPr>
                  <p:cNvSpPr/>
                  <p:nvPr/>
                </p:nvSpPr>
                <p:spPr bwMode="auto">
                  <a:xfrm>
                    <a:off x="5859262"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nvGrpSpPr>
                <p:cNvPr id="303" name="Group 165">
                  <a:extLst>
                    <a:ext uri="{FF2B5EF4-FFF2-40B4-BE49-F238E27FC236}">
                      <a16:creationId xmlns:a16="http://schemas.microsoft.com/office/drawing/2014/main" id="{94E7C14B-EB2A-5C42-B85C-F848E65BD229}"/>
                    </a:ext>
                  </a:extLst>
                </p:cNvPr>
                <p:cNvGrpSpPr>
                  <a:grpSpLocks/>
                </p:cNvGrpSpPr>
                <p:nvPr/>
              </p:nvGrpSpPr>
              <p:grpSpPr bwMode="auto">
                <a:xfrm>
                  <a:off x="1819827" y="4823303"/>
                  <a:ext cx="211059" cy="365970"/>
                  <a:chOff x="5790463" y="2643797"/>
                  <a:chExt cx="211059" cy="365970"/>
                </a:xfrm>
              </p:grpSpPr>
              <p:sp>
                <p:nvSpPr>
                  <p:cNvPr id="310" name="Rectangle 309">
                    <a:extLst>
                      <a:ext uri="{FF2B5EF4-FFF2-40B4-BE49-F238E27FC236}">
                        <a16:creationId xmlns:a16="http://schemas.microsoft.com/office/drawing/2014/main" id="{EADE92D2-9D2D-BA4E-A050-28006C093FE9}"/>
                      </a:ext>
                    </a:extLst>
                  </p:cNvPr>
                  <p:cNvSpPr/>
                  <p:nvPr/>
                </p:nvSpPr>
                <p:spPr bwMode="auto">
                  <a:xfrm>
                    <a:off x="5790737"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311" name="Oval 310">
                    <a:extLst>
                      <a:ext uri="{FF2B5EF4-FFF2-40B4-BE49-F238E27FC236}">
                        <a16:creationId xmlns:a16="http://schemas.microsoft.com/office/drawing/2014/main" id="{5F411A7A-107E-8848-B670-BEE9B1181096}"/>
                      </a:ext>
                    </a:extLst>
                  </p:cNvPr>
                  <p:cNvSpPr/>
                  <p:nvPr/>
                </p:nvSpPr>
                <p:spPr bwMode="auto">
                  <a:xfrm>
                    <a:off x="5859019"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nvGrpSpPr>
                <p:cNvPr id="304" name="Group 172">
                  <a:extLst>
                    <a:ext uri="{FF2B5EF4-FFF2-40B4-BE49-F238E27FC236}">
                      <a16:creationId xmlns:a16="http://schemas.microsoft.com/office/drawing/2014/main" id="{FBB63D48-73BB-D545-95F2-042877D8156E}"/>
                    </a:ext>
                  </a:extLst>
                </p:cNvPr>
                <p:cNvGrpSpPr>
                  <a:grpSpLocks/>
                </p:cNvGrpSpPr>
                <p:nvPr/>
              </p:nvGrpSpPr>
              <p:grpSpPr bwMode="auto">
                <a:xfrm>
                  <a:off x="2105903" y="4823303"/>
                  <a:ext cx="211059" cy="365970"/>
                  <a:chOff x="5790463" y="2643797"/>
                  <a:chExt cx="211059" cy="365970"/>
                </a:xfrm>
              </p:grpSpPr>
              <p:sp>
                <p:nvSpPr>
                  <p:cNvPr id="308" name="Rectangle 307">
                    <a:extLst>
                      <a:ext uri="{FF2B5EF4-FFF2-40B4-BE49-F238E27FC236}">
                        <a16:creationId xmlns:a16="http://schemas.microsoft.com/office/drawing/2014/main" id="{7C09CE2F-5659-9846-AB60-1E9111241798}"/>
                      </a:ext>
                    </a:extLst>
                  </p:cNvPr>
                  <p:cNvSpPr/>
                  <p:nvPr/>
                </p:nvSpPr>
                <p:spPr bwMode="auto">
                  <a:xfrm>
                    <a:off x="5790494"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309" name="Oval 308">
                    <a:extLst>
                      <a:ext uri="{FF2B5EF4-FFF2-40B4-BE49-F238E27FC236}">
                        <a16:creationId xmlns:a16="http://schemas.microsoft.com/office/drawing/2014/main" id="{849B7C95-33AD-0D47-9EC7-07192B501ABB}"/>
                      </a:ext>
                    </a:extLst>
                  </p:cNvPr>
                  <p:cNvSpPr/>
                  <p:nvPr/>
                </p:nvSpPr>
                <p:spPr bwMode="auto">
                  <a:xfrm>
                    <a:off x="5858776" y="2787907"/>
                    <a:ext cx="74635" cy="77813"/>
                  </a:xfrm>
                  <a:prstGeom prst="ellipse">
                    <a:avLst/>
                  </a:prstGeom>
                  <a:solidFill>
                    <a:sysClr val="window" lastClr="FFFFFF"/>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nvGrpSpPr>
                <p:cNvPr id="305" name="Group 190">
                  <a:extLst>
                    <a:ext uri="{FF2B5EF4-FFF2-40B4-BE49-F238E27FC236}">
                      <a16:creationId xmlns:a16="http://schemas.microsoft.com/office/drawing/2014/main" id="{80C836DC-45A0-BB4B-8778-47DCB7FC5E35}"/>
                    </a:ext>
                  </a:extLst>
                </p:cNvPr>
                <p:cNvGrpSpPr>
                  <a:grpSpLocks/>
                </p:cNvGrpSpPr>
                <p:nvPr/>
              </p:nvGrpSpPr>
              <p:grpSpPr bwMode="auto">
                <a:xfrm>
                  <a:off x="2391978" y="4823303"/>
                  <a:ext cx="211059" cy="365970"/>
                  <a:chOff x="5790463" y="2643797"/>
                  <a:chExt cx="211059" cy="365970"/>
                </a:xfrm>
              </p:grpSpPr>
              <p:sp>
                <p:nvSpPr>
                  <p:cNvPr id="306" name="Rectangle 305">
                    <a:extLst>
                      <a:ext uri="{FF2B5EF4-FFF2-40B4-BE49-F238E27FC236}">
                        <a16:creationId xmlns:a16="http://schemas.microsoft.com/office/drawing/2014/main" id="{E22E3A1A-B5DD-7147-9996-7856035ABB17}"/>
                      </a:ext>
                    </a:extLst>
                  </p:cNvPr>
                  <p:cNvSpPr/>
                  <p:nvPr/>
                </p:nvSpPr>
                <p:spPr bwMode="auto">
                  <a:xfrm>
                    <a:off x="5790252" y="2643399"/>
                    <a:ext cx="211198" cy="366828"/>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307" name="Oval 306">
                    <a:extLst>
                      <a:ext uri="{FF2B5EF4-FFF2-40B4-BE49-F238E27FC236}">
                        <a16:creationId xmlns:a16="http://schemas.microsoft.com/office/drawing/2014/main" id="{0C046527-6BD2-7742-A1F7-B0EA0CF3EFA9}"/>
                      </a:ext>
                    </a:extLst>
                  </p:cNvPr>
                  <p:cNvSpPr/>
                  <p:nvPr/>
                </p:nvSpPr>
                <p:spPr bwMode="auto">
                  <a:xfrm>
                    <a:off x="5858534" y="2787907"/>
                    <a:ext cx="74635" cy="77813"/>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grpSp>
            <p:nvGrpSpPr>
              <p:cNvPr id="250" name="Group 225">
                <a:extLst>
                  <a:ext uri="{FF2B5EF4-FFF2-40B4-BE49-F238E27FC236}">
                    <a16:creationId xmlns:a16="http://schemas.microsoft.com/office/drawing/2014/main" id="{DC7D2EA5-FF63-BA44-B03A-6616413222CE}"/>
                  </a:ext>
                </a:extLst>
              </p:cNvPr>
              <p:cNvGrpSpPr>
                <a:grpSpLocks/>
              </p:cNvGrpSpPr>
              <p:nvPr/>
            </p:nvGrpSpPr>
            <p:grpSpPr bwMode="auto">
              <a:xfrm>
                <a:off x="3112561" y="4151574"/>
                <a:ext cx="1323839" cy="192769"/>
                <a:chOff x="5388934" y="2903927"/>
                <a:chExt cx="3337100" cy="541672"/>
              </a:xfrm>
            </p:grpSpPr>
            <p:sp>
              <p:nvSpPr>
                <p:cNvPr id="287" name="Rectangle 286">
                  <a:extLst>
                    <a:ext uri="{FF2B5EF4-FFF2-40B4-BE49-F238E27FC236}">
                      <a16:creationId xmlns:a16="http://schemas.microsoft.com/office/drawing/2014/main" id="{302F1725-A6FE-464A-B1D0-680999A8B26B}"/>
                    </a:ext>
                  </a:extLst>
                </p:cNvPr>
                <p:cNvSpPr/>
                <p:nvPr/>
              </p:nvSpPr>
              <p:spPr bwMode="auto">
                <a:xfrm>
                  <a:off x="5390131" y="2902498"/>
                  <a:ext cx="789340"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88" name="Rectangle 287">
                  <a:extLst>
                    <a:ext uri="{FF2B5EF4-FFF2-40B4-BE49-F238E27FC236}">
                      <a16:creationId xmlns:a16="http://schemas.microsoft.com/office/drawing/2014/main" id="{4C94C70E-9301-BD43-9EE8-A00BE7DC1557}"/>
                    </a:ext>
                  </a:extLst>
                </p:cNvPr>
                <p:cNvSpPr/>
                <p:nvPr/>
              </p:nvSpPr>
              <p:spPr bwMode="auto">
                <a:xfrm>
                  <a:off x="5681256"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89" name="Rectangle 288">
                  <a:extLst>
                    <a:ext uri="{FF2B5EF4-FFF2-40B4-BE49-F238E27FC236}">
                      <a16:creationId xmlns:a16="http://schemas.microsoft.com/office/drawing/2014/main" id="{B71E8F18-7BDA-664D-9568-0083231DAAB5}"/>
                    </a:ext>
                  </a:extLst>
                </p:cNvPr>
                <p:cNvSpPr/>
                <p:nvPr/>
              </p:nvSpPr>
              <p:spPr bwMode="auto">
                <a:xfrm>
                  <a:off x="593036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90" name="Rectangle 289">
                  <a:extLst>
                    <a:ext uri="{FF2B5EF4-FFF2-40B4-BE49-F238E27FC236}">
                      <a16:creationId xmlns:a16="http://schemas.microsoft.com/office/drawing/2014/main" id="{09FF183E-7860-0B40-9F5D-C9731EEB01A4}"/>
                    </a:ext>
                  </a:extLst>
                </p:cNvPr>
                <p:cNvSpPr/>
                <p:nvPr/>
              </p:nvSpPr>
              <p:spPr bwMode="auto">
                <a:xfrm>
                  <a:off x="6170468" y="2902498"/>
                  <a:ext cx="207089"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91" name="Rectangle 290">
                  <a:extLst>
                    <a:ext uri="{FF2B5EF4-FFF2-40B4-BE49-F238E27FC236}">
                      <a16:creationId xmlns:a16="http://schemas.microsoft.com/office/drawing/2014/main" id="{326C0E35-1C22-5048-B864-06FA3DFDA62D}"/>
                    </a:ext>
                  </a:extLst>
                </p:cNvPr>
                <p:cNvSpPr/>
                <p:nvPr/>
              </p:nvSpPr>
              <p:spPr bwMode="auto">
                <a:xfrm>
                  <a:off x="6377556" y="2902498"/>
                  <a:ext cx="207090"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292" name="Rectangle 291">
                  <a:extLst>
                    <a:ext uri="{FF2B5EF4-FFF2-40B4-BE49-F238E27FC236}">
                      <a16:creationId xmlns:a16="http://schemas.microsoft.com/office/drawing/2014/main" id="{DF5F8D39-6717-3043-97FA-E3A8B4E452EC}"/>
                    </a:ext>
                  </a:extLst>
                </p:cNvPr>
                <p:cNvSpPr/>
                <p:nvPr/>
              </p:nvSpPr>
              <p:spPr bwMode="auto">
                <a:xfrm rot="16200000">
                  <a:off x="6408587" y="3069553"/>
                  <a:ext cx="505185" cy="171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293" name="Rectangle 292">
                  <a:extLst>
                    <a:ext uri="{FF2B5EF4-FFF2-40B4-BE49-F238E27FC236}">
                      <a16:creationId xmlns:a16="http://schemas.microsoft.com/office/drawing/2014/main" id="{4F6FA861-7DA4-8A47-B3FF-EC51049FBDB0}"/>
                    </a:ext>
                  </a:extLst>
                </p:cNvPr>
                <p:cNvSpPr/>
                <p:nvPr/>
              </p:nvSpPr>
              <p:spPr bwMode="auto">
                <a:xfrm>
                  <a:off x="6740714" y="2902498"/>
                  <a:ext cx="501216"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94" name="Rectangle 293">
                  <a:extLst>
                    <a:ext uri="{FF2B5EF4-FFF2-40B4-BE49-F238E27FC236}">
                      <a16:creationId xmlns:a16="http://schemas.microsoft.com/office/drawing/2014/main" id="{FD2161AB-4456-0C45-9174-5B8A0721CF97}"/>
                    </a:ext>
                  </a:extLst>
                </p:cNvPr>
                <p:cNvSpPr/>
                <p:nvPr/>
              </p:nvSpPr>
              <p:spPr bwMode="auto">
                <a:xfrm>
                  <a:off x="7241930" y="2902498"/>
                  <a:ext cx="1449627"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cxnSp>
              <p:nvCxnSpPr>
                <p:cNvPr id="295" name="Elbow Connector 236">
                  <a:extLst>
                    <a:ext uri="{FF2B5EF4-FFF2-40B4-BE49-F238E27FC236}">
                      <a16:creationId xmlns:a16="http://schemas.microsoft.com/office/drawing/2014/main" id="{32608D2A-4B9A-274F-BC3C-A92B847860C0}"/>
                    </a:ext>
                  </a:extLst>
                </p:cNvPr>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6" name="Elbow Connector 237">
                  <a:extLst>
                    <a:ext uri="{FF2B5EF4-FFF2-40B4-BE49-F238E27FC236}">
                      <a16:creationId xmlns:a16="http://schemas.microsoft.com/office/drawing/2014/main" id="{33871E28-1905-4B48-AA3F-5D3FB2035431}"/>
                    </a:ext>
                  </a:extLst>
                </p:cNvPr>
                <p:cNvCxnSpPr>
                  <a:cxnSpLocks noChangeShapeType="1"/>
                </p:cNvCxnSpPr>
                <p:nvPr/>
              </p:nvCxnSpPr>
              <p:spPr bwMode="auto">
                <a:xfrm rot="16200000" flipH="1">
                  <a:off x="7234134" y="1990275"/>
                  <a:ext cx="251463" cy="2659185"/>
                </a:xfrm>
                <a:prstGeom prst="bentConnector3">
                  <a:avLst>
                    <a:gd name="adj1" fmla="val 246306"/>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97" name="Oval 296">
                  <a:extLst>
                    <a:ext uri="{FF2B5EF4-FFF2-40B4-BE49-F238E27FC236}">
                      <a16:creationId xmlns:a16="http://schemas.microsoft.com/office/drawing/2014/main" id="{01E6165B-48DD-B240-BC9F-145F87F750C8}"/>
                    </a:ext>
                  </a:extLst>
                </p:cNvPr>
                <p:cNvSpPr/>
                <p:nvPr/>
              </p:nvSpPr>
              <p:spPr bwMode="auto">
                <a:xfrm>
                  <a:off x="5756289" y="3116617"/>
                  <a:ext cx="75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98" name="Oval 297">
                  <a:extLst>
                    <a:ext uri="{FF2B5EF4-FFF2-40B4-BE49-F238E27FC236}">
                      <a16:creationId xmlns:a16="http://schemas.microsoft.com/office/drawing/2014/main" id="{3A4AAF57-8DBC-454D-B638-B81FA144F608}"/>
                    </a:ext>
                  </a:extLst>
                </p:cNvPr>
                <p:cNvSpPr/>
                <p:nvPr/>
              </p:nvSpPr>
              <p:spPr bwMode="auto">
                <a:xfrm>
                  <a:off x="5993390" y="3116617"/>
                  <a:ext cx="75033"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99" name="Oval 298">
                  <a:extLst>
                    <a:ext uri="{FF2B5EF4-FFF2-40B4-BE49-F238E27FC236}">
                      <a16:creationId xmlns:a16="http://schemas.microsoft.com/office/drawing/2014/main" id="{B3AC5517-63EE-4748-8A25-80358CA8F531}"/>
                    </a:ext>
                  </a:extLst>
                </p:cNvPr>
                <p:cNvSpPr/>
                <p:nvPr/>
              </p:nvSpPr>
              <p:spPr bwMode="auto">
                <a:xfrm>
                  <a:off x="7202914" y="3367536"/>
                  <a:ext cx="75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300" name="Oval 299">
                  <a:extLst>
                    <a:ext uri="{FF2B5EF4-FFF2-40B4-BE49-F238E27FC236}">
                      <a16:creationId xmlns:a16="http://schemas.microsoft.com/office/drawing/2014/main" id="{B9E69623-08C0-0945-A9C8-05E205D512E4}"/>
                    </a:ext>
                  </a:extLst>
                </p:cNvPr>
                <p:cNvSpPr/>
                <p:nvPr/>
              </p:nvSpPr>
              <p:spPr bwMode="auto">
                <a:xfrm>
                  <a:off x="8652540"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grpSp>
            <p:nvGrpSpPr>
              <p:cNvPr id="251" name="Group 205">
                <a:extLst>
                  <a:ext uri="{FF2B5EF4-FFF2-40B4-BE49-F238E27FC236}">
                    <a16:creationId xmlns:a16="http://schemas.microsoft.com/office/drawing/2014/main" id="{C71FF8A3-C35C-5E41-999A-5F37428B97ED}"/>
                  </a:ext>
                </a:extLst>
              </p:cNvPr>
              <p:cNvGrpSpPr>
                <a:grpSpLocks/>
              </p:cNvGrpSpPr>
              <p:nvPr/>
            </p:nvGrpSpPr>
            <p:grpSpPr bwMode="auto">
              <a:xfrm>
                <a:off x="2068590" y="4151574"/>
                <a:ext cx="1058221" cy="192769"/>
                <a:chOff x="5388934" y="2903927"/>
                <a:chExt cx="2667537" cy="541672"/>
              </a:xfrm>
            </p:grpSpPr>
            <p:sp>
              <p:nvSpPr>
                <p:cNvPr id="273" name="Rectangle 272">
                  <a:extLst>
                    <a:ext uri="{FF2B5EF4-FFF2-40B4-BE49-F238E27FC236}">
                      <a16:creationId xmlns:a16="http://schemas.microsoft.com/office/drawing/2014/main" id="{63C475C9-BC3B-9E4E-B44C-FD5538D74CA2}"/>
                    </a:ext>
                  </a:extLst>
                </p:cNvPr>
                <p:cNvSpPr/>
                <p:nvPr/>
              </p:nvSpPr>
              <p:spPr bwMode="auto">
                <a:xfrm>
                  <a:off x="5389607" y="2902498"/>
                  <a:ext cx="789342" cy="505185"/>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74" name="Rectangle 273">
                  <a:extLst>
                    <a:ext uri="{FF2B5EF4-FFF2-40B4-BE49-F238E27FC236}">
                      <a16:creationId xmlns:a16="http://schemas.microsoft.com/office/drawing/2014/main" id="{1D489326-7B08-CA40-94BC-0C2FB2CBAD12}"/>
                    </a:ext>
                  </a:extLst>
                </p:cNvPr>
                <p:cNvSpPr/>
                <p:nvPr/>
              </p:nvSpPr>
              <p:spPr bwMode="auto">
                <a:xfrm>
                  <a:off x="5683734" y="2972755"/>
                  <a:ext cx="210091"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75" name="Rectangle 274">
                  <a:extLst>
                    <a:ext uri="{FF2B5EF4-FFF2-40B4-BE49-F238E27FC236}">
                      <a16:creationId xmlns:a16="http://schemas.microsoft.com/office/drawing/2014/main" id="{CA2D78A5-3ADC-4540-B3F7-830AE5EC5F92}"/>
                    </a:ext>
                  </a:extLst>
                </p:cNvPr>
                <p:cNvSpPr/>
                <p:nvPr/>
              </p:nvSpPr>
              <p:spPr bwMode="auto">
                <a:xfrm>
                  <a:off x="5929841" y="2972755"/>
                  <a:ext cx="213093" cy="364672"/>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76" name="Rectangle 275">
                  <a:extLst>
                    <a:ext uri="{FF2B5EF4-FFF2-40B4-BE49-F238E27FC236}">
                      <a16:creationId xmlns:a16="http://schemas.microsoft.com/office/drawing/2014/main" id="{55296B27-3BC4-DF4B-85A2-1DB4A6D2403D}"/>
                    </a:ext>
                  </a:extLst>
                </p:cNvPr>
                <p:cNvSpPr/>
                <p:nvPr/>
              </p:nvSpPr>
              <p:spPr bwMode="auto">
                <a:xfrm>
                  <a:off x="6169945" y="2902498"/>
                  <a:ext cx="210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77" name="Rectangle 276">
                  <a:extLst>
                    <a:ext uri="{FF2B5EF4-FFF2-40B4-BE49-F238E27FC236}">
                      <a16:creationId xmlns:a16="http://schemas.microsoft.com/office/drawing/2014/main" id="{4FC5599F-948E-CF4B-9859-9C2B20795854}"/>
                    </a:ext>
                  </a:extLst>
                </p:cNvPr>
                <p:cNvSpPr/>
                <p:nvPr/>
              </p:nvSpPr>
              <p:spPr bwMode="auto">
                <a:xfrm>
                  <a:off x="6380036" y="2902498"/>
                  <a:ext cx="207091" cy="50518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278" name="Rectangle 277">
                  <a:extLst>
                    <a:ext uri="{FF2B5EF4-FFF2-40B4-BE49-F238E27FC236}">
                      <a16:creationId xmlns:a16="http://schemas.microsoft.com/office/drawing/2014/main" id="{DC562E26-33B6-D848-AFC3-378915EDFD26}"/>
                    </a:ext>
                  </a:extLst>
                </p:cNvPr>
                <p:cNvSpPr/>
                <p:nvPr/>
              </p:nvSpPr>
              <p:spPr bwMode="auto">
                <a:xfrm rot="16200000">
                  <a:off x="6409567" y="3068052"/>
                  <a:ext cx="505185"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279" name="Rectangle 278">
                  <a:extLst>
                    <a:ext uri="{FF2B5EF4-FFF2-40B4-BE49-F238E27FC236}">
                      <a16:creationId xmlns:a16="http://schemas.microsoft.com/office/drawing/2014/main" id="{CFF1A6A6-33BA-1C49-BC9A-D5805E3B51F3}"/>
                    </a:ext>
                  </a:extLst>
                </p:cNvPr>
                <p:cNvSpPr/>
                <p:nvPr/>
              </p:nvSpPr>
              <p:spPr bwMode="auto">
                <a:xfrm>
                  <a:off x="6740191" y="2902498"/>
                  <a:ext cx="50121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80" name="Rectangle 279">
                  <a:extLst>
                    <a:ext uri="{FF2B5EF4-FFF2-40B4-BE49-F238E27FC236}">
                      <a16:creationId xmlns:a16="http://schemas.microsoft.com/office/drawing/2014/main" id="{DF9D11D6-AB08-6645-8EEA-EAB39E2BFCC9}"/>
                    </a:ext>
                  </a:extLst>
                </p:cNvPr>
                <p:cNvSpPr/>
                <p:nvPr/>
              </p:nvSpPr>
              <p:spPr bwMode="auto">
                <a:xfrm>
                  <a:off x="7241409" y="2902498"/>
                  <a:ext cx="783338" cy="505185"/>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cxnSp>
              <p:nvCxnSpPr>
                <p:cNvPr id="281" name="Elbow Connector 218">
                  <a:extLst>
                    <a:ext uri="{FF2B5EF4-FFF2-40B4-BE49-F238E27FC236}">
                      <a16:creationId xmlns:a16="http://schemas.microsoft.com/office/drawing/2014/main" id="{2C4742F0-CCE8-5448-B253-3C27DD88AD2A}"/>
                    </a:ext>
                  </a:extLst>
                </p:cNvPr>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2" name="Elbow Connector 219">
                  <a:extLst>
                    <a:ext uri="{FF2B5EF4-FFF2-40B4-BE49-F238E27FC236}">
                      <a16:creationId xmlns:a16="http://schemas.microsoft.com/office/drawing/2014/main" id="{C8798BE3-CB28-D640-8F45-F421DD1B0EB4}"/>
                    </a:ext>
                  </a:extLst>
                </p:cNvPr>
                <p:cNvCxnSpPr>
                  <a:cxnSpLocks noChangeShapeType="1"/>
                </p:cNvCxnSpPr>
                <p:nvPr/>
              </p:nvCxnSpPr>
              <p:spPr bwMode="auto">
                <a:xfrm rot="16200000" flipH="1">
                  <a:off x="6899354" y="2325057"/>
                  <a:ext cx="251461" cy="1989622"/>
                </a:xfrm>
                <a:prstGeom prst="bentConnector3">
                  <a:avLst>
                    <a:gd name="adj1" fmla="val 241412"/>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3" name="Oval 282">
                  <a:extLst>
                    <a:ext uri="{FF2B5EF4-FFF2-40B4-BE49-F238E27FC236}">
                      <a16:creationId xmlns:a16="http://schemas.microsoft.com/office/drawing/2014/main" id="{27BCF403-3FF5-1C4B-965A-35EB9AC99231}"/>
                    </a:ext>
                  </a:extLst>
                </p:cNvPr>
                <p:cNvSpPr/>
                <p:nvPr/>
              </p:nvSpPr>
              <p:spPr bwMode="auto">
                <a:xfrm>
                  <a:off x="5758768"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84" name="Oval 283">
                  <a:extLst>
                    <a:ext uri="{FF2B5EF4-FFF2-40B4-BE49-F238E27FC236}">
                      <a16:creationId xmlns:a16="http://schemas.microsoft.com/office/drawing/2014/main" id="{B1107AA6-0368-AC4E-89BF-892B5D71246E}"/>
                    </a:ext>
                  </a:extLst>
                </p:cNvPr>
                <p:cNvSpPr/>
                <p:nvPr/>
              </p:nvSpPr>
              <p:spPr bwMode="auto">
                <a:xfrm>
                  <a:off x="5995869" y="311661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85" name="Oval 284">
                  <a:extLst>
                    <a:ext uri="{FF2B5EF4-FFF2-40B4-BE49-F238E27FC236}">
                      <a16:creationId xmlns:a16="http://schemas.microsoft.com/office/drawing/2014/main" id="{B33CDD90-4029-B64D-B0AA-A2DBF088CD6A}"/>
                    </a:ext>
                  </a:extLst>
                </p:cNvPr>
                <p:cNvSpPr/>
                <p:nvPr/>
              </p:nvSpPr>
              <p:spPr bwMode="auto">
                <a:xfrm>
                  <a:off x="7205394"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86" name="Oval 285">
                  <a:extLst>
                    <a:ext uri="{FF2B5EF4-FFF2-40B4-BE49-F238E27FC236}">
                      <a16:creationId xmlns:a16="http://schemas.microsoft.com/office/drawing/2014/main" id="{C0BB6685-8D10-E44A-ABD8-6E77DB2978B6}"/>
                    </a:ext>
                  </a:extLst>
                </p:cNvPr>
                <p:cNvSpPr/>
                <p:nvPr/>
              </p:nvSpPr>
              <p:spPr bwMode="auto">
                <a:xfrm>
                  <a:off x="7985731" y="336753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sp>
            <p:nvSpPr>
              <p:cNvPr id="252" name="Oval 251">
                <a:extLst>
                  <a:ext uri="{FF2B5EF4-FFF2-40B4-BE49-F238E27FC236}">
                    <a16:creationId xmlns:a16="http://schemas.microsoft.com/office/drawing/2014/main" id="{F8BA5961-59A1-904F-BF5B-732C91C61B8B}"/>
                  </a:ext>
                </a:extLst>
              </p:cNvPr>
              <p:cNvSpPr/>
              <p:nvPr/>
            </p:nvSpPr>
            <p:spPr bwMode="auto">
              <a:xfrm>
                <a:off x="2049807" y="4127253"/>
                <a:ext cx="28575" cy="27384"/>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53" name="Oval 252">
                <a:extLst>
                  <a:ext uri="{FF2B5EF4-FFF2-40B4-BE49-F238E27FC236}">
                    <a16:creationId xmlns:a16="http://schemas.microsoft.com/office/drawing/2014/main" id="{E4BBCEC8-A9A6-E847-B534-EB6C3E23B5BF}"/>
                  </a:ext>
                </a:extLst>
              </p:cNvPr>
              <p:cNvSpPr/>
              <p:nvPr/>
            </p:nvSpPr>
            <p:spPr bwMode="auto">
              <a:xfrm>
                <a:off x="3103511" y="4128443"/>
                <a:ext cx="29766" cy="2738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cxnSp>
            <p:nvCxnSpPr>
              <p:cNvPr id="254" name="Elbow Connector 246">
                <a:extLst>
                  <a:ext uri="{FF2B5EF4-FFF2-40B4-BE49-F238E27FC236}">
                    <a16:creationId xmlns:a16="http://schemas.microsoft.com/office/drawing/2014/main" id="{6A3231B9-DF2B-EA49-8D29-77F7E86A7F7E}"/>
                  </a:ext>
                </a:extLst>
              </p:cNvPr>
              <p:cNvCxnSpPr>
                <a:cxnSpLocks noChangeShapeType="1"/>
              </p:cNvCxnSpPr>
              <p:nvPr/>
            </p:nvCxnSpPr>
            <p:spPr bwMode="auto">
              <a:xfrm rot="5400000">
                <a:off x="2203496" y="3584716"/>
                <a:ext cx="403082" cy="682519"/>
              </a:xfrm>
              <a:prstGeom prst="bentConnector3">
                <a:avLst>
                  <a:gd name="adj1" fmla="val 70009"/>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5" name="Elbow Connector 251">
                <a:extLst>
                  <a:ext uri="{FF2B5EF4-FFF2-40B4-BE49-F238E27FC236}">
                    <a16:creationId xmlns:a16="http://schemas.microsoft.com/office/drawing/2014/main" id="{E4EA49F9-D5CE-2942-9BC9-6CDE525AB1F3}"/>
                  </a:ext>
                </a:extLst>
              </p:cNvPr>
              <p:cNvCxnSpPr>
                <a:cxnSpLocks noChangeShapeType="1"/>
              </p:cNvCxnSpPr>
              <p:nvPr/>
            </p:nvCxnSpPr>
            <p:spPr bwMode="auto">
              <a:xfrm rot="16200000" flipH="1">
                <a:off x="2837653" y="3847571"/>
                <a:ext cx="403807" cy="157532"/>
              </a:xfrm>
              <a:prstGeom prst="bentConnector3">
                <a:avLst>
                  <a:gd name="adj1" fmla="val 50000"/>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56" name="Group 254">
                <a:extLst>
                  <a:ext uri="{FF2B5EF4-FFF2-40B4-BE49-F238E27FC236}">
                    <a16:creationId xmlns:a16="http://schemas.microsoft.com/office/drawing/2014/main" id="{8E2AD680-7EB3-6E44-889C-46B9BDE2BEFA}"/>
                  </a:ext>
                </a:extLst>
              </p:cNvPr>
              <p:cNvGrpSpPr>
                <a:grpSpLocks/>
              </p:cNvGrpSpPr>
              <p:nvPr/>
            </p:nvGrpSpPr>
            <p:grpSpPr bwMode="auto">
              <a:xfrm>
                <a:off x="2074611" y="4569616"/>
                <a:ext cx="1771700" cy="192769"/>
                <a:chOff x="5388934" y="2903927"/>
                <a:chExt cx="4466058" cy="541672"/>
              </a:xfrm>
            </p:grpSpPr>
            <p:sp>
              <p:nvSpPr>
                <p:cNvPr id="259" name="Rectangle 258">
                  <a:extLst>
                    <a:ext uri="{FF2B5EF4-FFF2-40B4-BE49-F238E27FC236}">
                      <a16:creationId xmlns:a16="http://schemas.microsoft.com/office/drawing/2014/main" id="{2A45AE90-8BDD-B440-9F0B-70A5E1749514}"/>
                    </a:ext>
                  </a:extLst>
                </p:cNvPr>
                <p:cNvSpPr/>
                <p:nvPr/>
              </p:nvSpPr>
              <p:spPr bwMode="auto">
                <a:xfrm>
                  <a:off x="5389437" y="2905474"/>
                  <a:ext cx="789340" cy="501841"/>
                </a:xfrm>
                <a:prstGeom prst="rect">
                  <a:avLst/>
                </a:prstGeom>
                <a:solidFill>
                  <a:srgbClr val="2980B9"/>
                </a:solidFill>
                <a:ln w="25400" cap="flat" cmpd="sng" algn="ctr">
                  <a:solidFill>
                    <a:srgbClr val="95A5A6"/>
                  </a:solidFill>
                  <a:prstDash val="solid"/>
                  <a:headEnd type="none" w="med" len="med"/>
                  <a:tailEnd type="none" w="med" len="med"/>
                </a:ln>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60" name="Rectangle 259">
                  <a:extLst>
                    <a:ext uri="{FF2B5EF4-FFF2-40B4-BE49-F238E27FC236}">
                      <a16:creationId xmlns:a16="http://schemas.microsoft.com/office/drawing/2014/main" id="{DE95F4E1-38C6-1842-9906-84D9E350059B}"/>
                    </a:ext>
                  </a:extLst>
                </p:cNvPr>
                <p:cNvSpPr/>
                <p:nvPr/>
              </p:nvSpPr>
              <p:spPr bwMode="auto">
                <a:xfrm>
                  <a:off x="5683564" y="2972386"/>
                  <a:ext cx="210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61" name="Rectangle 260">
                  <a:extLst>
                    <a:ext uri="{FF2B5EF4-FFF2-40B4-BE49-F238E27FC236}">
                      <a16:creationId xmlns:a16="http://schemas.microsoft.com/office/drawing/2014/main" id="{06394630-50C2-0C46-8C4E-D961F77B0309}"/>
                    </a:ext>
                  </a:extLst>
                </p:cNvPr>
                <p:cNvSpPr/>
                <p:nvPr/>
              </p:nvSpPr>
              <p:spPr bwMode="auto">
                <a:xfrm>
                  <a:off x="5929671" y="2972386"/>
                  <a:ext cx="213091" cy="36467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62" name="Rectangle 261">
                  <a:extLst>
                    <a:ext uri="{FF2B5EF4-FFF2-40B4-BE49-F238E27FC236}">
                      <a16:creationId xmlns:a16="http://schemas.microsoft.com/office/drawing/2014/main" id="{8EE02DDF-E0CF-A648-AC03-35687F0D775C}"/>
                    </a:ext>
                  </a:extLst>
                </p:cNvPr>
                <p:cNvSpPr/>
                <p:nvPr/>
              </p:nvSpPr>
              <p:spPr bwMode="auto">
                <a:xfrm>
                  <a:off x="6169774" y="2905474"/>
                  <a:ext cx="210091"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63" name="Rectangle 262">
                  <a:extLst>
                    <a:ext uri="{FF2B5EF4-FFF2-40B4-BE49-F238E27FC236}">
                      <a16:creationId xmlns:a16="http://schemas.microsoft.com/office/drawing/2014/main" id="{F8F2179F-7CDA-BA4F-B819-A87566302C4E}"/>
                    </a:ext>
                  </a:extLst>
                </p:cNvPr>
                <p:cNvSpPr/>
                <p:nvPr/>
              </p:nvSpPr>
              <p:spPr bwMode="auto">
                <a:xfrm>
                  <a:off x="6379865" y="2905474"/>
                  <a:ext cx="207089" cy="501841"/>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264" name="Rectangle 263">
                  <a:extLst>
                    <a:ext uri="{FF2B5EF4-FFF2-40B4-BE49-F238E27FC236}">
                      <a16:creationId xmlns:a16="http://schemas.microsoft.com/office/drawing/2014/main" id="{14EE5386-C9CD-0346-A440-76CDD9221968}"/>
                    </a:ext>
                  </a:extLst>
                </p:cNvPr>
                <p:cNvSpPr/>
                <p:nvPr/>
              </p:nvSpPr>
              <p:spPr bwMode="auto">
                <a:xfrm rot="16200000">
                  <a:off x="6411066" y="3069357"/>
                  <a:ext cx="501841" cy="174075"/>
                </a:xfrm>
                <a:prstGeom prst="rect">
                  <a:avLst/>
                </a:prstGeom>
                <a:solidFill>
                  <a:srgbClr val="0070C0"/>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525" kern="0" dirty="0">
                    <a:solidFill>
                      <a:srgbClr val="000000"/>
                    </a:solidFill>
                    <a:latin typeface="Helvetica Neue" charset="0"/>
                    <a:ea typeface="Helvetica Neue" charset="0"/>
                    <a:cs typeface="Helvetica Neue" charset="0"/>
                  </a:endParaRPr>
                </a:p>
              </p:txBody>
            </p:sp>
            <p:sp>
              <p:nvSpPr>
                <p:cNvPr id="265" name="Rectangle 264">
                  <a:extLst>
                    <a:ext uri="{FF2B5EF4-FFF2-40B4-BE49-F238E27FC236}">
                      <a16:creationId xmlns:a16="http://schemas.microsoft.com/office/drawing/2014/main" id="{7B389F67-E4D7-B74D-9626-5F1D15477B80}"/>
                    </a:ext>
                  </a:extLst>
                </p:cNvPr>
                <p:cNvSpPr/>
                <p:nvPr/>
              </p:nvSpPr>
              <p:spPr bwMode="auto">
                <a:xfrm>
                  <a:off x="6740021" y="2905474"/>
                  <a:ext cx="2289989"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266" name="Rectangle 265">
                  <a:extLst>
                    <a:ext uri="{FF2B5EF4-FFF2-40B4-BE49-F238E27FC236}">
                      <a16:creationId xmlns:a16="http://schemas.microsoft.com/office/drawing/2014/main" id="{C5E0668B-4109-2142-9DB9-5BCF6D665371}"/>
                    </a:ext>
                  </a:extLst>
                </p:cNvPr>
                <p:cNvSpPr/>
                <p:nvPr/>
              </p:nvSpPr>
              <p:spPr bwMode="auto">
                <a:xfrm>
                  <a:off x="9039015" y="2905474"/>
                  <a:ext cx="783338" cy="501841"/>
                </a:xfrm>
                <a:prstGeom prst="rect">
                  <a:avLst/>
                </a:prstGeom>
                <a:solidFill>
                  <a:srgbClr val="15405B"/>
                </a:solidFill>
                <a:ln w="25400" cap="flat" cmpd="sng" algn="ctr">
                  <a:solidFill>
                    <a:srgbClr val="95A5A6"/>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cxnSp>
              <p:nvCxnSpPr>
                <p:cNvPr id="267" name="Elbow Connector 264">
                  <a:extLst>
                    <a:ext uri="{FF2B5EF4-FFF2-40B4-BE49-F238E27FC236}">
                      <a16:creationId xmlns:a16="http://schemas.microsoft.com/office/drawing/2014/main" id="{C48E8BC3-6BB3-BE4A-802D-D84F5D434FF5}"/>
                    </a:ext>
                  </a:extLst>
                </p:cNvPr>
                <p:cNvCxnSpPr>
                  <a:cxnSpLocks noChangeShapeType="1"/>
                </p:cNvCxnSpPr>
                <p:nvPr/>
              </p:nvCxnSpPr>
              <p:spPr bwMode="auto">
                <a:xfrm rot="16200000" flipH="1">
                  <a:off x="7282984" y="1704508"/>
                  <a:ext cx="251463" cy="3230720"/>
                </a:xfrm>
                <a:prstGeom prst="bentConnector3">
                  <a:avLst>
                    <a:gd name="adj1" fmla="val 291523"/>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8" name="Elbow Connector 265">
                  <a:extLst>
                    <a:ext uri="{FF2B5EF4-FFF2-40B4-BE49-F238E27FC236}">
                      <a16:creationId xmlns:a16="http://schemas.microsoft.com/office/drawing/2014/main" id="{1D01D8C9-0E82-6748-8E95-7DA7BFC4B5EC}"/>
                    </a:ext>
                  </a:extLst>
                </p:cNvPr>
                <p:cNvCxnSpPr>
                  <a:cxnSpLocks noChangeShapeType="1"/>
                </p:cNvCxnSpPr>
                <p:nvPr/>
              </p:nvCxnSpPr>
              <p:spPr bwMode="auto">
                <a:xfrm rot="16200000" flipH="1">
                  <a:off x="7798613" y="1425796"/>
                  <a:ext cx="251463" cy="3788143"/>
                </a:xfrm>
                <a:prstGeom prst="bentConnector3">
                  <a:avLst>
                    <a:gd name="adj1" fmla="val 211796"/>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9" name="Oval 268">
                  <a:extLst>
                    <a:ext uri="{FF2B5EF4-FFF2-40B4-BE49-F238E27FC236}">
                      <a16:creationId xmlns:a16="http://schemas.microsoft.com/office/drawing/2014/main" id="{95239806-99ED-4049-8798-BA36C0B954F0}"/>
                    </a:ext>
                  </a:extLst>
                </p:cNvPr>
                <p:cNvSpPr/>
                <p:nvPr/>
              </p:nvSpPr>
              <p:spPr bwMode="auto">
                <a:xfrm>
                  <a:off x="5758596" y="3116246"/>
                  <a:ext cx="72031"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70" name="Oval 269">
                  <a:extLst>
                    <a:ext uri="{FF2B5EF4-FFF2-40B4-BE49-F238E27FC236}">
                      <a16:creationId xmlns:a16="http://schemas.microsoft.com/office/drawing/2014/main" id="{C3396D62-DCAB-8841-89DE-E84F42271B62}"/>
                    </a:ext>
                  </a:extLst>
                </p:cNvPr>
                <p:cNvSpPr/>
                <p:nvPr/>
              </p:nvSpPr>
              <p:spPr bwMode="auto">
                <a:xfrm>
                  <a:off x="5992697" y="3116246"/>
                  <a:ext cx="75033" cy="7695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71" name="Oval 270">
                  <a:extLst>
                    <a:ext uri="{FF2B5EF4-FFF2-40B4-BE49-F238E27FC236}">
                      <a16:creationId xmlns:a16="http://schemas.microsoft.com/office/drawing/2014/main" id="{BB924864-A643-CA4A-88C8-F434FE6918AB}"/>
                    </a:ext>
                  </a:extLst>
                </p:cNvPr>
                <p:cNvSpPr/>
                <p:nvPr/>
              </p:nvSpPr>
              <p:spPr bwMode="auto">
                <a:xfrm>
                  <a:off x="8987992"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272" name="Oval 271">
                  <a:extLst>
                    <a:ext uri="{FF2B5EF4-FFF2-40B4-BE49-F238E27FC236}">
                      <a16:creationId xmlns:a16="http://schemas.microsoft.com/office/drawing/2014/main" id="{1F062217-2DC6-C24D-893B-E17F6C70ED35}"/>
                    </a:ext>
                  </a:extLst>
                </p:cNvPr>
                <p:cNvSpPr/>
                <p:nvPr/>
              </p:nvSpPr>
              <p:spPr bwMode="auto">
                <a:xfrm>
                  <a:off x="9783337" y="3367167"/>
                  <a:ext cx="72031" cy="7694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sp>
            <p:nvSpPr>
              <p:cNvPr id="257" name="Oval 256">
                <a:extLst>
                  <a:ext uri="{FF2B5EF4-FFF2-40B4-BE49-F238E27FC236}">
                    <a16:creationId xmlns:a16="http://schemas.microsoft.com/office/drawing/2014/main" id="{87C72E11-EFD4-EF4A-8C24-9731865F5052}"/>
                  </a:ext>
                </a:extLst>
              </p:cNvPr>
              <p:cNvSpPr/>
              <p:nvPr/>
            </p:nvSpPr>
            <p:spPr bwMode="auto">
              <a:xfrm>
                <a:off x="2055761" y="4533256"/>
                <a:ext cx="28575" cy="27385"/>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cxnSp>
            <p:nvCxnSpPr>
              <p:cNvPr id="258" name="Elbow Connector 271">
                <a:extLst>
                  <a:ext uri="{FF2B5EF4-FFF2-40B4-BE49-F238E27FC236}">
                    <a16:creationId xmlns:a16="http://schemas.microsoft.com/office/drawing/2014/main" id="{8C57AACF-3CD1-BA47-922E-C4710A24E954}"/>
                  </a:ext>
                </a:extLst>
              </p:cNvPr>
              <p:cNvCxnSpPr>
                <a:cxnSpLocks noChangeShapeType="1"/>
              </p:cNvCxnSpPr>
              <p:nvPr/>
            </p:nvCxnSpPr>
            <p:spPr bwMode="auto">
              <a:xfrm rot="5400000">
                <a:off x="2418706" y="3361017"/>
                <a:ext cx="822152" cy="1548986"/>
              </a:xfrm>
              <a:prstGeom prst="bentConnector4">
                <a:avLst>
                  <a:gd name="adj1" fmla="val 29171"/>
                  <a:gd name="adj2" fmla="val 103454"/>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grpSp>
      <p:grpSp>
        <p:nvGrpSpPr>
          <p:cNvPr id="316" name="Group 315" descr="A file with 6 pages" title="File">
            <a:extLst>
              <a:ext uri="{FF2B5EF4-FFF2-40B4-BE49-F238E27FC236}">
                <a16:creationId xmlns:a16="http://schemas.microsoft.com/office/drawing/2014/main" id="{A4E9A7EF-9862-A240-9988-9CD4E57E0CDF}"/>
              </a:ext>
            </a:extLst>
          </p:cNvPr>
          <p:cNvGrpSpPr/>
          <p:nvPr/>
        </p:nvGrpSpPr>
        <p:grpSpPr>
          <a:xfrm>
            <a:off x="3654694" y="2417784"/>
            <a:ext cx="2510341" cy="2483734"/>
            <a:chOff x="3654694" y="2417784"/>
            <a:chExt cx="2510341" cy="2483734"/>
          </a:xfrm>
        </p:grpSpPr>
        <p:sp>
          <p:nvSpPr>
            <p:cNvPr id="317" name="TextBox 316">
              <a:extLst>
                <a:ext uri="{FF2B5EF4-FFF2-40B4-BE49-F238E27FC236}">
                  <a16:creationId xmlns:a16="http://schemas.microsoft.com/office/drawing/2014/main" id="{39FE5504-4DF3-9147-AEB9-8A3B86BF2F49}"/>
                </a:ext>
              </a:extLst>
            </p:cNvPr>
            <p:cNvSpPr txBox="1"/>
            <p:nvPr/>
          </p:nvSpPr>
          <p:spPr>
            <a:xfrm>
              <a:off x="4709673" y="2417784"/>
              <a:ext cx="394660" cy="253916"/>
            </a:xfrm>
            <a:prstGeom prst="rect">
              <a:avLst/>
            </a:prstGeom>
            <a:noFill/>
          </p:spPr>
          <p:txBody>
            <a:bodyPr wrap="none" rtlCol="0">
              <a:spAutoFit/>
            </a:bodyPr>
            <a:lstStyle/>
            <a:p>
              <a:r>
                <a:rPr lang="en-US" sz="1050" dirty="0">
                  <a:solidFill>
                    <a:srgbClr val="14405C"/>
                  </a:solidFill>
                  <a:latin typeface="Helvetica Neue" charset="0"/>
                  <a:ea typeface="Helvetica Neue" charset="0"/>
                  <a:cs typeface="Helvetica Neue" charset="0"/>
                </a:rPr>
                <a:t>File</a:t>
              </a:r>
            </a:p>
          </p:txBody>
        </p:sp>
        <p:grpSp>
          <p:nvGrpSpPr>
            <p:cNvPr id="318" name="Group 317">
              <a:extLst>
                <a:ext uri="{FF2B5EF4-FFF2-40B4-BE49-F238E27FC236}">
                  <a16:creationId xmlns:a16="http://schemas.microsoft.com/office/drawing/2014/main" id="{BCE19B71-2C5A-B64D-884F-03E279FE153B}"/>
                </a:ext>
              </a:extLst>
            </p:cNvPr>
            <p:cNvGrpSpPr/>
            <p:nvPr/>
          </p:nvGrpSpPr>
          <p:grpSpPr>
            <a:xfrm>
              <a:off x="3654694" y="2615518"/>
              <a:ext cx="2510341" cy="2286000"/>
              <a:chOff x="3654694" y="2615518"/>
              <a:chExt cx="2510341" cy="2286000"/>
            </a:xfrm>
          </p:grpSpPr>
          <p:sp>
            <p:nvSpPr>
              <p:cNvPr id="319" name="Rectangle 318">
                <a:extLst>
                  <a:ext uri="{FF2B5EF4-FFF2-40B4-BE49-F238E27FC236}">
                    <a16:creationId xmlns:a16="http://schemas.microsoft.com/office/drawing/2014/main" id="{5C677A15-055E-4E4A-BDBF-FDCA9BA1D294}"/>
                  </a:ext>
                </a:extLst>
              </p:cNvPr>
              <p:cNvSpPr/>
              <p:nvPr/>
            </p:nvSpPr>
            <p:spPr bwMode="auto">
              <a:xfrm>
                <a:off x="3654694" y="2615518"/>
                <a:ext cx="2510341" cy="2286000"/>
              </a:xfrm>
              <a:prstGeom prst="rect">
                <a:avLst/>
              </a:prstGeom>
              <a:solidFill>
                <a:srgbClr val="95A5A6"/>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prstClr val="white"/>
                  </a:solidFill>
                  <a:latin typeface="Helvetica Neue" charset="0"/>
                  <a:ea typeface="Helvetica Neue" charset="0"/>
                  <a:cs typeface="Helvetica Neue" charset="0"/>
                </a:endParaRPr>
              </a:p>
            </p:txBody>
          </p:sp>
          <p:sp>
            <p:nvSpPr>
              <p:cNvPr id="320" name="Folded Corner 319">
                <a:extLst>
                  <a:ext uri="{FF2B5EF4-FFF2-40B4-BE49-F238E27FC236}">
                    <a16:creationId xmlns:a16="http://schemas.microsoft.com/office/drawing/2014/main" id="{0CBDA7EC-1D53-EB49-8960-51E175F8A2CB}"/>
                  </a:ext>
                </a:extLst>
              </p:cNvPr>
              <p:cNvSpPr/>
              <p:nvPr/>
            </p:nvSpPr>
            <p:spPr bwMode="auto">
              <a:xfrm>
                <a:off x="3850929" y="2729818"/>
                <a:ext cx="999208"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1</a:t>
                </a:r>
              </a:p>
            </p:txBody>
          </p:sp>
          <p:sp>
            <p:nvSpPr>
              <p:cNvPr id="321" name="Folded Corner 320">
                <a:extLst>
                  <a:ext uri="{FF2B5EF4-FFF2-40B4-BE49-F238E27FC236}">
                    <a16:creationId xmlns:a16="http://schemas.microsoft.com/office/drawing/2014/main" id="{7C037E04-E662-354E-A652-693DAC210142}"/>
                  </a:ext>
                </a:extLst>
              </p:cNvPr>
              <p:cNvSpPr/>
              <p:nvPr/>
            </p:nvSpPr>
            <p:spPr bwMode="auto">
              <a:xfrm>
                <a:off x="5056542" y="2729818"/>
                <a:ext cx="926999"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2</a:t>
                </a:r>
              </a:p>
            </p:txBody>
          </p:sp>
          <p:sp>
            <p:nvSpPr>
              <p:cNvPr id="322" name="Folded Corner 321">
                <a:extLst>
                  <a:ext uri="{FF2B5EF4-FFF2-40B4-BE49-F238E27FC236}">
                    <a16:creationId xmlns:a16="http://schemas.microsoft.com/office/drawing/2014/main" id="{D3E8A49E-AC38-1044-8A48-81C702321831}"/>
                  </a:ext>
                </a:extLst>
              </p:cNvPr>
              <p:cNvSpPr/>
              <p:nvPr/>
            </p:nvSpPr>
            <p:spPr bwMode="auto">
              <a:xfrm>
                <a:off x="3850929" y="3478248"/>
                <a:ext cx="999208"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3</a:t>
                </a:r>
              </a:p>
            </p:txBody>
          </p:sp>
          <p:sp>
            <p:nvSpPr>
              <p:cNvPr id="323" name="Folded Corner 322">
                <a:extLst>
                  <a:ext uri="{FF2B5EF4-FFF2-40B4-BE49-F238E27FC236}">
                    <a16:creationId xmlns:a16="http://schemas.microsoft.com/office/drawing/2014/main" id="{10979BD2-4B5C-7A48-BE3F-CBDCD56E6FDF}"/>
                  </a:ext>
                </a:extLst>
              </p:cNvPr>
              <p:cNvSpPr/>
              <p:nvPr/>
            </p:nvSpPr>
            <p:spPr bwMode="auto">
              <a:xfrm>
                <a:off x="5056542" y="3478248"/>
                <a:ext cx="926999"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4</a:t>
                </a:r>
              </a:p>
            </p:txBody>
          </p:sp>
          <p:sp>
            <p:nvSpPr>
              <p:cNvPr id="324" name="Folded Corner 323">
                <a:extLst>
                  <a:ext uri="{FF2B5EF4-FFF2-40B4-BE49-F238E27FC236}">
                    <a16:creationId xmlns:a16="http://schemas.microsoft.com/office/drawing/2014/main" id="{CF597180-9E11-114E-B5F0-67D94757F94D}"/>
                  </a:ext>
                </a:extLst>
              </p:cNvPr>
              <p:cNvSpPr/>
              <p:nvPr/>
            </p:nvSpPr>
            <p:spPr bwMode="auto">
              <a:xfrm>
                <a:off x="3850929" y="4226679"/>
                <a:ext cx="999208"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5</a:t>
                </a:r>
              </a:p>
            </p:txBody>
          </p:sp>
          <p:sp>
            <p:nvSpPr>
              <p:cNvPr id="325" name="Folded Corner 324">
                <a:extLst>
                  <a:ext uri="{FF2B5EF4-FFF2-40B4-BE49-F238E27FC236}">
                    <a16:creationId xmlns:a16="http://schemas.microsoft.com/office/drawing/2014/main" id="{2FED34A5-90EB-FB45-A3E1-C744A7B45AE1}"/>
                  </a:ext>
                </a:extLst>
              </p:cNvPr>
              <p:cNvSpPr/>
              <p:nvPr/>
            </p:nvSpPr>
            <p:spPr bwMode="auto">
              <a:xfrm>
                <a:off x="5056542" y="4226679"/>
                <a:ext cx="926999" cy="566498"/>
              </a:xfrm>
              <a:prstGeom prst="foldedCorner">
                <a:avLst/>
              </a:prstGeom>
              <a:solidFill>
                <a:srgbClr val="ABD2E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latin typeface="Helvetica Neue" charset="0"/>
                    <a:ea typeface="Helvetica Neue" charset="0"/>
                    <a:cs typeface="Helvetica Neue" charset="0"/>
                  </a:rPr>
                  <a:t>Page 6</a:t>
                </a:r>
              </a:p>
            </p:txBody>
          </p:sp>
        </p:grpSp>
      </p:grpSp>
      <p:cxnSp>
        <p:nvCxnSpPr>
          <p:cNvPr id="326" name="Elbow Connector 325" descr="Arrow from slotted page to file" title="Arrow">
            <a:extLst>
              <a:ext uri="{FF2B5EF4-FFF2-40B4-BE49-F238E27FC236}">
                <a16:creationId xmlns:a16="http://schemas.microsoft.com/office/drawing/2014/main" id="{5B0DC405-AA72-0A4B-9366-57725C7C4F0F}"/>
              </a:ext>
            </a:extLst>
          </p:cNvPr>
          <p:cNvCxnSpPr>
            <a:stCxn id="320" idx="1"/>
            <a:endCxn id="247" idx="3"/>
          </p:cNvCxnSpPr>
          <p:nvPr/>
        </p:nvCxnSpPr>
        <p:spPr>
          <a:xfrm rot="10800000" flipV="1">
            <a:off x="3025451" y="3013067"/>
            <a:ext cx="825479" cy="1206332"/>
          </a:xfrm>
          <a:prstGeom prst="bentConnector3">
            <a:avLst>
              <a:gd name="adj1" fmla="val 50000"/>
            </a:avLst>
          </a:prstGeom>
          <a:noFill/>
          <a:ln w="28575" cap="flat" cmpd="sng" algn="ctr">
            <a:solidFill>
              <a:srgbClr val="2980B9">
                <a:shade val="95000"/>
                <a:satMod val="105000"/>
              </a:srgbClr>
            </a:solidFill>
            <a:prstDash val="solid"/>
            <a:tailEnd type="triangle"/>
          </a:ln>
          <a:effectLst/>
        </p:spPr>
      </p:cxnSp>
      <p:grpSp>
        <p:nvGrpSpPr>
          <p:cNvPr id="327" name="Group 326" descr="Record header with arows pointing to the end of the string fields with M, 32, 400" title="Byte Representation of A record">
            <a:extLst>
              <a:ext uri="{FF2B5EF4-FFF2-40B4-BE49-F238E27FC236}">
                <a16:creationId xmlns:a16="http://schemas.microsoft.com/office/drawing/2014/main" id="{47809DBA-A2CE-C54B-AD93-20801C30CBBB}"/>
              </a:ext>
            </a:extLst>
          </p:cNvPr>
          <p:cNvGrpSpPr/>
          <p:nvPr/>
        </p:nvGrpSpPr>
        <p:grpSpPr>
          <a:xfrm>
            <a:off x="555269" y="2560785"/>
            <a:ext cx="2489595" cy="406003"/>
            <a:chOff x="555269" y="2560785"/>
            <a:chExt cx="2489595" cy="406003"/>
          </a:xfrm>
        </p:grpSpPr>
        <p:grpSp>
          <p:nvGrpSpPr>
            <p:cNvPr id="328" name="Group 61">
              <a:extLst>
                <a:ext uri="{FF2B5EF4-FFF2-40B4-BE49-F238E27FC236}">
                  <a16:creationId xmlns:a16="http://schemas.microsoft.com/office/drawing/2014/main" id="{88461841-9437-E142-9911-9B715850CC99}"/>
                </a:ext>
              </a:extLst>
            </p:cNvPr>
            <p:cNvGrpSpPr>
              <a:grpSpLocks/>
            </p:cNvGrpSpPr>
            <p:nvPr/>
          </p:nvGrpSpPr>
          <p:grpSpPr bwMode="auto">
            <a:xfrm>
              <a:off x="555269" y="2560785"/>
              <a:ext cx="2489595" cy="406003"/>
              <a:chOff x="4737655" y="2904119"/>
              <a:chExt cx="3318816" cy="541480"/>
            </a:xfrm>
          </p:grpSpPr>
          <p:sp>
            <p:nvSpPr>
              <p:cNvPr id="330" name="Rectangle 329">
                <a:extLst>
                  <a:ext uri="{FF2B5EF4-FFF2-40B4-BE49-F238E27FC236}">
                    <a16:creationId xmlns:a16="http://schemas.microsoft.com/office/drawing/2014/main" id="{E8937AA5-A928-A34C-8B5B-5DF724BD1892}"/>
                  </a:ext>
                </a:extLst>
              </p:cNvPr>
              <p:cNvSpPr/>
              <p:nvPr/>
            </p:nvSpPr>
            <p:spPr bwMode="auto">
              <a:xfrm>
                <a:off x="4737655" y="2904119"/>
                <a:ext cx="1439584" cy="503370"/>
              </a:xfrm>
              <a:prstGeom prst="rect">
                <a:avLst/>
              </a:prstGeom>
              <a:solidFill>
                <a:srgbClr val="2980B9"/>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200" kern="0" dirty="0">
                    <a:solidFill>
                      <a:srgbClr val="000000"/>
                    </a:solidFill>
                    <a:latin typeface="Helvetica Neue" charset="0"/>
                    <a:ea typeface="Helvetica Neue" charset="0"/>
                    <a:cs typeface="Helvetica Neue" charset="0"/>
                  </a:rPr>
                  <a:t>Header</a:t>
                </a:r>
              </a:p>
            </p:txBody>
          </p:sp>
          <p:sp>
            <p:nvSpPr>
              <p:cNvPr id="331" name="Rectangle 330">
                <a:extLst>
                  <a:ext uri="{FF2B5EF4-FFF2-40B4-BE49-F238E27FC236}">
                    <a16:creationId xmlns:a16="http://schemas.microsoft.com/office/drawing/2014/main" id="{3364E3E2-4591-864C-85CA-4BF8FCD3C0CF}"/>
                  </a:ext>
                </a:extLst>
              </p:cNvPr>
              <p:cNvSpPr/>
              <p:nvPr/>
            </p:nvSpPr>
            <p:spPr bwMode="auto">
              <a:xfrm>
                <a:off x="5682032" y="2972399"/>
                <a:ext cx="211096" cy="36681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332" name="Rectangle 331">
                <a:extLst>
                  <a:ext uri="{FF2B5EF4-FFF2-40B4-BE49-F238E27FC236}">
                    <a16:creationId xmlns:a16="http://schemas.microsoft.com/office/drawing/2014/main" id="{583929ED-7C42-A34C-A65B-F4142B12E161}"/>
                  </a:ext>
                </a:extLst>
              </p:cNvPr>
              <p:cNvSpPr/>
              <p:nvPr/>
            </p:nvSpPr>
            <p:spPr bwMode="auto">
              <a:xfrm>
                <a:off x="5929634" y="2972399"/>
                <a:ext cx="211096" cy="366810"/>
              </a:xfrm>
              <a:prstGeom prst="rect">
                <a:avLst/>
              </a:prstGeom>
              <a:solidFill>
                <a:srgbClr val="C00000"/>
              </a:solidFill>
              <a:ln w="25400" cap="flat" cmpd="sng" algn="ctr">
                <a:solidFill>
                  <a:srgbClr val="5F0702"/>
                </a:solidFill>
                <a:prstDash val="solid"/>
                <a:headEnd type="none" w="med" len="med"/>
                <a:tailEnd type="none" w="med" len="med"/>
              </a:ln>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dirty="0">
                  <a:solidFill>
                    <a:srgbClr val="000000"/>
                  </a:solidFill>
                  <a:latin typeface="Helvetica Neue" charset="0"/>
                  <a:ea typeface="Helvetica Neue" charset="0"/>
                  <a:cs typeface="Helvetica Neue" charset="0"/>
                </a:endParaRPr>
              </a:p>
            </p:txBody>
          </p:sp>
          <p:sp>
            <p:nvSpPr>
              <p:cNvPr id="333" name="Rectangle 332">
                <a:extLst>
                  <a:ext uri="{FF2B5EF4-FFF2-40B4-BE49-F238E27FC236}">
                    <a16:creationId xmlns:a16="http://schemas.microsoft.com/office/drawing/2014/main" id="{DB412F06-D80D-FC4A-82BB-1DA2029D667F}"/>
                  </a:ext>
                </a:extLst>
              </p:cNvPr>
              <p:cNvSpPr/>
              <p:nvPr/>
            </p:nvSpPr>
            <p:spPr bwMode="auto">
              <a:xfrm>
                <a:off x="6170887" y="2904119"/>
                <a:ext cx="206335" cy="503370"/>
              </a:xfrm>
              <a:prstGeom prst="rect">
                <a:avLst/>
              </a:prstGeom>
              <a:solidFill>
                <a:srgbClr val="0070C0"/>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kern="0" dirty="0">
                    <a:solidFill>
                      <a:schemeClr val="bg1"/>
                    </a:solidFill>
                    <a:latin typeface="Helvetica Neue" charset="0"/>
                    <a:ea typeface="Helvetica Neue" charset="0"/>
                    <a:cs typeface="Helvetica Neue" charset="0"/>
                  </a:rPr>
                  <a:t>M</a:t>
                </a:r>
              </a:p>
            </p:txBody>
          </p:sp>
          <p:sp>
            <p:nvSpPr>
              <p:cNvPr id="334" name="Rectangle 333">
                <a:extLst>
                  <a:ext uri="{FF2B5EF4-FFF2-40B4-BE49-F238E27FC236}">
                    <a16:creationId xmlns:a16="http://schemas.microsoft.com/office/drawing/2014/main" id="{E2B98871-12F2-3149-BC76-2702D02DA203}"/>
                  </a:ext>
                </a:extLst>
              </p:cNvPr>
              <p:cNvSpPr/>
              <p:nvPr/>
            </p:nvSpPr>
            <p:spPr bwMode="auto">
              <a:xfrm rot="16200000">
                <a:off x="6409643" y="3070096"/>
                <a:ext cx="503370" cy="171417"/>
              </a:xfrm>
              <a:prstGeom prst="rect">
                <a:avLst/>
              </a:prstGeom>
              <a:solidFill>
                <a:srgbClr val="0070C0"/>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525" kern="0" dirty="0">
                    <a:solidFill>
                      <a:schemeClr val="bg1"/>
                    </a:solidFill>
                    <a:latin typeface="Helvetica Neue" charset="0"/>
                    <a:ea typeface="Helvetica Neue" charset="0"/>
                    <a:cs typeface="Helvetica Neue" charset="0"/>
                  </a:rPr>
                  <a:t>94703</a:t>
                </a:r>
              </a:p>
            </p:txBody>
          </p:sp>
          <p:sp>
            <p:nvSpPr>
              <p:cNvPr id="335" name="Rectangle 334">
                <a:extLst>
                  <a:ext uri="{FF2B5EF4-FFF2-40B4-BE49-F238E27FC236}">
                    <a16:creationId xmlns:a16="http://schemas.microsoft.com/office/drawing/2014/main" id="{1159FD23-43D0-374F-A7CD-BA2FA516EE45}"/>
                  </a:ext>
                </a:extLst>
              </p:cNvPr>
              <p:cNvSpPr/>
              <p:nvPr/>
            </p:nvSpPr>
            <p:spPr bwMode="auto">
              <a:xfrm>
                <a:off x="6739102" y="2904119"/>
                <a:ext cx="501553" cy="503370"/>
              </a:xfrm>
              <a:prstGeom prst="rect">
                <a:avLst/>
              </a:prstGeom>
              <a:solidFill>
                <a:srgbClr val="15405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700" kern="0" dirty="0">
                    <a:solidFill>
                      <a:schemeClr val="bg1"/>
                    </a:solidFill>
                    <a:latin typeface="Helvetica Neue" charset="0"/>
                    <a:ea typeface="Helvetica Neue" charset="0"/>
                    <a:cs typeface="Helvetica Neue" charset="0"/>
                  </a:rPr>
                  <a:t>Bob</a:t>
                </a:r>
              </a:p>
            </p:txBody>
          </p:sp>
          <p:sp>
            <p:nvSpPr>
              <p:cNvPr id="336" name="Rectangle 335">
                <a:extLst>
                  <a:ext uri="{FF2B5EF4-FFF2-40B4-BE49-F238E27FC236}">
                    <a16:creationId xmlns:a16="http://schemas.microsoft.com/office/drawing/2014/main" id="{FC8EE7A4-A29C-F646-8F7B-EBC9560C20D1}"/>
                  </a:ext>
                </a:extLst>
              </p:cNvPr>
              <p:cNvSpPr/>
              <p:nvPr/>
            </p:nvSpPr>
            <p:spPr bwMode="auto">
              <a:xfrm>
                <a:off x="7240654" y="2904119"/>
                <a:ext cx="780898" cy="503370"/>
              </a:xfrm>
              <a:prstGeom prst="rect">
                <a:avLst/>
              </a:prstGeom>
              <a:solidFill>
                <a:srgbClr val="15405B"/>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825" kern="0" dirty="0">
                    <a:solidFill>
                      <a:schemeClr val="bg1"/>
                    </a:solidFill>
                    <a:latin typeface="Helvetica Neue" charset="0"/>
                    <a:ea typeface="Helvetica Neue" charset="0"/>
                    <a:cs typeface="Helvetica Neue" charset="0"/>
                  </a:rPr>
                  <a:t>Harmon</a:t>
                </a:r>
              </a:p>
            </p:txBody>
          </p:sp>
          <p:cxnSp>
            <p:nvCxnSpPr>
              <p:cNvPr id="337" name="Elbow Connector 37">
                <a:extLst>
                  <a:ext uri="{FF2B5EF4-FFF2-40B4-BE49-F238E27FC236}">
                    <a16:creationId xmlns:a16="http://schemas.microsoft.com/office/drawing/2014/main" id="{C5203C32-2D18-1840-816C-3E8EA12B3896}"/>
                  </a:ext>
                </a:extLst>
              </p:cNvPr>
              <p:cNvCxnSpPr>
                <a:cxnSpLocks noChangeShapeType="1"/>
              </p:cNvCxnSpPr>
              <p:nvPr/>
            </p:nvCxnSpPr>
            <p:spPr bwMode="auto">
              <a:xfrm rot="16200000" flipH="1">
                <a:off x="6391342" y="2596151"/>
                <a:ext cx="251461" cy="1447434"/>
              </a:xfrm>
              <a:prstGeom prst="bentConnector3">
                <a:avLst>
                  <a:gd name="adj1" fmla="val 190907"/>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38" name="Elbow Connector 42">
                <a:extLst>
                  <a:ext uri="{FF2B5EF4-FFF2-40B4-BE49-F238E27FC236}">
                    <a16:creationId xmlns:a16="http://schemas.microsoft.com/office/drawing/2014/main" id="{FF405A79-053E-094A-87DB-510823CAA0AC}"/>
                  </a:ext>
                </a:extLst>
              </p:cNvPr>
              <p:cNvCxnSpPr>
                <a:cxnSpLocks noChangeShapeType="1"/>
              </p:cNvCxnSpPr>
              <p:nvPr/>
            </p:nvCxnSpPr>
            <p:spPr bwMode="auto">
              <a:xfrm rot="16200000" flipH="1">
                <a:off x="6899354" y="2325057"/>
                <a:ext cx="251461" cy="1989622"/>
              </a:xfrm>
              <a:prstGeom prst="bentConnector3">
                <a:avLst>
                  <a:gd name="adj1" fmla="val 241412"/>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39" name="Oval 338">
                <a:extLst>
                  <a:ext uri="{FF2B5EF4-FFF2-40B4-BE49-F238E27FC236}">
                    <a16:creationId xmlns:a16="http://schemas.microsoft.com/office/drawing/2014/main" id="{3AFA6F41-B5C2-C442-9AF8-82009C10B4D8}"/>
                  </a:ext>
                </a:extLst>
              </p:cNvPr>
              <p:cNvSpPr/>
              <p:nvPr/>
            </p:nvSpPr>
            <p:spPr bwMode="auto">
              <a:xfrm>
                <a:off x="5756629" y="3116900"/>
                <a:ext cx="73011" cy="7780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340" name="Oval 339">
                <a:extLst>
                  <a:ext uri="{FF2B5EF4-FFF2-40B4-BE49-F238E27FC236}">
                    <a16:creationId xmlns:a16="http://schemas.microsoft.com/office/drawing/2014/main" id="{1D10BA22-B51E-4B48-A46B-CF4C1F8B05FB}"/>
                  </a:ext>
                </a:extLst>
              </p:cNvPr>
              <p:cNvSpPr/>
              <p:nvPr/>
            </p:nvSpPr>
            <p:spPr bwMode="auto">
              <a:xfrm>
                <a:off x="5993121" y="3116900"/>
                <a:ext cx="73011" cy="77808"/>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341" name="Oval 340">
                <a:extLst>
                  <a:ext uri="{FF2B5EF4-FFF2-40B4-BE49-F238E27FC236}">
                    <a16:creationId xmlns:a16="http://schemas.microsoft.com/office/drawing/2014/main" id="{6A719958-4A96-C442-A4AE-D17A2A80DAEA}"/>
                  </a:ext>
                </a:extLst>
              </p:cNvPr>
              <p:cNvSpPr/>
              <p:nvPr/>
            </p:nvSpPr>
            <p:spPr bwMode="auto">
              <a:xfrm>
                <a:off x="7204148" y="3369379"/>
                <a:ext cx="73011" cy="7622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sp>
            <p:nvSpPr>
              <p:cNvPr id="342" name="Oval 341">
                <a:extLst>
                  <a:ext uri="{FF2B5EF4-FFF2-40B4-BE49-F238E27FC236}">
                    <a16:creationId xmlns:a16="http://schemas.microsoft.com/office/drawing/2014/main" id="{5B56FEDA-B076-724D-BA4E-4CCB8EB9BA75}"/>
                  </a:ext>
                </a:extLst>
              </p:cNvPr>
              <p:cNvSpPr/>
              <p:nvPr/>
            </p:nvSpPr>
            <p:spPr bwMode="auto">
              <a:xfrm>
                <a:off x="7983460" y="3369379"/>
                <a:ext cx="73011" cy="76220"/>
              </a:xfrm>
              <a:prstGeom prst="ellipse">
                <a:avLst/>
              </a:prstGeom>
              <a:solidFill>
                <a:srgbClr val="95A5A6"/>
              </a:solidFill>
              <a:ln w="25400" cap="flat" cmpd="sng" algn="ctr">
                <a:solidFill>
                  <a:srgbClr val="95A5A6">
                    <a:shade val="50000"/>
                  </a:srgbClr>
                </a:solidFill>
                <a:prstDash val="solid"/>
                <a:headEnd type="none" w="med" len="med"/>
                <a:tailEnd type="none" w="med" len="med"/>
              </a:ln>
              <a:effectLst/>
            </p:spPr>
            <p:txBody>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solidFill>
                    <a:srgbClr val="000000"/>
                  </a:solidFill>
                  <a:latin typeface="Helvetica Neue" charset="0"/>
                  <a:ea typeface="Helvetica Neue" charset="0"/>
                  <a:cs typeface="Helvetica Neue" charset="0"/>
                </a:endParaRPr>
              </a:p>
            </p:txBody>
          </p:sp>
        </p:grpSp>
        <p:sp>
          <p:nvSpPr>
            <p:cNvPr id="329" name="Rectangle 328">
              <a:extLst>
                <a:ext uri="{FF2B5EF4-FFF2-40B4-BE49-F238E27FC236}">
                  <a16:creationId xmlns:a16="http://schemas.microsoft.com/office/drawing/2014/main" id="{D582E5E0-0FB5-F746-8A0E-74BE402BA2AE}"/>
                </a:ext>
              </a:extLst>
            </p:cNvPr>
            <p:cNvSpPr/>
            <p:nvPr/>
          </p:nvSpPr>
          <p:spPr bwMode="auto">
            <a:xfrm rot="16200000">
              <a:off x="1668021" y="2688349"/>
              <a:ext cx="377428" cy="128588"/>
            </a:xfrm>
            <a:prstGeom prst="rect">
              <a:avLst/>
            </a:prstGeom>
            <a:solidFill>
              <a:srgbClr val="0070C0"/>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525" kern="0" dirty="0">
                  <a:solidFill>
                    <a:schemeClr val="bg1"/>
                  </a:solidFill>
                  <a:latin typeface="Helvetica Neue" charset="0"/>
                  <a:ea typeface="Helvetica Neue" charset="0"/>
                  <a:cs typeface="Helvetica Neue" charset="0"/>
                </a:rPr>
                <a:t>32</a:t>
              </a:r>
            </a:p>
          </p:txBody>
        </p:sp>
      </p:grpSp>
      <p:sp>
        <p:nvSpPr>
          <p:cNvPr id="343" name="Down Arrow 342" descr="Arrow from Table to File" title="Arrow 2">
            <a:extLst>
              <a:ext uri="{FF2B5EF4-FFF2-40B4-BE49-F238E27FC236}">
                <a16:creationId xmlns:a16="http://schemas.microsoft.com/office/drawing/2014/main" id="{CD37A4FF-E314-0E4A-9445-FAF1BCCE2BD3}"/>
              </a:ext>
            </a:extLst>
          </p:cNvPr>
          <p:cNvSpPr/>
          <p:nvPr/>
        </p:nvSpPr>
        <p:spPr>
          <a:xfrm>
            <a:off x="4757464" y="2092838"/>
            <a:ext cx="299078" cy="326512"/>
          </a:xfrm>
          <a:prstGeom prst="downArrow">
            <a:avLst/>
          </a:prstGeom>
          <a:solidFill>
            <a:srgbClr val="74B5DE"/>
          </a:solidFill>
          <a:ln>
            <a:solidFill>
              <a:srgbClr val="4451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4" name="Group 343" title="Byte Representatino of Record">
            <a:extLst>
              <a:ext uri="{FF2B5EF4-FFF2-40B4-BE49-F238E27FC236}">
                <a16:creationId xmlns:a16="http://schemas.microsoft.com/office/drawing/2014/main" id="{448D1119-0B69-9D4D-B142-6C33D63F776C}"/>
              </a:ext>
            </a:extLst>
          </p:cNvPr>
          <p:cNvGrpSpPr/>
          <p:nvPr/>
        </p:nvGrpSpPr>
        <p:grpSpPr>
          <a:xfrm>
            <a:off x="555267" y="2182256"/>
            <a:ext cx="2462159" cy="299070"/>
            <a:chOff x="555267" y="2182256"/>
            <a:chExt cx="2462159" cy="299070"/>
          </a:xfrm>
        </p:grpSpPr>
        <p:sp>
          <p:nvSpPr>
            <p:cNvPr id="345" name="TextBox 20">
              <a:extLst>
                <a:ext uri="{FF2B5EF4-FFF2-40B4-BE49-F238E27FC236}">
                  <a16:creationId xmlns:a16="http://schemas.microsoft.com/office/drawing/2014/main" id="{1B8AE3E6-0555-E943-9222-04EA19D3731F}"/>
                </a:ext>
              </a:extLst>
            </p:cNvPr>
            <p:cNvSpPr txBox="1">
              <a:spLocks noChangeArrowheads="1"/>
            </p:cNvSpPr>
            <p:nvPr/>
          </p:nvSpPr>
          <p:spPr bwMode="auto">
            <a:xfrm>
              <a:off x="555267" y="2227410"/>
              <a:ext cx="246215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Gothic" charset="0"/>
                  <a:ea typeface="Osaka" charset="-128"/>
                </a:defRPr>
              </a:lvl1pPr>
              <a:lvl2pPr marL="742950" indent="-285750">
                <a:spcBef>
                  <a:spcPct val="20000"/>
                </a:spcBef>
                <a:buChar char="–"/>
                <a:defRPr sz="2800">
                  <a:solidFill>
                    <a:schemeClr val="tx1"/>
                  </a:solidFill>
                  <a:latin typeface="Century Gothic" charset="0"/>
                  <a:ea typeface="Osaka" charset="-128"/>
                </a:defRPr>
              </a:lvl2pPr>
              <a:lvl3pPr marL="1143000" indent="-228600">
                <a:spcBef>
                  <a:spcPct val="20000"/>
                </a:spcBef>
                <a:buChar char="•"/>
                <a:defRPr sz="2400">
                  <a:solidFill>
                    <a:schemeClr val="tx1"/>
                  </a:solidFill>
                  <a:latin typeface="Century Gothic" charset="0"/>
                  <a:ea typeface="Osaka" charset="-128"/>
                </a:defRPr>
              </a:lvl3pPr>
              <a:lvl4pPr marL="1600200" indent="-228600">
                <a:spcBef>
                  <a:spcPct val="20000"/>
                </a:spcBef>
                <a:buChar char="–"/>
                <a:defRPr sz="2000">
                  <a:solidFill>
                    <a:schemeClr val="tx1"/>
                  </a:solidFill>
                  <a:latin typeface="Century Gothic" charset="0"/>
                  <a:ea typeface="Osaka" charset="-128"/>
                </a:defRPr>
              </a:lvl4pPr>
              <a:lvl5pPr marL="2057400" indent="-228600">
                <a:spcBef>
                  <a:spcPct val="20000"/>
                </a:spcBef>
                <a:buChar char="»"/>
                <a:defRPr sz="2000">
                  <a:solidFill>
                    <a:schemeClr val="tx1"/>
                  </a:solidFill>
                  <a:latin typeface="Century Gothic" charset="0"/>
                  <a:ea typeface="Osaka" charset="-128"/>
                </a:defRPr>
              </a:lvl5pPr>
              <a:lvl6pPr marL="2514600" indent="-228600" eaLnBrk="0" fontAlgn="base" hangingPunct="0">
                <a:spcBef>
                  <a:spcPct val="20000"/>
                </a:spcBef>
                <a:spcAft>
                  <a:spcPct val="0"/>
                </a:spcAft>
                <a:buChar char="»"/>
                <a:defRPr sz="2000">
                  <a:solidFill>
                    <a:schemeClr val="tx1"/>
                  </a:solidFill>
                  <a:latin typeface="Century Gothic" charset="0"/>
                  <a:ea typeface="Osaka" charset="-128"/>
                </a:defRPr>
              </a:lvl6pPr>
              <a:lvl7pPr marL="2971800" indent="-228600" eaLnBrk="0" fontAlgn="base" hangingPunct="0">
                <a:spcBef>
                  <a:spcPct val="20000"/>
                </a:spcBef>
                <a:spcAft>
                  <a:spcPct val="0"/>
                </a:spcAft>
                <a:buChar char="»"/>
                <a:defRPr sz="2000">
                  <a:solidFill>
                    <a:schemeClr val="tx1"/>
                  </a:solidFill>
                  <a:latin typeface="Century Gothic" charset="0"/>
                  <a:ea typeface="Osaka" charset="-128"/>
                </a:defRPr>
              </a:lvl7pPr>
              <a:lvl8pPr marL="3429000" indent="-228600" eaLnBrk="0" fontAlgn="base" hangingPunct="0">
                <a:spcBef>
                  <a:spcPct val="20000"/>
                </a:spcBef>
                <a:spcAft>
                  <a:spcPct val="0"/>
                </a:spcAft>
                <a:buChar char="»"/>
                <a:defRPr sz="2000">
                  <a:solidFill>
                    <a:schemeClr val="tx1"/>
                  </a:solidFill>
                  <a:latin typeface="Century Gothic" charset="0"/>
                  <a:ea typeface="Osaka" charset="-128"/>
                </a:defRPr>
              </a:lvl8pPr>
              <a:lvl9pPr marL="3886200" indent="-228600" eaLnBrk="0" fontAlgn="base" hangingPunct="0">
                <a:spcBef>
                  <a:spcPct val="20000"/>
                </a:spcBef>
                <a:spcAft>
                  <a:spcPct val="0"/>
                </a:spcAft>
                <a:buChar char="»"/>
                <a:defRPr sz="2000">
                  <a:solidFill>
                    <a:schemeClr val="tx1"/>
                  </a:solidFill>
                  <a:latin typeface="Century Gothic" charset="0"/>
                  <a:ea typeface="Osaka" charset="-128"/>
                </a:defRPr>
              </a:lvl9pPr>
            </a:lstStyle>
            <a:p>
              <a:pPr algn="ctr" defTabSz="685800">
                <a:spcBef>
                  <a:spcPct val="0"/>
                </a:spcBef>
                <a:buNone/>
                <a:defRPr/>
              </a:pPr>
              <a:r>
                <a:rPr lang="en-US" altLang="en-US" sz="1050" kern="0" dirty="0">
                  <a:solidFill>
                    <a:srgbClr val="000000"/>
                  </a:solidFill>
                  <a:latin typeface="Helvetica Neue" charset="0"/>
                  <a:ea typeface="Helvetica Neue" charset="0"/>
                  <a:cs typeface="Helvetica Neue" charset="0"/>
                </a:rPr>
                <a:t>Byte Representation of Record</a:t>
              </a:r>
            </a:p>
          </p:txBody>
        </p:sp>
        <p:sp>
          <p:nvSpPr>
            <p:cNvPr id="346" name="Down Arrow 345">
              <a:extLst>
                <a:ext uri="{FF2B5EF4-FFF2-40B4-BE49-F238E27FC236}">
                  <a16:creationId xmlns:a16="http://schemas.microsoft.com/office/drawing/2014/main" id="{15FE4831-D68C-C349-A075-F7353A8D9A02}"/>
                </a:ext>
              </a:extLst>
            </p:cNvPr>
            <p:cNvSpPr/>
            <p:nvPr/>
          </p:nvSpPr>
          <p:spPr>
            <a:xfrm>
              <a:off x="604614" y="2182256"/>
              <a:ext cx="205428" cy="275437"/>
            </a:xfrm>
            <a:prstGeom prst="downArrow">
              <a:avLst/>
            </a:prstGeom>
            <a:solidFill>
              <a:srgbClr val="74B5DE"/>
            </a:solidFill>
            <a:ln>
              <a:solidFill>
                <a:srgbClr val="4451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7" name="Elbow Connector 346" descr="Arrow from Byte representation of record to slotted page" title="Arrow 3">
            <a:extLst>
              <a:ext uri="{FF2B5EF4-FFF2-40B4-BE49-F238E27FC236}">
                <a16:creationId xmlns:a16="http://schemas.microsoft.com/office/drawing/2014/main" id="{5C5E876B-2989-8347-B8E9-C2C8C4802465}"/>
              </a:ext>
            </a:extLst>
          </p:cNvPr>
          <p:cNvCxnSpPr>
            <a:stCxn id="330" idx="1"/>
            <a:endCxn id="273" idx="1"/>
          </p:cNvCxnSpPr>
          <p:nvPr/>
        </p:nvCxnSpPr>
        <p:spPr>
          <a:xfrm rot="10800000" flipH="1" flipV="1">
            <a:off x="555268" y="2749498"/>
            <a:ext cx="64211" cy="1498147"/>
          </a:xfrm>
          <a:prstGeom prst="bentConnector3">
            <a:avLst>
              <a:gd name="adj1" fmla="val -356014"/>
            </a:avLst>
          </a:prstGeom>
          <a:noFill/>
          <a:ln w="28575" cap="flat" cmpd="sng" algn="ctr">
            <a:solidFill>
              <a:srgbClr val="2980B9">
                <a:shade val="95000"/>
                <a:satMod val="105000"/>
              </a:srgbClr>
            </a:solidFill>
            <a:prstDash val="solid"/>
            <a:tailEnd type="triangle"/>
          </a:ln>
          <a:effectLst/>
        </p:spPr>
      </p:cxnSp>
    </p:spTree>
    <p:extLst>
      <p:ext uri="{BB962C8B-B14F-4D97-AF65-F5344CB8AC3E}">
        <p14:creationId xmlns:p14="http://schemas.microsoft.com/office/powerpoint/2010/main" val="199501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3"/>
                                        </p:tgtEl>
                                        <p:attrNameLst>
                                          <p:attrName>style.visibility</p:attrName>
                                        </p:attrNameLst>
                                      </p:cBhvr>
                                      <p:to>
                                        <p:strVal val="visible"/>
                                      </p:to>
                                    </p:set>
                                    <p:animEffect transition="in" filter="wipe(up)">
                                      <p:cBhvr>
                                        <p:cTn id="12" dur="500"/>
                                        <p:tgtEl>
                                          <p:spTgt spid="34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16"/>
                                        </p:tgtEl>
                                        <p:attrNameLst>
                                          <p:attrName>style.visibility</p:attrName>
                                        </p:attrNameLst>
                                      </p:cBhvr>
                                      <p:to>
                                        <p:strVal val="visible"/>
                                      </p:to>
                                    </p:set>
                                    <p:animEffect transition="in" filter="fade">
                                      <p:cBhvr>
                                        <p:cTn id="16" dur="500"/>
                                        <p:tgtEl>
                                          <p:spTgt spid="3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5"/>
                                        </p:tgtEl>
                                        <p:attrNameLst>
                                          <p:attrName>style.visibility</p:attrName>
                                        </p:attrNameLst>
                                      </p:cBhvr>
                                      <p:to>
                                        <p:strVal val="visible"/>
                                      </p:to>
                                    </p:set>
                                    <p:animEffect transition="in" filter="fade">
                                      <p:cBhvr>
                                        <p:cTn id="21" dur="500"/>
                                        <p:tgtEl>
                                          <p:spTgt spid="1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44"/>
                                        </p:tgtEl>
                                        <p:attrNameLst>
                                          <p:attrName>style.visibility</p:attrName>
                                        </p:attrNameLst>
                                      </p:cBhvr>
                                      <p:to>
                                        <p:strVal val="visible"/>
                                      </p:to>
                                    </p:set>
                                    <p:animEffect transition="in" filter="wipe(up)">
                                      <p:cBhvr>
                                        <p:cTn id="26" dur="500"/>
                                        <p:tgtEl>
                                          <p:spTgt spid="344"/>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27"/>
                                        </p:tgtEl>
                                        <p:attrNameLst>
                                          <p:attrName>style.visibility</p:attrName>
                                        </p:attrNameLst>
                                      </p:cBhvr>
                                      <p:to>
                                        <p:strVal val="visible"/>
                                      </p:to>
                                    </p:set>
                                    <p:animEffect transition="in" filter="fade">
                                      <p:cBhvr>
                                        <p:cTn id="30" dur="500"/>
                                        <p:tgtEl>
                                          <p:spTgt spid="327"/>
                                        </p:tgtEl>
                                      </p:cBhvr>
                                    </p:animEffect>
                                  </p:childTnLst>
                                </p:cTn>
                              </p:par>
                              <p:par>
                                <p:cTn id="31" presetID="22" presetClass="entr" presetSubtype="1" fill="hold" nodeType="withEffect">
                                  <p:stCondLst>
                                    <p:cond delay="0"/>
                                  </p:stCondLst>
                                  <p:childTnLst>
                                    <p:set>
                                      <p:cBhvr>
                                        <p:cTn id="32" dur="1" fill="hold">
                                          <p:stCondLst>
                                            <p:cond delay="0"/>
                                          </p:stCondLst>
                                        </p:cTn>
                                        <p:tgtEl>
                                          <p:spTgt spid="326"/>
                                        </p:tgtEl>
                                        <p:attrNameLst>
                                          <p:attrName>style.visibility</p:attrName>
                                        </p:attrNameLst>
                                      </p:cBhvr>
                                      <p:to>
                                        <p:strVal val="visible"/>
                                      </p:to>
                                    </p:set>
                                    <p:animEffect transition="in" filter="wipe(up)">
                                      <p:cBhvr>
                                        <p:cTn id="33" dur="500"/>
                                        <p:tgtEl>
                                          <p:spTgt spid="326"/>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44"/>
                                        </p:tgtEl>
                                        <p:attrNameLst>
                                          <p:attrName>style.visibility</p:attrName>
                                        </p:attrNameLst>
                                      </p:cBhvr>
                                      <p:to>
                                        <p:strVal val="visible"/>
                                      </p:to>
                                    </p:set>
                                    <p:animEffect transition="in" filter="fade">
                                      <p:cBhvr>
                                        <p:cTn id="37" dur="500"/>
                                        <p:tgtEl>
                                          <p:spTgt spid="244"/>
                                        </p:tgtEl>
                                      </p:cBhvr>
                                    </p:animEffect>
                                  </p:childTnLst>
                                </p:cTn>
                              </p:par>
                              <p:par>
                                <p:cTn id="38" presetID="22" presetClass="entr" presetSubtype="1" fill="hold" nodeType="withEffect">
                                  <p:stCondLst>
                                    <p:cond delay="0"/>
                                  </p:stCondLst>
                                  <p:childTnLst>
                                    <p:set>
                                      <p:cBhvr>
                                        <p:cTn id="39" dur="1" fill="hold">
                                          <p:stCondLst>
                                            <p:cond delay="0"/>
                                          </p:stCondLst>
                                        </p:cTn>
                                        <p:tgtEl>
                                          <p:spTgt spid="347"/>
                                        </p:tgtEl>
                                        <p:attrNameLst>
                                          <p:attrName>style.visibility</p:attrName>
                                        </p:attrNameLst>
                                      </p:cBhvr>
                                      <p:to>
                                        <p:strVal val="visible"/>
                                      </p:to>
                                    </p:set>
                                    <p:animEffect transition="in" filter="wipe(up)">
                                      <p:cBhvr>
                                        <p:cTn id="40" dur="500"/>
                                        <p:tgtEl>
                                          <p:spTgt spid="347"/>
                                        </p:tgtEl>
                                      </p:cBhvr>
                                    </p:animEffect>
                                  </p:childTnLst>
                                </p:cTn>
                              </p:par>
                              <p:par>
                                <p:cTn id="41" presetID="22" presetClass="entr" presetSubtype="1" fill="hold" nodeType="withEffect">
                                  <p:stCondLst>
                                    <p:cond delay="0"/>
                                  </p:stCondLst>
                                  <p:childTnLst>
                                    <p:set>
                                      <p:cBhvr>
                                        <p:cTn id="42" dur="1" fill="hold">
                                          <p:stCondLst>
                                            <p:cond delay="0"/>
                                          </p:stCondLst>
                                        </p:cTn>
                                        <p:tgtEl>
                                          <p:spTgt spid="347"/>
                                        </p:tgtEl>
                                        <p:attrNameLst>
                                          <p:attrName>style.visibility</p:attrName>
                                        </p:attrNameLst>
                                      </p:cBhvr>
                                      <p:to>
                                        <p:strVal val="visible"/>
                                      </p:to>
                                    </p:set>
                                    <p:animEffect transition="in" filter="wipe(up)">
                                      <p:cBhvr>
                                        <p:cTn id="43" dur="5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Break 3</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0008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System Catalogs</a:t>
            </a:r>
            <a:endParaRPr lang="en-US" dirty="0"/>
          </a:p>
        </p:txBody>
      </p:sp>
      <p:sp>
        <p:nvSpPr>
          <p:cNvPr id="21" name="Content Placeholder 2"/>
          <p:cNvSpPr>
            <a:spLocks noGrp="1"/>
          </p:cNvSpPr>
          <p:nvPr>
            <p:ph idx="1"/>
          </p:nvPr>
        </p:nvSpPr>
        <p:spPr/>
        <p:txBody>
          <a:bodyPr>
            <a:normAutofit/>
          </a:bodyPr>
          <a:lstStyle/>
          <a:p>
            <a:r>
              <a:rPr lang="en-US" sz="2000" dirty="0"/>
              <a:t>For each relation:</a:t>
            </a:r>
          </a:p>
          <a:p>
            <a:pPr lvl="1"/>
            <a:r>
              <a:rPr lang="en-US" sz="2000" dirty="0"/>
              <a:t>name, file location, file structure (e.g., Heap file)</a:t>
            </a:r>
          </a:p>
          <a:p>
            <a:pPr lvl="1"/>
            <a:r>
              <a:rPr lang="en-US" sz="2000" dirty="0"/>
              <a:t>attribute name and type, for each attribute</a:t>
            </a:r>
          </a:p>
          <a:p>
            <a:pPr lvl="1"/>
            <a:r>
              <a:rPr lang="en-US" sz="2000" dirty="0"/>
              <a:t>index name, for each index</a:t>
            </a:r>
          </a:p>
          <a:p>
            <a:pPr lvl="1"/>
            <a:r>
              <a:rPr lang="en-US" sz="2000" dirty="0"/>
              <a:t>integrity constraints</a:t>
            </a:r>
          </a:p>
          <a:p>
            <a:r>
              <a:rPr lang="en-US" sz="2000" dirty="0"/>
              <a:t>For each index:</a:t>
            </a:r>
          </a:p>
          <a:p>
            <a:pPr lvl="1"/>
            <a:r>
              <a:rPr lang="en-US" sz="2000" dirty="0"/>
              <a:t>structure (e.g., B+ tree) and search key fields</a:t>
            </a:r>
          </a:p>
        </p:txBody>
      </p:sp>
    </p:spTree>
    <p:extLst>
      <p:ext uri="{BB962C8B-B14F-4D97-AF65-F5344CB8AC3E}">
        <p14:creationId xmlns:p14="http://schemas.microsoft.com/office/powerpoint/2010/main" val="73542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10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0" end="0"/>
                                            </p:txEl>
                                          </p:spTgt>
                                        </p:tgtEl>
                                        <p:attrNameLst>
                                          <p:attrName>style.visibility</p:attrName>
                                        </p:attrNameLst>
                                      </p:cBhvr>
                                      <p:to>
                                        <p:strVal val="visible"/>
                                      </p:to>
                                    </p:set>
                                    <p:animEffect transition="in" filter="fade">
                                      <p:cBhvr>
                                        <p:cTn id="10" dur="500"/>
                                        <p:tgtEl>
                                          <p:spTgt spid="2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Effect transition="in" filter="fade">
                                      <p:cBhvr>
                                        <p:cTn id="13" dur="500"/>
                                        <p:tgtEl>
                                          <p:spTgt spid="21">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2" end="2"/>
                                            </p:txEl>
                                          </p:spTgt>
                                        </p:tgtEl>
                                        <p:attrNameLst>
                                          <p:attrName>style.visibility</p:attrName>
                                        </p:attrNameLst>
                                      </p:cBhvr>
                                      <p:to>
                                        <p:strVal val="visible"/>
                                      </p:to>
                                    </p:set>
                                    <p:animEffect transition="in" filter="fade">
                                      <p:cBhvr>
                                        <p:cTn id="16" dur="500"/>
                                        <p:tgtEl>
                                          <p:spTgt spid="2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fade">
                                      <p:cBhvr>
                                        <p:cTn id="19" dur="500"/>
                                        <p:tgtEl>
                                          <p:spTgt spid="21">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xEl>
                                              <p:pRg st="4" end="4"/>
                                            </p:txEl>
                                          </p:spTgt>
                                        </p:tgtEl>
                                        <p:attrNameLst>
                                          <p:attrName>style.visibility</p:attrName>
                                        </p:attrNameLst>
                                      </p:cBhvr>
                                      <p:to>
                                        <p:strVal val="visible"/>
                                      </p:to>
                                    </p:set>
                                    <p:animEffect transition="in" filter="fade">
                                      <p:cBhvr>
                                        <p:cTn id="22" dur="500"/>
                                        <p:tgtEl>
                                          <p:spTgt spid="2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animEffect transition="in" filter="fade">
                                      <p:cBhvr>
                                        <p:cTn id="27" dur="500"/>
                                        <p:tgtEl>
                                          <p:spTgt spid="21">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xEl>
                                              <p:pRg st="6" end="6"/>
                                            </p:txEl>
                                          </p:spTgt>
                                        </p:tgtEl>
                                        <p:attrNameLst>
                                          <p:attrName>style.visibility</p:attrName>
                                        </p:attrNameLst>
                                      </p:cBhvr>
                                      <p:to>
                                        <p:strVal val="visible"/>
                                      </p:to>
                                    </p:set>
                                    <p:animEffect transition="in" filter="fade">
                                      <p:cBhvr>
                                        <p:cTn id="30"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Catalogs Pt. 2</a:t>
            </a:r>
          </a:p>
        </p:txBody>
      </p:sp>
      <p:sp>
        <p:nvSpPr>
          <p:cNvPr id="3" name="Content Placeholder 2"/>
          <p:cNvSpPr>
            <a:spLocks noGrp="1"/>
          </p:cNvSpPr>
          <p:nvPr>
            <p:ph idx="1"/>
          </p:nvPr>
        </p:nvSpPr>
        <p:spPr/>
        <p:txBody>
          <a:bodyPr>
            <a:normAutofit/>
          </a:bodyPr>
          <a:lstStyle/>
          <a:p>
            <a:r>
              <a:rPr lang="en-US" sz="2400" dirty="0"/>
              <a:t>For each view:</a:t>
            </a:r>
          </a:p>
          <a:p>
            <a:pPr lvl="1"/>
            <a:r>
              <a:rPr lang="en-US" sz="2400" dirty="0"/>
              <a:t>view name and definition</a:t>
            </a:r>
          </a:p>
          <a:p>
            <a:r>
              <a:rPr lang="en-US" sz="2400" dirty="0"/>
              <a:t>Plus statistics, authorization, buffer pool size, </a:t>
            </a:r>
            <a:r>
              <a:rPr lang="en-US" sz="2400" dirty="0" err="1"/>
              <a:t>etc</a:t>
            </a:r>
            <a:endParaRPr lang="en-US" sz="2400" dirty="0"/>
          </a:p>
          <a:p>
            <a:r>
              <a:rPr lang="en-US" sz="2400" b="1" dirty="0"/>
              <a:t> Catalogs are themselves stored as relation!</a:t>
            </a:r>
          </a:p>
        </p:txBody>
      </p:sp>
    </p:spTree>
    <p:extLst>
      <p:ext uri="{BB962C8B-B14F-4D97-AF65-F5344CB8AC3E}">
        <p14:creationId xmlns:p14="http://schemas.microsoft.com/office/powerpoint/2010/main" val="39739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PostgreSQL Information Schema</a:t>
            </a:r>
          </a:p>
        </p:txBody>
      </p:sp>
      <p:pic>
        <p:nvPicPr>
          <p:cNvPr id="9" name="Content Placeholder 8" descr="image of result after doing the following query on postgres: \d information_schema.columns" title="PostgreSQL">
            <a:extLst>
              <a:ext uri="{FF2B5EF4-FFF2-40B4-BE49-F238E27FC236}">
                <a16:creationId xmlns:a16="http://schemas.microsoft.com/office/drawing/2014/main" id="{26EA3068-40EE-5C46-A2DF-F7C043E2B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130874"/>
            <a:ext cx="4622964" cy="3394075"/>
          </a:xfrm>
        </p:spPr>
      </p:pic>
    </p:spTree>
    <p:extLst>
      <p:ext uri="{BB962C8B-B14F-4D97-AF65-F5344CB8AC3E}">
        <p14:creationId xmlns:p14="http://schemas.microsoft.com/office/powerpoint/2010/main" val="4169528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sqlite_master</a:t>
            </a:r>
            <a:endParaRPr lang="en-US" dirty="0"/>
          </a:p>
        </p:txBody>
      </p:sp>
      <p:sp>
        <p:nvSpPr>
          <p:cNvPr id="6" name="Content Placeholder 5">
            <a:extLst>
              <a:ext uri="{FF2B5EF4-FFF2-40B4-BE49-F238E27FC236}">
                <a16:creationId xmlns:a16="http://schemas.microsoft.com/office/drawing/2014/main" id="{B0510FED-A5C7-CA4F-A0BC-EDA8D69B8FCC}"/>
              </a:ext>
            </a:extLst>
          </p:cNvPr>
          <p:cNvSpPr>
            <a:spLocks noGrp="1"/>
          </p:cNvSpPr>
          <p:nvPr>
            <p:ph idx="1"/>
          </p:nvPr>
        </p:nvSpPr>
        <p:spPr/>
        <p:txBody>
          <a:bodyPr/>
          <a:lstStyle/>
          <a:p>
            <a:endParaRPr lang="en-US"/>
          </a:p>
        </p:txBody>
      </p:sp>
      <p:pic>
        <p:nvPicPr>
          <p:cNvPr id="7" name="Content Placeholder 4" descr="image of result in sqlite after doing the following query: select * from sqlite_master;" title="SQLite">
            <a:extLst>
              <a:ext uri="{FF2B5EF4-FFF2-40B4-BE49-F238E27FC236}">
                <a16:creationId xmlns:a16="http://schemas.microsoft.com/office/drawing/2014/main" id="{972A5DE3-2AB9-8947-9334-F68966376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200150"/>
            <a:ext cx="4756028" cy="3394075"/>
          </a:xfrm>
          <a:prstGeom prst="rect">
            <a:avLst/>
          </a:prstGeom>
        </p:spPr>
      </p:pic>
    </p:spTree>
    <p:extLst>
      <p:ext uri="{BB962C8B-B14F-4D97-AF65-F5344CB8AC3E}">
        <p14:creationId xmlns:p14="http://schemas.microsoft.com/office/powerpoint/2010/main" val="1595164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a:bodyPr>
          <a:lstStyle/>
          <a:p>
            <a:r>
              <a:rPr lang="en-US" dirty="0"/>
              <a:t>Files: Summary</a:t>
            </a:r>
          </a:p>
        </p:txBody>
      </p:sp>
      <p:sp>
        <p:nvSpPr>
          <p:cNvPr id="21" name="Content Placeholder 2"/>
          <p:cNvSpPr>
            <a:spLocks noGrp="1"/>
          </p:cNvSpPr>
          <p:nvPr>
            <p:ph idx="1"/>
          </p:nvPr>
        </p:nvSpPr>
        <p:spPr>
          <a:xfrm>
            <a:off x="304800" y="1063229"/>
            <a:ext cx="8763000" cy="3394472"/>
          </a:xfrm>
        </p:spPr>
        <p:txBody>
          <a:bodyPr>
            <a:normAutofit fontScale="92500" lnSpcReduction="10000"/>
          </a:bodyPr>
          <a:lstStyle/>
          <a:p>
            <a:r>
              <a:rPr lang="en-US" dirty="0"/>
              <a:t>DBMS “File” contains pages, and records within pages</a:t>
            </a:r>
          </a:p>
          <a:p>
            <a:pPr lvl="1"/>
            <a:r>
              <a:rPr lang="en-US" dirty="0"/>
              <a:t>Heap files: unordered records organized with directories</a:t>
            </a:r>
          </a:p>
          <a:p>
            <a:pPr>
              <a:spcBef>
                <a:spcPts val="2000"/>
              </a:spcBef>
            </a:pPr>
            <a:r>
              <a:rPr lang="en-US" dirty="0"/>
              <a:t>Page layouts</a:t>
            </a:r>
          </a:p>
          <a:p>
            <a:pPr lvl="1"/>
            <a:r>
              <a:rPr lang="en-US" dirty="0"/>
              <a:t>Fixed-length packed and unpacked</a:t>
            </a:r>
          </a:p>
          <a:p>
            <a:pPr lvl="1"/>
            <a:r>
              <a:rPr lang="en-US" dirty="0"/>
              <a:t>Variable length records in slotted pages, with intra-page reorg</a:t>
            </a:r>
          </a:p>
          <a:p>
            <a:pPr>
              <a:spcBef>
                <a:spcPts val="2000"/>
              </a:spcBef>
            </a:pPr>
            <a:r>
              <a:rPr lang="en-US" dirty="0"/>
              <a:t>Variable length record format</a:t>
            </a:r>
          </a:p>
          <a:p>
            <a:pPr lvl="1"/>
            <a:r>
              <a:rPr lang="en-US" dirty="0"/>
              <a:t>Direct access to </a:t>
            </a:r>
            <a:r>
              <a:rPr lang="en-US" dirty="0" err="1"/>
              <a:t>i’th</a:t>
            </a:r>
            <a:r>
              <a:rPr lang="en-US" dirty="0"/>
              <a:t> field and null values</a:t>
            </a:r>
          </a:p>
          <a:p>
            <a:pPr>
              <a:spcBef>
                <a:spcPts val="2000"/>
              </a:spcBef>
            </a:pPr>
            <a:r>
              <a:rPr lang="en-US" dirty="0"/>
              <a:t>Catalog relations store information about  relations,</a:t>
            </a:r>
          </a:p>
          <a:p>
            <a:pPr marL="365760" indent="0">
              <a:spcBef>
                <a:spcPts val="0"/>
              </a:spcBef>
              <a:buNone/>
            </a:pPr>
            <a:r>
              <a:rPr lang="en-US" dirty="0"/>
              <a:t> indexes and views.</a:t>
            </a:r>
          </a:p>
        </p:txBody>
      </p:sp>
    </p:spTree>
    <p:extLst>
      <p:ext uri="{BB962C8B-B14F-4D97-AF65-F5344CB8AC3E}">
        <p14:creationId xmlns:p14="http://schemas.microsoft.com/office/powerpoint/2010/main" val="14330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Files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3218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Files of Pages of Records</a:t>
            </a:r>
            <a:endParaRPr lang="en-US" dirty="0"/>
          </a:p>
        </p:txBody>
      </p:sp>
      <p:sp>
        <p:nvSpPr>
          <p:cNvPr id="7" name="Content Placeholder 6"/>
          <p:cNvSpPr>
            <a:spLocks noGrp="1"/>
          </p:cNvSpPr>
          <p:nvPr>
            <p:ph idx="1"/>
          </p:nvPr>
        </p:nvSpPr>
        <p:spPr>
          <a:xfrm>
            <a:off x="457200" y="1082278"/>
            <a:ext cx="8229600" cy="3394472"/>
          </a:xfrm>
        </p:spPr>
        <p:txBody>
          <a:bodyPr>
            <a:noAutofit/>
          </a:bodyPr>
          <a:lstStyle/>
          <a:p>
            <a:pPr>
              <a:spcBef>
                <a:spcPts val="2000"/>
              </a:spcBef>
            </a:pPr>
            <a:r>
              <a:rPr lang="en-US" sz="1800" b="1" u="sng" dirty="0"/>
              <a:t>DB FILE</a:t>
            </a:r>
            <a:r>
              <a:rPr lang="en-US" sz="1800" b="1" dirty="0"/>
              <a:t>: </a:t>
            </a:r>
            <a:r>
              <a:rPr lang="en-US" sz="1800" dirty="0"/>
              <a:t>A collection of pages, each containing a collection of records.</a:t>
            </a:r>
          </a:p>
          <a:p>
            <a:pPr>
              <a:spcBef>
                <a:spcPts val="2000"/>
              </a:spcBef>
            </a:pPr>
            <a:r>
              <a:rPr lang="en-US" sz="1800" dirty="0"/>
              <a:t>API for higher layers of the DBMS:</a:t>
            </a:r>
          </a:p>
          <a:p>
            <a:pPr lvl="1"/>
            <a:r>
              <a:rPr lang="en-US" dirty="0"/>
              <a:t>I</a:t>
            </a:r>
            <a:r>
              <a:rPr lang="en-US" sz="1800" dirty="0"/>
              <a:t>nsert/delete/modify record</a:t>
            </a:r>
          </a:p>
          <a:p>
            <a:pPr lvl="1"/>
            <a:r>
              <a:rPr lang="en-US" dirty="0"/>
              <a:t>F</a:t>
            </a:r>
            <a:r>
              <a:rPr lang="en-US" sz="1800" dirty="0"/>
              <a:t>etch a particular record by </a:t>
            </a:r>
            <a:r>
              <a:rPr lang="en-US" sz="1800" b="1" i="1" dirty="0"/>
              <a:t>record id </a:t>
            </a:r>
            <a:r>
              <a:rPr lang="is-IS" sz="1800" dirty="0"/>
              <a:t>…</a:t>
            </a:r>
          </a:p>
          <a:p>
            <a:pPr lvl="2"/>
            <a:r>
              <a:rPr lang="is-IS" sz="1800" dirty="0"/>
              <a:t>Record id is a pointer encoding pair of (</a:t>
            </a:r>
            <a:r>
              <a:rPr lang="is-IS" sz="1800" b="1" dirty="0"/>
              <a:t>pageID, location</a:t>
            </a:r>
            <a:r>
              <a:rPr lang="is-IS" sz="1800" dirty="0"/>
              <a:t> on page)</a:t>
            </a:r>
          </a:p>
          <a:p>
            <a:pPr lvl="1"/>
            <a:r>
              <a:rPr lang="en-US" dirty="0"/>
              <a:t>S</a:t>
            </a:r>
            <a:r>
              <a:rPr lang="is-IS" sz="1800" dirty="0"/>
              <a:t>can all records </a:t>
            </a:r>
          </a:p>
          <a:p>
            <a:pPr lvl="2"/>
            <a:r>
              <a:rPr lang="is-IS" dirty="0"/>
              <a:t>Possibly with some conditions on the records to be retrieved</a:t>
            </a:r>
          </a:p>
          <a:p>
            <a:pPr>
              <a:spcBef>
                <a:spcPts val="2000"/>
              </a:spcBef>
            </a:pPr>
            <a:r>
              <a:rPr lang="en-US" sz="1800" dirty="0"/>
              <a:t>Could span multiple OS files and even machines</a:t>
            </a:r>
          </a:p>
          <a:p>
            <a:pPr lvl="1"/>
            <a:r>
              <a:rPr lang="en-US" sz="1800" dirty="0"/>
              <a:t>Or “raw” disk devices</a:t>
            </a:r>
          </a:p>
        </p:txBody>
      </p:sp>
    </p:spTree>
    <p:extLst>
      <p:ext uri="{BB962C8B-B14F-4D97-AF65-F5344CB8AC3E}">
        <p14:creationId xmlns:p14="http://schemas.microsoft.com/office/powerpoint/2010/main" val="193996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DB File Structures</a:t>
            </a:r>
          </a:p>
        </p:txBody>
      </p:sp>
      <p:sp>
        <p:nvSpPr>
          <p:cNvPr id="5" name="Content Placeholder 4"/>
          <p:cNvSpPr>
            <a:spLocks noGrp="1"/>
          </p:cNvSpPr>
          <p:nvPr>
            <p:ph idx="1"/>
          </p:nvPr>
        </p:nvSpPr>
        <p:spPr>
          <a:xfrm>
            <a:off x="228600" y="1200150"/>
            <a:ext cx="7239000" cy="3394472"/>
          </a:xfrm>
        </p:spPr>
        <p:txBody>
          <a:bodyPr>
            <a:normAutofit fontScale="85000" lnSpcReduction="20000"/>
          </a:bodyPr>
          <a:lstStyle/>
          <a:p>
            <a:r>
              <a:rPr lang="en-US" sz="2300" dirty="0"/>
              <a:t>Unordered Heap Files</a:t>
            </a:r>
          </a:p>
          <a:p>
            <a:pPr lvl="1"/>
            <a:r>
              <a:rPr lang="en-US" sz="2100" dirty="0"/>
              <a:t>Records placed arbitrarily across pages</a:t>
            </a:r>
          </a:p>
          <a:p>
            <a:pPr>
              <a:spcBef>
                <a:spcPts val="2000"/>
              </a:spcBef>
            </a:pPr>
            <a:r>
              <a:rPr lang="en-US" sz="2300" dirty="0"/>
              <a:t>Clustered Heap Files</a:t>
            </a:r>
          </a:p>
          <a:p>
            <a:pPr lvl="1">
              <a:spcBef>
                <a:spcPts val="0"/>
              </a:spcBef>
            </a:pPr>
            <a:r>
              <a:rPr lang="en-US" sz="2100" dirty="0"/>
              <a:t>Records and pages are grouped</a:t>
            </a:r>
          </a:p>
          <a:p>
            <a:pPr>
              <a:spcBef>
                <a:spcPts val="2000"/>
              </a:spcBef>
            </a:pPr>
            <a:r>
              <a:rPr lang="en-US" sz="2300" dirty="0"/>
              <a:t>Sorted Files</a:t>
            </a:r>
          </a:p>
          <a:p>
            <a:pPr lvl="1"/>
            <a:r>
              <a:rPr lang="en-US" sz="2100" dirty="0"/>
              <a:t>Pages and records are in sorted order</a:t>
            </a:r>
          </a:p>
          <a:p>
            <a:pPr>
              <a:spcBef>
                <a:spcPts val="2000"/>
              </a:spcBef>
            </a:pPr>
            <a:r>
              <a:rPr lang="en-US" sz="2300" dirty="0"/>
              <a:t>Index Files</a:t>
            </a:r>
          </a:p>
          <a:p>
            <a:pPr lvl="1"/>
            <a:r>
              <a:rPr lang="en-US" sz="2100" dirty="0"/>
              <a:t>B+ Trees, Linear Hashing, </a:t>
            </a:r>
            <a:r>
              <a:rPr lang="is-IS" sz="2100" dirty="0"/>
              <a:t>…</a:t>
            </a:r>
          </a:p>
          <a:p>
            <a:pPr lvl="1"/>
            <a:r>
              <a:rPr lang="is-IS" sz="2100" dirty="0"/>
              <a:t>May contain records or point to records in other files</a:t>
            </a:r>
            <a:endParaRPr lang="en-US" sz="2100" dirty="0"/>
          </a:p>
        </p:txBody>
      </p:sp>
    </p:spTree>
    <p:extLst>
      <p:ext uri="{BB962C8B-B14F-4D97-AF65-F5344CB8AC3E}">
        <p14:creationId xmlns:p14="http://schemas.microsoft.com/office/powerpoint/2010/main" val="10989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Unordered Heap Files</a:t>
            </a:r>
            <a:endParaRPr lang="en-US" dirty="0"/>
          </a:p>
        </p:txBody>
      </p:sp>
      <p:sp>
        <p:nvSpPr>
          <p:cNvPr id="3" name="Content Placeholder 2"/>
          <p:cNvSpPr>
            <a:spLocks noGrp="1"/>
          </p:cNvSpPr>
          <p:nvPr>
            <p:ph idx="1"/>
          </p:nvPr>
        </p:nvSpPr>
        <p:spPr/>
        <p:txBody>
          <a:bodyPr>
            <a:normAutofit/>
          </a:bodyPr>
          <a:lstStyle/>
          <a:p>
            <a:r>
              <a:rPr lang="en-US" sz="2000" dirty="0"/>
              <a:t>Collection of records in no particular order</a:t>
            </a:r>
          </a:p>
          <a:p>
            <a:pPr lvl="1"/>
            <a:r>
              <a:rPr lang="en-US" sz="2000" dirty="0"/>
              <a:t>Not to be confused with “heap” data-structure</a:t>
            </a:r>
          </a:p>
          <a:p>
            <a:pPr>
              <a:spcBef>
                <a:spcPts val="2000"/>
              </a:spcBef>
              <a:spcAft>
                <a:spcPts val="2000"/>
              </a:spcAft>
            </a:pPr>
            <a:r>
              <a:rPr lang="en-US" sz="2000" dirty="0"/>
              <a:t>As file shrinks/grows, pages (de)allocated</a:t>
            </a:r>
          </a:p>
          <a:p>
            <a:r>
              <a:rPr lang="en-US" sz="2000" dirty="0"/>
              <a:t>To support record level operations, we must</a:t>
            </a:r>
          </a:p>
          <a:p>
            <a:pPr lvl="1"/>
            <a:r>
              <a:rPr lang="en-US" sz="2000" dirty="0"/>
              <a:t>Keep track of the pages in a file</a:t>
            </a:r>
          </a:p>
          <a:p>
            <a:pPr lvl="1"/>
            <a:r>
              <a:rPr lang="en-US" sz="2000" dirty="0"/>
              <a:t>Keep track of free space on pages</a:t>
            </a:r>
          </a:p>
          <a:p>
            <a:pPr lvl="1"/>
            <a:r>
              <a:rPr lang="en-US" sz="2000" dirty="0"/>
              <a:t>Keep track of the records on a page</a:t>
            </a:r>
          </a:p>
        </p:txBody>
      </p:sp>
    </p:spTree>
    <p:extLst>
      <p:ext uri="{BB962C8B-B14F-4D97-AF65-F5344CB8AC3E}">
        <p14:creationId xmlns:p14="http://schemas.microsoft.com/office/powerpoint/2010/main" val="1650914265"/>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2523</TotalTime>
  <Words>2665</Words>
  <Application>Microsoft Macintosh PowerPoint</Application>
  <PresentationFormat>On-screen Show (16:9)</PresentationFormat>
  <Paragraphs>882</Paragraphs>
  <Slides>56</Slides>
  <Notes>15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56</vt:i4>
      </vt:variant>
    </vt:vector>
  </HeadingPairs>
  <TitlesOfParts>
    <vt:vector size="69" baseType="lpstr">
      <vt:lpstr>ＭＳ Ｐゴシック</vt:lpstr>
      <vt:lpstr>Osaka</vt:lpstr>
      <vt:lpstr>Arial</vt:lpstr>
      <vt:lpstr>Calibri</vt:lpstr>
      <vt:lpstr>Calibri Light</vt:lpstr>
      <vt:lpstr>Century Gothic</vt:lpstr>
      <vt:lpstr>Helvetica</vt:lpstr>
      <vt:lpstr>Helvetica Neue</vt:lpstr>
      <vt:lpstr>Mangal</vt:lpstr>
      <vt:lpstr>Source Sans Pro Light</vt:lpstr>
      <vt:lpstr>Wingdings</vt:lpstr>
      <vt:lpstr>Office Theme</vt:lpstr>
      <vt:lpstr>Custom Design</vt:lpstr>
      <vt:lpstr>Disk Representations: Files, Pages, Records</vt:lpstr>
      <vt:lpstr>Storing Data: Files</vt:lpstr>
      <vt:lpstr>FILE REPRESENTATIONS</vt:lpstr>
      <vt:lpstr>Overview: Representations</vt:lpstr>
      <vt:lpstr>Overview: Files of Pages of Records</vt:lpstr>
      <vt:lpstr>Database Files</vt:lpstr>
      <vt:lpstr>Files of Pages of Records</vt:lpstr>
      <vt:lpstr>Many DB File Structures</vt:lpstr>
      <vt:lpstr>Unordered Heap Files</vt:lpstr>
      <vt:lpstr>Heap File Implemented as List</vt:lpstr>
      <vt:lpstr>Better: Use a Page Directory</vt:lpstr>
      <vt:lpstr>Summary</vt:lpstr>
      <vt:lpstr>Page Layout</vt:lpstr>
      <vt:lpstr>Page Basics: The Header</vt:lpstr>
      <vt:lpstr>Things to Address</vt:lpstr>
      <vt:lpstr>Options for Page Layouts</vt:lpstr>
      <vt:lpstr>Indexes: Sneak Preview</vt:lpstr>
      <vt:lpstr>Content Break</vt:lpstr>
      <vt:lpstr>A Note On Imagery</vt:lpstr>
      <vt:lpstr>Fixed Length Records, Packed</vt:lpstr>
      <vt:lpstr>Fixed Length Records, Packed, Pt 2.</vt:lpstr>
      <vt:lpstr>Fixed Length Records: Packed, Pt 3. </vt:lpstr>
      <vt:lpstr>Fixed Length Records: Packed, Pt. 5</vt:lpstr>
      <vt:lpstr>Fixed Length Records: Unpacked</vt:lpstr>
      <vt:lpstr>Fixed Length Records: Unpacked, Pt. 2</vt:lpstr>
      <vt:lpstr>Content Break 2</vt:lpstr>
      <vt:lpstr>Variable Length Records</vt:lpstr>
      <vt:lpstr>First: Relocate metadata to footer</vt:lpstr>
      <vt:lpstr>Slotted Page</vt:lpstr>
      <vt:lpstr>Slotted Page: Delete Record</vt:lpstr>
      <vt:lpstr>Slotted Page: Insert Record</vt:lpstr>
      <vt:lpstr>Slotted Page: Insert Record, Pt 2. </vt:lpstr>
      <vt:lpstr>Slotted Page: Insert Record, Pt. 3</vt:lpstr>
      <vt:lpstr>Slotted Page: Insert Record, Pt. 4</vt:lpstr>
      <vt:lpstr>Slotted Page: Insert Record, Pt. 5</vt:lpstr>
      <vt:lpstr>Slotted Page: Insert Record, Pt. 6</vt:lpstr>
      <vt:lpstr>Slotted Page: Leading Questions </vt:lpstr>
      <vt:lpstr>Slotted Page: Growing Slots</vt:lpstr>
      <vt:lpstr>Slotted Page: Growing Slots, Pt. 2</vt:lpstr>
      <vt:lpstr>Slotted Page: Growing Slots, Pt. 3</vt:lpstr>
      <vt:lpstr>Slotted Page: Summary</vt:lpstr>
      <vt:lpstr>Record LAYOUT</vt:lpstr>
      <vt:lpstr>Record Formats</vt:lpstr>
      <vt:lpstr>Record Formats: Fixed Length</vt:lpstr>
      <vt:lpstr>Record Formats: Variable Length</vt:lpstr>
      <vt:lpstr>Record Formats: Variable Length, Pt 2.</vt:lpstr>
      <vt:lpstr>Record Formats: Variable Length, Pt. 3</vt:lpstr>
      <vt:lpstr>Record Formats: Variable Length, Pt 5.</vt:lpstr>
      <vt:lpstr>Record Formats: Variable Length, Pt. 7</vt:lpstr>
      <vt:lpstr>Summary 2</vt:lpstr>
      <vt:lpstr>Content Break 3</vt:lpstr>
      <vt:lpstr>System Catalogs</vt:lpstr>
      <vt:lpstr>System Catalogs Pt. 2</vt:lpstr>
      <vt:lpstr>PostgreSQL Information Schema</vt:lpstr>
      <vt:lpstr>sqlite_master</vt:lpstr>
      <vt:lpstr>Files: Summary</vt:lpstr>
    </vt:vector>
  </TitlesOfParts>
  <Manager/>
  <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Daphne Nhuch</cp:lastModifiedBy>
  <cp:revision>87</cp:revision>
  <dcterms:created xsi:type="dcterms:W3CDTF">2018-03-13T04:30:50Z</dcterms:created>
  <dcterms:modified xsi:type="dcterms:W3CDTF">2018-08-27T20:43:47Z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