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6" r:id="rId5"/>
    <p:sldId id="277" r:id="rId6"/>
    <p:sldId id="278" r:id="rId7"/>
    <p:sldId id="266" r:id="rId8"/>
    <p:sldId id="280" r:id="rId9"/>
    <p:sldId id="279" r:id="rId10"/>
    <p:sldId id="267" r:id="rId11"/>
    <p:sldId id="268" r:id="rId12"/>
    <p:sldId id="269" r:id="rId13"/>
    <p:sldId id="259" r:id="rId14"/>
    <p:sldId id="271" r:id="rId15"/>
    <p:sldId id="270" r:id="rId16"/>
    <p:sldId id="257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0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8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8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9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70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3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7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499D-DD90-467E-9B34-3D64BED30F9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91CEC-672F-4C26-96BB-42EB40CEF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7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S-message/P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___Microsoft_Visio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EchoMaze</a:t>
            </a:r>
            <a:r>
              <a:rPr lang="ru-RU" dirty="0" smtClean="0"/>
              <a:t> – игра-головоломка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Яндекс.лицей</a:t>
            </a:r>
            <a:r>
              <a:rPr lang="ru-RU" dirty="0" smtClean="0"/>
              <a:t> проект </a:t>
            </a:r>
            <a:r>
              <a:rPr lang="en-US" dirty="0" err="1" smtClean="0"/>
              <a:t>pygame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Ноябрь – Февраль 2024</a:t>
            </a:r>
            <a:r>
              <a:rPr lang="en-US" dirty="0" smtClean="0"/>
              <a:t>/2025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Использованы оригинальные библиотеки: </a:t>
            </a:r>
            <a:r>
              <a:rPr lang="en-US" dirty="0" err="1" smtClean="0"/>
              <a:t>json</a:t>
            </a:r>
            <a:r>
              <a:rPr lang="en-US" dirty="0" smtClean="0"/>
              <a:t>, threading</a:t>
            </a:r>
            <a:r>
              <a:rPr lang="en-US" dirty="0"/>
              <a:t>;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smtClean="0"/>
              <a:t>Написан собственный декоратор, который выполняет декорируемую функцию во втором потоке</a:t>
            </a:r>
            <a:r>
              <a:rPr lang="en-US" dirty="0" smtClean="0"/>
              <a:t>;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Все кнопки написаны с нуля: обработка нажатий, изменение внешнего вида при наведении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7409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2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проекта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76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8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 литературы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lms.yandex.ru</a:t>
            </a:r>
          </a:p>
          <a:p>
            <a:r>
              <a:rPr lang="ru-RU" dirty="0" smtClean="0"/>
              <a:t>Документация </a:t>
            </a:r>
            <a:r>
              <a:rPr lang="en-US" dirty="0" err="1" smtClean="0"/>
              <a:t>pygame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33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200847" cy="316274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36739" y="4853429"/>
            <a:ext cx="2567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Ссылка</a:t>
            </a:r>
            <a:r>
              <a:rPr lang="ru-RU" dirty="0"/>
              <a:t> на </a:t>
            </a:r>
            <a:r>
              <a:rPr lang="ru-RU" dirty="0" err="1"/>
              <a:t>репозиторий</a:t>
            </a:r>
            <a:r>
              <a:rPr lang="ru-RU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1746" y="1690688"/>
            <a:ext cx="63950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строк </a:t>
            </a:r>
            <a:r>
              <a:rPr lang="ru-RU" dirty="0" smtClean="0"/>
              <a:t>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main.py – </a:t>
            </a:r>
            <a:r>
              <a:rPr lang="ru-RU" dirty="0" smtClean="0"/>
              <a:t>10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functions.py </a:t>
            </a:r>
            <a:r>
              <a:rPr lang="en-US" dirty="0"/>
              <a:t>– </a:t>
            </a:r>
            <a:r>
              <a:rPr lang="en-US" dirty="0" smtClean="0"/>
              <a:t>354</a:t>
            </a:r>
            <a:r>
              <a:rPr lang="ru-RU" dirty="0" smtClean="0"/>
              <a:t> строки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classes.py </a:t>
            </a:r>
            <a:r>
              <a:rPr lang="en-US" dirty="0"/>
              <a:t>– </a:t>
            </a:r>
            <a:r>
              <a:rPr lang="ru-RU" dirty="0" smtClean="0"/>
              <a:t>1</a:t>
            </a:r>
            <a:r>
              <a:rPr lang="en-US" dirty="0" smtClean="0"/>
              <a:t>45</a:t>
            </a:r>
            <a:r>
              <a:rPr lang="ru-RU" dirty="0" smtClean="0"/>
              <a:t> строк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config.py </a:t>
            </a:r>
            <a:r>
              <a:rPr lang="en-US" dirty="0"/>
              <a:t>– </a:t>
            </a:r>
            <a:r>
              <a:rPr lang="en-US" dirty="0" smtClean="0"/>
              <a:t>32</a:t>
            </a:r>
            <a:r>
              <a:rPr lang="ru-RU" dirty="0" smtClean="0"/>
              <a:t> строки</a:t>
            </a:r>
            <a:br>
              <a:rPr lang="ru-RU" dirty="0" smtClean="0"/>
            </a:br>
            <a:r>
              <a:rPr lang="ru-RU" dirty="0" smtClean="0"/>
              <a:t>Итого: 541 строка</a:t>
            </a:r>
          </a:p>
          <a:p>
            <a:r>
              <a:rPr lang="ru-RU" dirty="0"/>
              <a:t>Игра разрабатывается на базе курса Лицей Академии Яндекса.</a:t>
            </a:r>
          </a:p>
          <a:p>
            <a:r>
              <a:rPr lang="ru-RU" dirty="0" smtClean="0"/>
              <a:t>Разработка </a:t>
            </a:r>
            <a:r>
              <a:rPr lang="ru-RU" dirty="0"/>
              <a:t>идёт до 3-го февраля 2025-го года.</a:t>
            </a:r>
          </a:p>
        </p:txBody>
      </p:sp>
    </p:spTree>
    <p:extLst>
      <p:ext uri="{BB962C8B-B14F-4D97-AF65-F5344CB8AC3E}">
        <p14:creationId xmlns:p14="http://schemas.microsoft.com/office/powerpoint/2010/main" val="278573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2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Готов ответить на все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3149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900480"/>
              </p:ext>
            </p:extLst>
          </p:nvPr>
        </p:nvGraphicFramePr>
        <p:xfrm>
          <a:off x="838200" y="2079880"/>
          <a:ext cx="982027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3" imgW="9820410" imgH="3524263" progId="Visio.Drawing.15">
                  <p:embed/>
                </p:oleObj>
              </mc:Choice>
              <mc:Fallback>
                <p:oleObj name="Visio" r:id="rId3" imgW="9820410" imgH="35242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079880"/>
                        <a:ext cx="9820275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4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084" y="365125"/>
            <a:ext cx="2702846" cy="62921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614" y="1557196"/>
            <a:ext cx="7967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Запуск игры производится через файл main.py или </a:t>
            </a:r>
            <a:r>
              <a:rPr lang="ru-RU" dirty="0" smtClean="0"/>
              <a:t>main.exe</a:t>
            </a:r>
            <a:r>
              <a:rPr lang="en-US" dirty="0" smtClean="0"/>
              <a:t>, </a:t>
            </a:r>
            <a:r>
              <a:rPr lang="ru-RU" dirty="0" smtClean="0"/>
              <a:t>основа проекта – </a:t>
            </a:r>
            <a:r>
              <a:rPr lang="en-US" dirty="0" smtClean="0"/>
              <a:t>functions.py. </a:t>
            </a:r>
            <a:r>
              <a:rPr lang="ru-RU" dirty="0" smtClean="0"/>
              <a:t>В нём находятся основные функции, такие как главный цикл игры, различные окна и меню.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6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53301" cy="1325563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3041" y="1367073"/>
            <a:ext cx="9497085" cy="534211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3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Оригинальная идея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Актуальность</a:t>
            </a:r>
          </a:p>
          <a:p>
            <a:pPr lvl="1"/>
            <a:r>
              <a:rPr lang="ru-RU" dirty="0" smtClean="0"/>
              <a:t>Из-за невидимости стен игра становится динамичней, ведь лабиринт видно не сразу, следственно проложить путь от старта до финиша невозможно.</a:t>
            </a:r>
          </a:p>
          <a:p>
            <a:r>
              <a:rPr lang="ru-RU" dirty="0" smtClean="0"/>
              <a:t>Проблема</a:t>
            </a:r>
          </a:p>
          <a:p>
            <a:pPr lvl="1"/>
            <a:r>
              <a:rPr lang="ru-RU" dirty="0" smtClean="0"/>
              <a:t>Большинство игр-лабиринтов не уходят далеко от оригинальной идеи: наличие стен, поворотов, выхода и входа. </a:t>
            </a:r>
            <a:endParaRPr lang="ru-RU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422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Премия за проекты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182</Words>
  <Application>Microsoft Office PowerPoint</Application>
  <PresentationFormat>Широкоэкранный</PresentationFormat>
  <Paragraphs>38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Visio</vt:lpstr>
      <vt:lpstr>EchoMaze – игра-головоломка на python</vt:lpstr>
      <vt:lpstr>Структура</vt:lpstr>
      <vt:lpstr>Структура</vt:lpstr>
      <vt:lpstr>Структура</vt:lpstr>
      <vt:lpstr>Структура</vt:lpstr>
      <vt:lpstr>Структура</vt:lpstr>
      <vt:lpstr>Оригинальная идея</vt:lpstr>
      <vt:lpstr>Оригинальная идея</vt:lpstr>
      <vt:lpstr>Премия за проекты</vt:lpstr>
      <vt:lpstr>Премия</vt:lpstr>
      <vt:lpstr>Работа проекта</vt:lpstr>
      <vt:lpstr>Работа проекта</vt:lpstr>
      <vt:lpstr>Источники литературы</vt:lpstr>
      <vt:lpstr>Источники литературы</vt:lpstr>
      <vt:lpstr>О проекте</vt:lpstr>
      <vt:lpstr>О проекте</vt:lpstr>
      <vt:lpstr>Спасибо за внимание!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Таймер – приложение на Python</dc:title>
  <dc:creator>Егорик Чагаев</dc:creator>
  <cp:lastModifiedBy>Егорик Чагаев</cp:lastModifiedBy>
  <cp:revision>19</cp:revision>
  <dcterms:created xsi:type="dcterms:W3CDTF">2024-11-03T12:56:12Z</dcterms:created>
  <dcterms:modified xsi:type="dcterms:W3CDTF">2025-01-26T14:08:07Z</dcterms:modified>
</cp:coreProperties>
</file>