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164F-F136-4AB1-ACD8-0DDB13D12491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6D38-F438-4D65-A0AF-B4B5F3899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62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164F-F136-4AB1-ACD8-0DDB13D12491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6D38-F438-4D65-A0AF-B4B5F3899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9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164F-F136-4AB1-ACD8-0DDB13D12491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6D38-F438-4D65-A0AF-B4B5F3899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46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164F-F136-4AB1-ACD8-0DDB13D12491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6D38-F438-4D65-A0AF-B4B5F3899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83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164F-F136-4AB1-ACD8-0DDB13D12491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6D38-F438-4D65-A0AF-B4B5F3899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55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164F-F136-4AB1-ACD8-0DDB13D12491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6D38-F438-4D65-A0AF-B4B5F3899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03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164F-F136-4AB1-ACD8-0DDB13D12491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6D38-F438-4D65-A0AF-B4B5F3899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99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164F-F136-4AB1-ACD8-0DDB13D12491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6D38-F438-4D65-A0AF-B4B5F3899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56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164F-F136-4AB1-ACD8-0DDB13D12491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6D38-F438-4D65-A0AF-B4B5F3899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40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164F-F136-4AB1-ACD8-0DDB13D12491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6D38-F438-4D65-A0AF-B4B5F3899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523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9164F-F136-4AB1-ACD8-0DDB13D12491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6D38-F438-4D65-A0AF-B4B5F3899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4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9164F-F136-4AB1-ACD8-0DDB13D12491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46D38-F438-4D65-A0AF-B4B5F38994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59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1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1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6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1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3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6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5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57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Егорик Чагаев</dc:creator>
  <cp:lastModifiedBy>Егорик Чагаев</cp:lastModifiedBy>
  <cp:revision>3</cp:revision>
  <dcterms:created xsi:type="dcterms:W3CDTF">2024-11-30T10:11:37Z</dcterms:created>
  <dcterms:modified xsi:type="dcterms:W3CDTF">2024-12-15T18:35:22Z</dcterms:modified>
</cp:coreProperties>
</file>