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0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5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164F-F136-4AB1-ACD8-0DDB13D1249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200" cy="68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Егорик Чагаев</dc:creator>
  <cp:lastModifiedBy>Егорик Чагаев</cp:lastModifiedBy>
  <cp:revision>1</cp:revision>
  <dcterms:created xsi:type="dcterms:W3CDTF">2024-11-30T10:11:37Z</dcterms:created>
  <dcterms:modified xsi:type="dcterms:W3CDTF">2024-11-30T10:12:34Z</dcterms:modified>
</cp:coreProperties>
</file>