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81" r:id="rId5"/>
    <p:sldId id="282" r:id="rId6"/>
    <p:sldId id="266" r:id="rId7"/>
    <p:sldId id="280" r:id="rId8"/>
    <p:sldId id="279" r:id="rId9"/>
    <p:sldId id="267" r:id="rId10"/>
    <p:sldId id="268" r:id="rId11"/>
    <p:sldId id="269" r:id="rId12"/>
    <p:sldId id="270" r:id="rId13"/>
    <p:sldId id="257" r:id="rId14"/>
    <p:sldId id="283" r:id="rId15"/>
    <p:sldId id="284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499D-DD90-467E-9B34-3D64BED30F9D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u35_nDbuhY6YWMdYgtvuRw9CcnQGxj-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MS-message/WEB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ck.ru/3Kh3gp" TargetMode="External"/><Relationship Id="rId2" Type="http://schemas.openxmlformats.org/officeDocument/2006/relationships/hyperlink" Target="https://core.telegram.org/bots/api#vid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ck.ru/3Kh6oJ" TargetMode="External"/><Relationship Id="rId5" Type="http://schemas.openxmlformats.org/officeDocument/2006/relationships/hyperlink" Target="https://clck.ru/3Kh4wg" TargetMode="External"/><Relationship Id="rId4" Type="http://schemas.openxmlformats.org/officeDocument/2006/relationships/hyperlink" Target="https://www.jetbrains.com/pychar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IcKErGk=/?share_link_id=53696652465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VideoHoster</a:t>
            </a:r>
            <a:r>
              <a:rPr lang="ru-RU" dirty="0"/>
              <a:t> - бот-сервис с короткими видео с открытым исходным кодом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Яндекс.лицей</a:t>
            </a:r>
            <a:r>
              <a:rPr lang="ru-RU" dirty="0" smtClean="0"/>
              <a:t> проект </a:t>
            </a:r>
            <a:r>
              <a:rPr lang="en-US" dirty="0" smtClean="0"/>
              <a:t>WEB</a:t>
            </a:r>
            <a:br>
              <a:rPr lang="en-US" dirty="0" smtClean="0"/>
            </a:br>
            <a:r>
              <a:rPr lang="ru-RU" dirty="0" smtClean="0"/>
              <a:t>Февраль – Апрель 2024</a:t>
            </a:r>
            <a:r>
              <a:rPr lang="en-US" dirty="0" smtClean="0"/>
              <a:t>/2025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>
                <a:hlinkClick r:id="rId2"/>
              </a:rPr>
              <a:t>Скринкаст</a:t>
            </a:r>
            <a:endParaRPr lang="ru-RU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176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36739" y="4853429"/>
            <a:ext cx="25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Ссылка</a:t>
            </a:r>
            <a:r>
              <a:rPr lang="ru-RU" dirty="0"/>
              <a:t>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1746" y="1690688"/>
            <a:ext cx="63950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строк кода: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main.py – 27 </a:t>
            </a:r>
            <a:r>
              <a:rPr lang="ru-RU" dirty="0"/>
              <a:t>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data/tests.py – 13 </a:t>
            </a:r>
            <a:r>
              <a:rPr lang="ru-RU" dirty="0"/>
              <a:t>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data/functions.py – 98 </a:t>
            </a:r>
            <a:r>
              <a:rPr lang="ru-RU" dirty="0"/>
              <a:t>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data/classes.py – 281 </a:t>
            </a:r>
            <a:r>
              <a:rPr lang="ru-RU" dirty="0"/>
              <a:t>строка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data/db_session.py — 28 </a:t>
            </a:r>
            <a:r>
              <a:rPr lang="ru-RU" dirty="0"/>
              <a:t>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data/videos.py — 15 </a:t>
            </a:r>
            <a:r>
              <a:rPr lang="ru-RU" dirty="0"/>
              <a:t>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data/video_resources.py — 64 </a:t>
            </a:r>
            <a:r>
              <a:rPr lang="ru-RU" dirty="0"/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site/server.py – 31 </a:t>
            </a:r>
            <a:r>
              <a:rPr lang="ru-RU" dirty="0" smtClean="0"/>
              <a:t>строки</a:t>
            </a:r>
          </a:p>
          <a:p>
            <a:r>
              <a:rPr lang="ru-RU" dirty="0" smtClean="0"/>
              <a:t>Итого</a:t>
            </a:r>
            <a:r>
              <a:rPr lang="ru-RU" dirty="0"/>
              <a:t>: 557 строк</a:t>
            </a:r>
          </a:p>
          <a:p>
            <a:r>
              <a:rPr lang="ru-RU" dirty="0" smtClean="0"/>
              <a:t>Игра </a:t>
            </a:r>
            <a:r>
              <a:rPr lang="ru-RU" dirty="0"/>
              <a:t>разрабатывается на базе курса Лицей Академии Яндекса.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идёт до </a:t>
            </a:r>
            <a:r>
              <a:rPr lang="en-US" dirty="0" smtClean="0"/>
              <a:t>24</a:t>
            </a:r>
            <a:r>
              <a:rPr lang="ru-RU" dirty="0" smtClean="0"/>
              <a:t>-го апреля </a:t>
            </a:r>
            <a:r>
              <a:rPr lang="ru-RU" dirty="0"/>
              <a:t>2025-го года.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4" y="1687442"/>
            <a:ext cx="3165987" cy="31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Справка о работе с видео [Электронный ресурс] // </a:t>
            </a:r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core.telegram.org/bots/api#video</a:t>
            </a:r>
            <a:r>
              <a:rPr lang="ru-RU" dirty="0" smtClean="0"/>
              <a:t> (25.02.2025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 smtClean="0"/>
              <a:t>Как </a:t>
            </a:r>
            <a:r>
              <a:rPr lang="ru-RU" dirty="0"/>
              <a:t>загрузить видео с помощью бота [Электронный ресурс] //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clck.ru/3Kh3gp</a:t>
            </a:r>
            <a:r>
              <a:rPr lang="ru-RU" dirty="0" smtClean="0"/>
              <a:t> (25.02.2025)</a:t>
            </a:r>
            <a:endParaRPr lang="en-US" dirty="0" smtClean="0"/>
          </a:p>
          <a:p>
            <a:r>
              <a:rPr lang="ru-RU" dirty="0"/>
              <a:t>Дизайн сайта [Электронный ресурс] // </a:t>
            </a:r>
            <a:r>
              <a:rPr lang="ru-RU" dirty="0">
                <a:hlinkClick r:id="rId4"/>
              </a:rPr>
              <a:t>https://www.jetbrains.com/pycharm</a:t>
            </a:r>
            <a:r>
              <a:rPr lang="ru-RU" dirty="0" smtClean="0">
                <a:hlinkClick r:id="rId4"/>
              </a:rPr>
              <a:t>/</a:t>
            </a:r>
            <a:r>
              <a:rPr lang="ru-RU" dirty="0" smtClean="0"/>
              <a:t> (</a:t>
            </a:r>
            <a:r>
              <a:rPr lang="ru-RU" dirty="0"/>
              <a:t>09.03.2025)</a:t>
            </a:r>
            <a:endParaRPr lang="en-US" dirty="0" smtClean="0"/>
          </a:p>
          <a:p>
            <a:r>
              <a:rPr lang="ru-RU" dirty="0" err="1"/>
              <a:t>Парсинг</a:t>
            </a:r>
            <a:r>
              <a:rPr lang="ru-RU" dirty="0"/>
              <a:t> аргументов на </a:t>
            </a:r>
            <a:r>
              <a:rPr lang="ru-RU" dirty="0" err="1"/>
              <a:t>python</a:t>
            </a:r>
            <a:r>
              <a:rPr lang="ru-RU" dirty="0"/>
              <a:t> [Электронный ресурс] //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clck.ru/3Kh4wg</a:t>
            </a:r>
            <a:r>
              <a:rPr lang="ru-RU" dirty="0" smtClean="0"/>
              <a:t> (09.03.2025)</a:t>
            </a:r>
          </a:p>
          <a:p>
            <a:r>
              <a:rPr lang="ru-RU" dirty="0" smtClean="0"/>
              <a:t>Работа с </a:t>
            </a:r>
            <a:r>
              <a:rPr lang="en-US" dirty="0" smtClean="0"/>
              <a:t>ORM [</a:t>
            </a:r>
            <a:r>
              <a:rPr lang="ru-RU" dirty="0"/>
              <a:t>Электронный ресурс</a:t>
            </a:r>
            <a:r>
              <a:rPr lang="en-US" dirty="0" smtClean="0"/>
              <a:t>] </a:t>
            </a:r>
            <a:r>
              <a:rPr lang="en-US" dirty="0"/>
              <a:t>//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clck.ru/3Kh6oJ</a:t>
            </a:r>
            <a:r>
              <a:rPr lang="en-US" dirty="0" smtClean="0"/>
              <a:t> (05.04.2025)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75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Готов ответить на все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149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1" y="1690688"/>
            <a:ext cx="4467849" cy="39343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30" y="818603"/>
            <a:ext cx="33056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53301" cy="938742"/>
          </a:xfrm>
        </p:spPr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5004133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53301" cy="938742"/>
          </a:xfrm>
        </p:spPr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4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53301" cy="938742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кода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8" y="1941975"/>
            <a:ext cx="11304138" cy="4409664"/>
          </a:xfrm>
          <a:prstGeom prst="rect">
            <a:avLst/>
          </a:prstGeom>
        </p:spPr>
      </p:pic>
      <p:pic>
        <p:nvPicPr>
          <p:cNvPr id="7" name="Рисунок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15" y="4061848"/>
            <a:ext cx="2289791" cy="22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</a:t>
            </a:r>
          </a:p>
          <a:p>
            <a:pPr lvl="1"/>
            <a:r>
              <a:rPr lang="ru-RU" dirty="0" smtClean="0"/>
              <a:t>Открытость исходного кода позволяет </a:t>
            </a:r>
            <a:r>
              <a:rPr lang="ru-RU" dirty="0" err="1" smtClean="0"/>
              <a:t>хостить</a:t>
            </a:r>
            <a:r>
              <a:rPr lang="ru-RU" dirty="0" smtClean="0"/>
              <a:t> бота на любом компьютере. Значит блокировке такой бот подлежать не сможет.</a:t>
            </a:r>
          </a:p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Из-за ограничений популярнейших сервисов с короткими видео, таких как </a:t>
            </a:r>
            <a:r>
              <a:rPr lang="en-US" dirty="0" err="1" smtClean="0"/>
              <a:t>TikTok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YouTube Shorts</a:t>
            </a:r>
            <a:r>
              <a:rPr lang="ru-RU" dirty="0" smtClean="0"/>
              <a:t> необходимо пользоваться методами обхода блокировок: </a:t>
            </a:r>
            <a:r>
              <a:rPr lang="en-US" dirty="0" smtClean="0"/>
              <a:t>VPN-</a:t>
            </a:r>
            <a:r>
              <a:rPr lang="ru-RU" dirty="0" smtClean="0"/>
              <a:t>сервисами или обходами </a:t>
            </a:r>
            <a:r>
              <a:rPr lang="en-US" dirty="0" smtClean="0"/>
              <a:t>DPI.</a:t>
            </a:r>
          </a:p>
        </p:txBody>
      </p:sp>
    </p:spTree>
    <p:extLst>
      <p:ext uri="{BB962C8B-B14F-4D97-AF65-F5344CB8AC3E}">
        <p14:creationId xmlns:p14="http://schemas.microsoft.com/office/powerpoint/2010/main" val="34942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 за проекты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Использованы оригинальные библиотеки: </a:t>
            </a:r>
            <a:r>
              <a:rPr lang="en-US" dirty="0" err="1" smtClean="0"/>
              <a:t>dotenv</a:t>
            </a:r>
            <a:r>
              <a:rPr lang="en-US" dirty="0" smtClean="0"/>
              <a:t>, </a:t>
            </a:r>
            <a:r>
              <a:rPr lang="en-US" dirty="0" err="1" smtClean="0"/>
              <a:t>PyTelegramBotAPI</a:t>
            </a:r>
            <a:r>
              <a:rPr lang="en-US" dirty="0" smtClean="0"/>
              <a:t>;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Написаны </a:t>
            </a:r>
            <a:r>
              <a:rPr lang="en-US" dirty="0" err="1" smtClean="0"/>
              <a:t>unittest</a:t>
            </a:r>
            <a:r>
              <a:rPr lang="en-US" dirty="0" smtClean="0"/>
              <a:t>’</a:t>
            </a:r>
            <a:r>
              <a:rPr lang="ru-RU" dirty="0" smtClean="0"/>
              <a:t>ы к некоторым функциям бота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Написаны установочные скрипты для всего проекта</a:t>
            </a:r>
            <a:r>
              <a:rPr lang="en-US" dirty="0" smtClean="0"/>
              <a:t>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740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262</Words>
  <Application>Microsoft Office PowerPoint</Application>
  <PresentationFormat>Широкоэкранный</PresentationFormat>
  <Paragraphs>45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VideoHoster - бот-сервис с короткими видео с открытым исходным кодом</vt:lpstr>
      <vt:lpstr>Файловая система</vt:lpstr>
      <vt:lpstr>Внешний вид</vt:lpstr>
      <vt:lpstr>Внешний вид</vt:lpstr>
      <vt:lpstr>Схема кода</vt:lpstr>
      <vt:lpstr>Оригинальная идея</vt:lpstr>
      <vt:lpstr>Оригинальная идея</vt:lpstr>
      <vt:lpstr>Премия за проекты</vt:lpstr>
      <vt:lpstr>Премия</vt:lpstr>
      <vt:lpstr>Работа проекта</vt:lpstr>
      <vt:lpstr>Работа проекта</vt:lpstr>
      <vt:lpstr>О проекте</vt:lpstr>
      <vt:lpstr>О проекте</vt:lpstr>
      <vt:lpstr>Источники литературы</vt:lpstr>
      <vt:lpstr>Источники литературы</vt:lpstr>
      <vt:lpstr>Спасибо за внимание!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VideoHoster - телеграмм бот</dc:title>
  <dc:creator>Егорик Чагаев</dc:creator>
  <cp:lastModifiedBy>Егорик Чагаев</cp:lastModifiedBy>
  <cp:revision>28</cp:revision>
  <dcterms:created xsi:type="dcterms:W3CDTF">2024-11-03T12:56:12Z</dcterms:created>
  <dcterms:modified xsi:type="dcterms:W3CDTF">2025-04-23T18:11:39Z</dcterms:modified>
</cp:coreProperties>
</file>