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81944-0B38-44C8-839F-4C50C8C34560}" v="1" dt="2024-01-12T15:48:14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, Trevor" userId="6981d298-5962-44df-b58f-9c7ddee0a65b" providerId="ADAL" clId="{1ADF8DC5-48EB-4CCC-B21B-D794502E0B74}"/>
    <pc:docChg chg="undo redo custSel addSld delSld modSld sldOrd">
      <pc:chgData name="Jones, Trevor" userId="6981d298-5962-44df-b58f-9c7ddee0a65b" providerId="ADAL" clId="{1ADF8DC5-48EB-4CCC-B21B-D794502E0B74}" dt="2023-12-22T20:38:40.319" v="5987" actId="20577"/>
      <pc:docMkLst>
        <pc:docMk/>
      </pc:docMkLst>
      <pc:sldChg chg="modSp mod">
        <pc:chgData name="Jones, Trevor" userId="6981d298-5962-44df-b58f-9c7ddee0a65b" providerId="ADAL" clId="{1ADF8DC5-48EB-4CCC-B21B-D794502E0B74}" dt="2023-12-22T14:53:42.331" v="143" actId="20577"/>
        <pc:sldMkLst>
          <pc:docMk/>
          <pc:sldMk cId="1332291891" sldId="257"/>
        </pc:sldMkLst>
        <pc:spChg chg="mod">
          <ac:chgData name="Jones, Trevor" userId="6981d298-5962-44df-b58f-9c7ddee0a65b" providerId="ADAL" clId="{1ADF8DC5-48EB-4CCC-B21B-D794502E0B74}" dt="2023-12-22T14:53:42.331" v="143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14:00:54.637" v="129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del">
        <pc:chgData name="Jones, Trevor" userId="6981d298-5962-44df-b58f-9c7ddee0a65b" providerId="ADAL" clId="{1ADF8DC5-48EB-4CCC-B21B-D794502E0B74}" dt="2023-12-22T19:31:19.702" v="4222" actId="2696"/>
        <pc:sldMkLst>
          <pc:docMk/>
          <pc:sldMk cId="4264977537" sldId="259"/>
        </pc:sldMkLst>
      </pc:sldChg>
      <pc:sldChg chg="del">
        <pc:chgData name="Jones, Trevor" userId="6981d298-5962-44df-b58f-9c7ddee0a65b" providerId="ADAL" clId="{1ADF8DC5-48EB-4CCC-B21B-D794502E0B74}" dt="2023-12-22T19:31:30.340" v="4223" actId="2696"/>
        <pc:sldMkLst>
          <pc:docMk/>
          <pc:sldMk cId="2672039197" sldId="261"/>
        </pc:sldMkLst>
      </pc:sldChg>
      <pc:sldChg chg="del">
        <pc:chgData name="Jones, Trevor" userId="6981d298-5962-44df-b58f-9c7ddee0a65b" providerId="ADAL" clId="{1ADF8DC5-48EB-4CCC-B21B-D794502E0B74}" dt="2023-12-22T19:31:30.340" v="4223" actId="2696"/>
        <pc:sldMkLst>
          <pc:docMk/>
          <pc:sldMk cId="397710800" sldId="262"/>
        </pc:sldMkLst>
      </pc:sldChg>
      <pc:sldChg chg="del">
        <pc:chgData name="Jones, Trevor" userId="6981d298-5962-44df-b58f-9c7ddee0a65b" providerId="ADAL" clId="{1ADF8DC5-48EB-4CCC-B21B-D794502E0B74}" dt="2023-12-22T19:31:30.340" v="4223" actId="2696"/>
        <pc:sldMkLst>
          <pc:docMk/>
          <pc:sldMk cId="1405850135" sldId="263"/>
        </pc:sldMkLst>
      </pc:sldChg>
      <pc:sldChg chg="del">
        <pc:chgData name="Jones, Trevor" userId="6981d298-5962-44df-b58f-9c7ddee0a65b" providerId="ADAL" clId="{1ADF8DC5-48EB-4CCC-B21B-D794502E0B74}" dt="2023-12-22T19:31:30.340" v="4223" actId="2696"/>
        <pc:sldMkLst>
          <pc:docMk/>
          <pc:sldMk cId="3480339974" sldId="265"/>
        </pc:sldMkLst>
      </pc:sldChg>
      <pc:sldChg chg="addSp delSp modSp del mod">
        <pc:chgData name="Jones, Trevor" userId="6981d298-5962-44df-b58f-9c7ddee0a65b" providerId="ADAL" clId="{1ADF8DC5-48EB-4CCC-B21B-D794502E0B74}" dt="2023-12-22T19:31:07.664" v="4219" actId="2696"/>
        <pc:sldMkLst>
          <pc:docMk/>
          <pc:sldMk cId="1484811712" sldId="267"/>
        </pc:sldMkLst>
        <pc:spChg chg="add del">
          <ac:chgData name="Jones, Trevor" userId="6981d298-5962-44df-b58f-9c7ddee0a65b" providerId="ADAL" clId="{1ADF8DC5-48EB-4CCC-B21B-D794502E0B74}" dt="2023-12-22T15:11:12.057" v="747"/>
          <ac:spMkLst>
            <pc:docMk/>
            <pc:sldMk cId="1484811712" sldId="267"/>
            <ac:spMk id="2" creationId="{8A37A23E-3684-F8B4-04E1-D2105E827A9B}"/>
          </ac:spMkLst>
        </pc:spChg>
        <pc:spChg chg="mod">
          <ac:chgData name="Jones, Trevor" userId="6981d298-5962-44df-b58f-9c7ddee0a65b" providerId="ADAL" clId="{1ADF8DC5-48EB-4CCC-B21B-D794502E0B74}" dt="2023-12-22T15:11:13.120" v="748" actId="20577"/>
          <ac:spMkLst>
            <pc:docMk/>
            <pc:sldMk cId="1484811712" sldId="267"/>
            <ac:spMk id="7" creationId="{00000000-0000-0000-0000-000000000000}"/>
          </ac:spMkLst>
        </pc:spChg>
      </pc:sldChg>
      <pc:sldChg chg="modSp mod">
        <pc:chgData name="Jones, Trevor" userId="6981d298-5962-44df-b58f-9c7ddee0a65b" providerId="ADAL" clId="{1ADF8DC5-48EB-4CCC-B21B-D794502E0B74}" dt="2023-12-22T20:18:33.091" v="5980" actId="207"/>
        <pc:sldMkLst>
          <pc:docMk/>
          <pc:sldMk cId="3529114326" sldId="268"/>
        </pc:sldMkLst>
        <pc:spChg chg="mod">
          <ac:chgData name="Jones, Trevor" userId="6981d298-5962-44df-b58f-9c7ddee0a65b" providerId="ADAL" clId="{1ADF8DC5-48EB-4CCC-B21B-D794502E0B74}" dt="2023-12-22T14:57:20.930" v="372" actId="20577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20:18:33.091" v="5980" actId="207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Jones, Trevor" userId="6981d298-5962-44df-b58f-9c7ddee0a65b" providerId="ADAL" clId="{1ADF8DC5-48EB-4CCC-B21B-D794502E0B74}" dt="2023-12-22T19:31:12.654" v="4220" actId="2696"/>
        <pc:sldMkLst>
          <pc:docMk/>
          <pc:sldMk cId="2341911148" sldId="269"/>
        </pc:sldMkLst>
      </pc:sldChg>
      <pc:sldChg chg="del">
        <pc:chgData name="Jones, Trevor" userId="6981d298-5962-44df-b58f-9c7ddee0a65b" providerId="ADAL" clId="{1ADF8DC5-48EB-4CCC-B21B-D794502E0B74}" dt="2023-12-22T19:31:16.078" v="4221" actId="2696"/>
        <pc:sldMkLst>
          <pc:docMk/>
          <pc:sldMk cId="4123189245" sldId="270"/>
        </pc:sldMkLst>
      </pc:sldChg>
      <pc:sldChg chg="del">
        <pc:chgData name="Jones, Trevor" userId="6981d298-5962-44df-b58f-9c7ddee0a65b" providerId="ADAL" clId="{1ADF8DC5-48EB-4CCC-B21B-D794502E0B74}" dt="2023-12-22T19:31:30.340" v="4223" actId="2696"/>
        <pc:sldMkLst>
          <pc:docMk/>
          <pc:sldMk cId="2319046984" sldId="271"/>
        </pc:sldMkLst>
      </pc:sldChg>
      <pc:sldChg chg="addSp delSp modSp add mod">
        <pc:chgData name="Jones, Trevor" userId="6981d298-5962-44df-b58f-9c7ddee0a65b" providerId="ADAL" clId="{1ADF8DC5-48EB-4CCC-B21B-D794502E0B74}" dt="2023-12-22T20:23:00.648" v="5982" actId="207"/>
        <pc:sldMkLst>
          <pc:docMk/>
          <pc:sldMk cId="387562711" sldId="272"/>
        </pc:sldMkLst>
        <pc:spChg chg="add del mod">
          <ac:chgData name="Jones, Trevor" userId="6981d298-5962-44df-b58f-9c7ddee0a65b" providerId="ADAL" clId="{1ADF8DC5-48EB-4CCC-B21B-D794502E0B74}" dt="2023-12-22T15:10:46.068" v="742"/>
          <ac:spMkLst>
            <pc:docMk/>
            <pc:sldMk cId="387562711" sldId="272"/>
            <ac:spMk id="3" creationId="{3ACC5866-FF92-3E3C-D471-EC39C066D70A}"/>
          </ac:spMkLst>
        </pc:spChg>
        <pc:spChg chg="add mod">
          <ac:chgData name="Jones, Trevor" userId="6981d298-5962-44df-b58f-9c7ddee0a65b" providerId="ADAL" clId="{1ADF8DC5-48EB-4CCC-B21B-D794502E0B74}" dt="2023-12-22T17:43:14.400" v="2212" actId="20577"/>
          <ac:spMkLst>
            <pc:docMk/>
            <pc:sldMk cId="387562711" sldId="272"/>
            <ac:spMk id="4" creationId="{2570F612-0B26-1D9B-EE0B-D909CE0C4F09}"/>
          </ac:spMkLst>
        </pc:spChg>
        <pc:spChg chg="mod">
          <ac:chgData name="Jones, Trevor" userId="6981d298-5962-44df-b58f-9c7ddee0a65b" providerId="ADAL" clId="{1ADF8DC5-48EB-4CCC-B21B-D794502E0B74}" dt="2023-12-22T20:23:00.648" v="5982" actId="207"/>
          <ac:spMkLst>
            <pc:docMk/>
            <pc:sldMk cId="387562711" sldId="272"/>
            <ac:spMk id="13" creationId="{00000000-0000-0000-0000-000000000000}"/>
          </ac:spMkLst>
        </pc:spChg>
        <pc:spChg chg="del mod">
          <ac:chgData name="Jones, Trevor" userId="6981d298-5962-44df-b58f-9c7ddee0a65b" providerId="ADAL" clId="{1ADF8DC5-48EB-4CCC-B21B-D794502E0B74}" dt="2023-12-22T15:08:58.850" v="732" actId="3680"/>
          <ac:spMkLst>
            <pc:docMk/>
            <pc:sldMk cId="387562711" sldId="272"/>
            <ac:spMk id="14" creationId="{00000000-0000-0000-0000-000000000000}"/>
          </ac:spMkLst>
        </pc:spChg>
        <pc:graphicFrameChg chg="add mod ord modGraphic">
          <ac:chgData name="Jones, Trevor" userId="6981d298-5962-44df-b58f-9c7ddee0a65b" providerId="ADAL" clId="{1ADF8DC5-48EB-4CCC-B21B-D794502E0B74}" dt="2023-12-22T16:10:07.645" v="1929" actId="20577"/>
          <ac:graphicFrameMkLst>
            <pc:docMk/>
            <pc:sldMk cId="387562711" sldId="272"/>
            <ac:graphicFrameMk id="2" creationId="{082DAD59-B7CD-B670-F2CD-C2C621424618}"/>
          </ac:graphicFrameMkLst>
        </pc:graphicFrameChg>
      </pc:sldChg>
      <pc:sldChg chg="addSp delSp modSp add mod">
        <pc:chgData name="Jones, Trevor" userId="6981d298-5962-44df-b58f-9c7ddee0a65b" providerId="ADAL" clId="{1ADF8DC5-48EB-4CCC-B21B-D794502E0B74}" dt="2023-12-22T20:23:33.990" v="5986" actId="207"/>
        <pc:sldMkLst>
          <pc:docMk/>
          <pc:sldMk cId="1582901200" sldId="273"/>
        </pc:sldMkLst>
        <pc:spChg chg="add del mod">
          <ac:chgData name="Jones, Trevor" userId="6981d298-5962-44df-b58f-9c7ddee0a65b" providerId="ADAL" clId="{1ADF8DC5-48EB-4CCC-B21B-D794502E0B74}" dt="2023-12-22T16:03:17.964" v="1790" actId="21"/>
          <ac:spMkLst>
            <pc:docMk/>
            <pc:sldMk cId="1582901200" sldId="273"/>
            <ac:spMk id="4" creationId="{EB0439C8-9130-82EA-E015-CDD84F1ECF36}"/>
          </ac:spMkLst>
        </pc:spChg>
        <pc:spChg chg="mod">
          <ac:chgData name="Jones, Trevor" userId="6981d298-5962-44df-b58f-9c7ddee0a65b" providerId="ADAL" clId="{1ADF8DC5-48EB-4CCC-B21B-D794502E0B74}" dt="2023-12-22T20:23:33.990" v="5986" actId="207"/>
          <ac:spMkLst>
            <pc:docMk/>
            <pc:sldMk cId="1582901200" sldId="273"/>
            <ac:spMk id="13" creationId="{00000000-0000-0000-0000-000000000000}"/>
          </ac:spMkLst>
        </pc:spChg>
        <pc:graphicFrameChg chg="add del mod modGraphic">
          <ac:chgData name="Jones, Trevor" userId="6981d298-5962-44df-b58f-9c7ddee0a65b" providerId="ADAL" clId="{1ADF8DC5-48EB-4CCC-B21B-D794502E0B74}" dt="2023-12-22T16:17:15.746" v="1955" actId="20577"/>
          <ac:graphicFrameMkLst>
            <pc:docMk/>
            <pc:sldMk cId="1582901200" sldId="273"/>
            <ac:graphicFrameMk id="2" creationId="{082DAD59-B7CD-B670-F2CD-C2C621424618}"/>
          </ac:graphicFrameMkLst>
        </pc:graphicFrameChg>
      </pc:sldChg>
      <pc:sldChg chg="modSp add mod ord">
        <pc:chgData name="Jones, Trevor" userId="6981d298-5962-44df-b58f-9c7ddee0a65b" providerId="ADAL" clId="{1ADF8DC5-48EB-4CCC-B21B-D794502E0B74}" dt="2023-12-22T20:23:28.404" v="5985" actId="207"/>
        <pc:sldMkLst>
          <pc:docMk/>
          <pc:sldMk cId="4235984110" sldId="274"/>
        </pc:sldMkLst>
        <pc:spChg chg="mod">
          <ac:chgData name="Jones, Trevor" userId="6981d298-5962-44df-b58f-9c7ddee0a65b" providerId="ADAL" clId="{1ADF8DC5-48EB-4CCC-B21B-D794502E0B74}" dt="2023-12-22T20:23:28.404" v="5985" actId="207"/>
          <ac:spMkLst>
            <pc:docMk/>
            <pc:sldMk cId="4235984110" sldId="274"/>
            <ac:spMk id="13" creationId="{00000000-0000-0000-0000-000000000000}"/>
          </ac:spMkLst>
        </pc:spChg>
        <pc:graphicFrameChg chg="mod modGraphic">
          <ac:chgData name="Jones, Trevor" userId="6981d298-5962-44df-b58f-9c7ddee0a65b" providerId="ADAL" clId="{1ADF8DC5-48EB-4CCC-B21B-D794502E0B74}" dt="2023-12-22T16:30:42.978" v="2192" actId="20577"/>
          <ac:graphicFrameMkLst>
            <pc:docMk/>
            <pc:sldMk cId="4235984110" sldId="274"/>
            <ac:graphicFrameMk id="2" creationId="{082DAD59-B7CD-B670-F2CD-C2C621424618}"/>
          </ac:graphicFrameMkLst>
        </pc:graphicFrameChg>
      </pc:sldChg>
      <pc:sldChg chg="modSp add mod ord">
        <pc:chgData name="Jones, Trevor" userId="6981d298-5962-44df-b58f-9c7ddee0a65b" providerId="ADAL" clId="{1ADF8DC5-48EB-4CCC-B21B-D794502E0B74}" dt="2023-12-22T18:58:06.938" v="3281" actId="20577"/>
        <pc:sldMkLst>
          <pc:docMk/>
          <pc:sldMk cId="4249422010" sldId="275"/>
        </pc:sldMkLst>
        <pc:spChg chg="mod">
          <ac:chgData name="Jones, Trevor" userId="6981d298-5962-44df-b58f-9c7ddee0a65b" providerId="ADAL" clId="{1ADF8DC5-48EB-4CCC-B21B-D794502E0B74}" dt="2023-12-22T16:25:49.682" v="2134" actId="20577"/>
          <ac:spMkLst>
            <pc:docMk/>
            <pc:sldMk cId="4249422010" sldId="275"/>
            <ac:spMk id="13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18:58:06.938" v="3281" actId="20577"/>
          <ac:spMkLst>
            <pc:docMk/>
            <pc:sldMk cId="4249422010" sldId="275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20:38:40.319" v="5987" actId="20577"/>
        <pc:sldMkLst>
          <pc:docMk/>
          <pc:sldMk cId="1391136560" sldId="276"/>
        </pc:sldMkLst>
        <pc:spChg chg="mod">
          <ac:chgData name="Jones, Trevor" userId="6981d298-5962-44df-b58f-9c7ddee0a65b" providerId="ADAL" clId="{1ADF8DC5-48EB-4CCC-B21B-D794502E0B74}" dt="2023-12-22T20:38:40.319" v="5987" actId="20577"/>
          <ac:spMkLst>
            <pc:docMk/>
            <pc:sldMk cId="1391136560" sldId="276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19:29:04.239" v="4218" actId="20577"/>
        <pc:sldMkLst>
          <pc:docMk/>
          <pc:sldMk cId="3979807834" sldId="277"/>
        </pc:sldMkLst>
        <pc:spChg chg="mod">
          <ac:chgData name="Jones, Trevor" userId="6981d298-5962-44df-b58f-9c7ddee0a65b" providerId="ADAL" clId="{1ADF8DC5-48EB-4CCC-B21B-D794502E0B74}" dt="2023-12-22T19:23:16.438" v="3551" actId="20577"/>
          <ac:spMkLst>
            <pc:docMk/>
            <pc:sldMk cId="3979807834" sldId="277"/>
            <ac:spMk id="13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19:29:04.239" v="4218" actId="20577"/>
          <ac:spMkLst>
            <pc:docMk/>
            <pc:sldMk cId="3979807834" sldId="277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20:05:00.057" v="5549" actId="27636"/>
        <pc:sldMkLst>
          <pc:docMk/>
          <pc:sldMk cId="614763207" sldId="278"/>
        </pc:sldMkLst>
        <pc:spChg chg="mod">
          <ac:chgData name="Jones, Trevor" userId="6981d298-5962-44df-b58f-9c7ddee0a65b" providerId="ADAL" clId="{1ADF8DC5-48EB-4CCC-B21B-D794502E0B74}" dt="2023-12-22T19:31:52.552" v="4267" actId="20577"/>
          <ac:spMkLst>
            <pc:docMk/>
            <pc:sldMk cId="614763207" sldId="278"/>
            <ac:spMk id="13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20:05:00.057" v="5549" actId="27636"/>
          <ac:spMkLst>
            <pc:docMk/>
            <pc:sldMk cId="614763207" sldId="278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19:58:01.390" v="5004" actId="6549"/>
        <pc:sldMkLst>
          <pc:docMk/>
          <pc:sldMk cId="4034213712" sldId="279"/>
        </pc:sldMkLst>
        <pc:spChg chg="mod">
          <ac:chgData name="Jones, Trevor" userId="6981d298-5962-44df-b58f-9c7ddee0a65b" providerId="ADAL" clId="{1ADF8DC5-48EB-4CCC-B21B-D794502E0B74}" dt="2023-12-22T19:58:01.390" v="5004" actId="6549"/>
          <ac:spMkLst>
            <pc:docMk/>
            <pc:sldMk cId="4034213712" sldId="279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20:10:40.110" v="5625" actId="20577"/>
        <pc:sldMkLst>
          <pc:docMk/>
          <pc:sldMk cId="4183756685" sldId="280"/>
        </pc:sldMkLst>
        <pc:spChg chg="mod">
          <ac:chgData name="Jones, Trevor" userId="6981d298-5962-44df-b58f-9c7ddee0a65b" providerId="ADAL" clId="{1ADF8DC5-48EB-4CCC-B21B-D794502E0B74}" dt="2023-12-22T20:10:40.110" v="5625" actId="20577"/>
          <ac:spMkLst>
            <pc:docMk/>
            <pc:sldMk cId="4183756685" sldId="280"/>
            <ac:spMk id="14" creationId="{00000000-0000-0000-0000-000000000000}"/>
          </ac:spMkLst>
        </pc:spChg>
      </pc:sldChg>
      <pc:sldChg chg="modSp add mod">
        <pc:chgData name="Jones, Trevor" userId="6981d298-5962-44df-b58f-9c7ddee0a65b" providerId="ADAL" clId="{1ADF8DC5-48EB-4CCC-B21B-D794502E0B74}" dt="2023-12-22T20:14:30.070" v="5977" actId="20577"/>
        <pc:sldMkLst>
          <pc:docMk/>
          <pc:sldMk cId="3733278058" sldId="281"/>
        </pc:sldMkLst>
        <pc:spChg chg="mod">
          <ac:chgData name="Jones, Trevor" userId="6981d298-5962-44df-b58f-9c7ddee0a65b" providerId="ADAL" clId="{1ADF8DC5-48EB-4CCC-B21B-D794502E0B74}" dt="2023-12-22T20:13:54.666" v="5925" actId="207"/>
          <ac:spMkLst>
            <pc:docMk/>
            <pc:sldMk cId="3733278058" sldId="281"/>
            <ac:spMk id="13" creationId="{00000000-0000-0000-0000-000000000000}"/>
          </ac:spMkLst>
        </pc:spChg>
        <pc:spChg chg="mod">
          <ac:chgData name="Jones, Trevor" userId="6981d298-5962-44df-b58f-9c7ddee0a65b" providerId="ADAL" clId="{1ADF8DC5-48EB-4CCC-B21B-D794502E0B74}" dt="2023-12-22T20:14:30.070" v="5977" actId="20577"/>
          <ac:spMkLst>
            <pc:docMk/>
            <pc:sldMk cId="3733278058" sldId="281"/>
            <ac:spMk id="14" creationId="{00000000-0000-0000-0000-000000000000}"/>
          </ac:spMkLst>
        </pc:spChg>
      </pc:sldChg>
    </pc:docChg>
  </pc:docChgLst>
  <pc:docChgLst>
    <pc:chgData name="Jones, Trevor" userId="6981d298-5962-44df-b58f-9c7ddee0a65b" providerId="ADAL" clId="{96681944-0B38-44C8-839F-4C50C8C34560}"/>
    <pc:docChg chg="undo custSel modSld">
      <pc:chgData name="Jones, Trevor" userId="6981d298-5962-44df-b58f-9c7ddee0a65b" providerId="ADAL" clId="{96681944-0B38-44C8-839F-4C50C8C34560}" dt="2024-01-15T18:52:26.794" v="422" actId="20577"/>
      <pc:docMkLst>
        <pc:docMk/>
      </pc:docMkLst>
      <pc:sldChg chg="modSp mod">
        <pc:chgData name="Jones, Trevor" userId="6981d298-5962-44df-b58f-9c7ddee0a65b" providerId="ADAL" clId="{96681944-0B38-44C8-839F-4C50C8C34560}" dt="2024-01-10T21:48:07.811" v="363" actId="20577"/>
        <pc:sldMkLst>
          <pc:docMk/>
          <pc:sldMk cId="387562711" sldId="272"/>
        </pc:sldMkLst>
        <pc:spChg chg="mod">
          <ac:chgData name="Jones, Trevor" userId="6981d298-5962-44df-b58f-9c7ddee0a65b" providerId="ADAL" clId="{96681944-0B38-44C8-839F-4C50C8C34560}" dt="2024-01-10T21:48:07.811" v="363" actId="20577"/>
          <ac:spMkLst>
            <pc:docMk/>
            <pc:sldMk cId="387562711" sldId="272"/>
            <ac:spMk id="4" creationId="{2570F612-0B26-1D9B-EE0B-D909CE0C4F09}"/>
          </ac:spMkLst>
        </pc:spChg>
        <pc:spChg chg="mod">
          <ac:chgData name="Jones, Trevor" userId="6981d298-5962-44df-b58f-9c7ddee0a65b" providerId="ADAL" clId="{96681944-0B38-44C8-839F-4C50C8C34560}" dt="2024-01-10T15:38:09.820" v="0" actId="14100"/>
          <ac:spMkLst>
            <pc:docMk/>
            <pc:sldMk cId="387562711" sldId="272"/>
            <ac:spMk id="13" creationId="{00000000-0000-0000-0000-000000000000}"/>
          </ac:spMkLst>
        </pc:spChg>
        <pc:graphicFrameChg chg="mod modGraphic">
          <ac:chgData name="Jones, Trevor" userId="6981d298-5962-44df-b58f-9c7ddee0a65b" providerId="ADAL" clId="{96681944-0B38-44C8-839F-4C50C8C34560}" dt="2024-01-10T19:11:20.187" v="196" actId="1076"/>
          <ac:graphicFrameMkLst>
            <pc:docMk/>
            <pc:sldMk cId="387562711" sldId="272"/>
            <ac:graphicFrameMk id="2" creationId="{082DAD59-B7CD-B670-F2CD-C2C621424618}"/>
          </ac:graphicFrameMkLst>
        </pc:graphicFrameChg>
      </pc:sldChg>
      <pc:sldChg chg="modSp mod">
        <pc:chgData name="Jones, Trevor" userId="6981d298-5962-44df-b58f-9c7ddee0a65b" providerId="ADAL" clId="{96681944-0B38-44C8-839F-4C50C8C34560}" dt="2024-01-12T15:49:49.542" v="415" actId="1076"/>
        <pc:sldMkLst>
          <pc:docMk/>
          <pc:sldMk cId="1582901200" sldId="273"/>
        </pc:sldMkLst>
        <pc:spChg chg="mod">
          <ac:chgData name="Jones, Trevor" userId="6981d298-5962-44df-b58f-9c7ddee0a65b" providerId="ADAL" clId="{96681944-0B38-44C8-839F-4C50C8C34560}" dt="2024-01-10T16:13:12.138" v="182" actId="14100"/>
          <ac:spMkLst>
            <pc:docMk/>
            <pc:sldMk cId="1582901200" sldId="273"/>
            <ac:spMk id="13" creationId="{00000000-0000-0000-0000-000000000000}"/>
          </ac:spMkLst>
        </pc:spChg>
        <pc:graphicFrameChg chg="mod modGraphic">
          <ac:chgData name="Jones, Trevor" userId="6981d298-5962-44df-b58f-9c7ddee0a65b" providerId="ADAL" clId="{96681944-0B38-44C8-839F-4C50C8C34560}" dt="2024-01-12T15:49:49.542" v="415" actId="1076"/>
          <ac:graphicFrameMkLst>
            <pc:docMk/>
            <pc:sldMk cId="1582901200" sldId="273"/>
            <ac:graphicFrameMk id="2" creationId="{082DAD59-B7CD-B670-F2CD-C2C621424618}"/>
          </ac:graphicFrameMkLst>
        </pc:graphicFrameChg>
      </pc:sldChg>
      <pc:sldChg chg="modSp mod">
        <pc:chgData name="Jones, Trevor" userId="6981d298-5962-44df-b58f-9c7ddee0a65b" providerId="ADAL" clId="{96681944-0B38-44C8-839F-4C50C8C34560}" dt="2024-01-15T18:52:26.794" v="422" actId="20577"/>
        <pc:sldMkLst>
          <pc:docMk/>
          <pc:sldMk cId="4235984110" sldId="274"/>
        </pc:sldMkLst>
        <pc:spChg chg="mod">
          <ac:chgData name="Jones, Trevor" userId="6981d298-5962-44df-b58f-9c7ddee0a65b" providerId="ADAL" clId="{96681944-0B38-44C8-839F-4C50C8C34560}" dt="2024-01-10T16:13:34.552" v="184" actId="14100"/>
          <ac:spMkLst>
            <pc:docMk/>
            <pc:sldMk cId="4235984110" sldId="274"/>
            <ac:spMk id="13" creationId="{00000000-0000-0000-0000-000000000000}"/>
          </ac:spMkLst>
        </pc:spChg>
        <pc:graphicFrameChg chg="mod modGraphic">
          <ac:chgData name="Jones, Trevor" userId="6981d298-5962-44df-b58f-9c7ddee0a65b" providerId="ADAL" clId="{96681944-0B38-44C8-839F-4C50C8C34560}" dt="2024-01-15T18:52:26.794" v="422" actId="20577"/>
          <ac:graphicFrameMkLst>
            <pc:docMk/>
            <pc:sldMk cId="4235984110" sldId="274"/>
            <ac:graphicFrameMk id="2" creationId="{082DAD59-B7CD-B670-F2CD-C2C62142461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monitor/essentials/media/data-collection-rule-overview/overview-log-ingestion-api.png#light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data-explorer/kusto/query/scalar-data-types/dynam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Using the Logs Ingestion API with Azure Log Analytics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I</a:t>
            </a:r>
            <a:r>
              <a:rPr lang="en-gb" dirty="0"/>
              <a:t>ncluding migrating from the http data collector </a:t>
            </a:r>
            <a:r>
              <a:rPr lang="en-gb" dirty="0" err="1"/>
              <a:t>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Creating a table and a data collection rule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PowerShell / REST API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Advantages</a:t>
            </a:r>
          </a:p>
          <a:p>
            <a:pPr lvl="2"/>
            <a:r>
              <a:rPr lang="en-GB" dirty="0"/>
              <a:t>Maximum control over which data types are used</a:t>
            </a:r>
          </a:p>
          <a:p>
            <a:pPr lvl="2"/>
            <a:r>
              <a:rPr lang="en-GB" dirty="0"/>
              <a:t>Can create re-usable code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Disadvantages</a:t>
            </a:r>
          </a:p>
          <a:p>
            <a:pPr lvl="2"/>
            <a:r>
              <a:rPr lang="en-GB" dirty="0"/>
              <a:t>More complex</a:t>
            </a:r>
          </a:p>
          <a:p>
            <a:pPr lvl="2"/>
            <a:r>
              <a:rPr lang="en-GB" dirty="0"/>
              <a:t>Must create both the table and a data collection rule for it</a:t>
            </a:r>
          </a:p>
          <a:p>
            <a:pPr lvl="2"/>
            <a:r>
              <a:rPr lang="en-GB" dirty="0"/>
              <a:t>Cannot validate sample data against the table schema</a:t>
            </a:r>
          </a:p>
        </p:txBody>
      </p:sp>
    </p:spTree>
    <p:extLst>
      <p:ext uri="{BB962C8B-B14F-4D97-AF65-F5344CB8AC3E}">
        <p14:creationId xmlns:p14="http://schemas.microsoft.com/office/powerpoint/2010/main" val="40342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Creating a table and a data collection rule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Editing a table schema</a:t>
            </a:r>
          </a:p>
          <a:p>
            <a:pPr lvl="1"/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Options</a:t>
            </a:r>
          </a:p>
          <a:p>
            <a:pPr lvl="2"/>
            <a:r>
              <a:rPr lang="en-GB" dirty="0"/>
              <a:t>Add new column</a:t>
            </a:r>
          </a:p>
          <a:p>
            <a:pPr lvl="2"/>
            <a:r>
              <a:rPr lang="en-GB" dirty="0"/>
              <a:t>Delete a column</a:t>
            </a:r>
          </a:p>
          <a:p>
            <a:pPr lvl="2"/>
            <a:r>
              <a:rPr lang="en-GB" dirty="0"/>
              <a:t>Change a column description</a:t>
            </a:r>
          </a:p>
          <a:p>
            <a:pPr lvl="1"/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If a column data type is wrong:</a:t>
            </a:r>
          </a:p>
          <a:p>
            <a:pPr lvl="2"/>
            <a:r>
              <a:rPr lang="en-GB" dirty="0"/>
              <a:t>You cannot change the data type of a column once it’s created</a:t>
            </a:r>
          </a:p>
          <a:p>
            <a:pPr lvl="2"/>
            <a:r>
              <a:rPr lang="en-GB" dirty="0"/>
              <a:t>If you migrated from a classic table to a DCR-based table, you can delete a column and add it again with a different data type</a:t>
            </a:r>
          </a:p>
          <a:p>
            <a:pPr lvl="2"/>
            <a:r>
              <a:rPr lang="en-GB" dirty="0"/>
              <a:t>If you created a DCR-based table, you cannot do this</a:t>
            </a:r>
          </a:p>
          <a:p>
            <a:pPr lvl="3"/>
            <a:r>
              <a:rPr lang="en-GB" dirty="0"/>
              <a:t>Delete the table and the DCR and recreate them correctly, or</a:t>
            </a:r>
          </a:p>
          <a:p>
            <a:pPr lvl="3"/>
            <a:r>
              <a:rPr lang="en-GB" dirty="0"/>
              <a:t>Add a transformation to the DCR to cast incoming data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41837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Demo time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Register an app in Microsoft </a:t>
            </a:r>
            <a:r>
              <a:rPr lang="en-GB" dirty="0" err="1"/>
              <a:t>Entra</a:t>
            </a:r>
            <a:endParaRPr lang="en-GB" dirty="0"/>
          </a:p>
          <a:p>
            <a:pPr rtl="0"/>
            <a:r>
              <a:rPr lang="en-GB" dirty="0"/>
              <a:t>Generate a self-signed certificate, install it, add it to the app</a:t>
            </a:r>
          </a:p>
          <a:p>
            <a:pPr rtl="0"/>
            <a:r>
              <a:rPr lang="en-GB" dirty="0"/>
              <a:t>Create a table and a data collection rule</a:t>
            </a:r>
          </a:p>
          <a:p>
            <a:pPr rtl="0"/>
            <a:r>
              <a:rPr lang="en-GB" dirty="0"/>
              <a:t>In a PowerShell script:</a:t>
            </a:r>
          </a:p>
          <a:p>
            <a:pPr lvl="1"/>
            <a:r>
              <a:rPr lang="en-GB" dirty="0"/>
              <a:t>Gather some sample data from the local workstation</a:t>
            </a:r>
          </a:p>
          <a:p>
            <a:pPr lvl="1"/>
            <a:r>
              <a:rPr lang="en-GB" dirty="0"/>
              <a:t>Run through our function for posting data</a:t>
            </a:r>
          </a:p>
          <a:p>
            <a:pPr lvl="1"/>
            <a:r>
              <a:rPr lang="en-GB" dirty="0"/>
              <a:t>Post the data</a:t>
            </a:r>
          </a:p>
          <a:p>
            <a:r>
              <a:rPr lang="en-GB" dirty="0"/>
              <a:t>Review the results</a:t>
            </a:r>
          </a:p>
        </p:txBody>
      </p:sp>
    </p:spTree>
    <p:extLst>
      <p:ext uri="{BB962C8B-B14F-4D97-AF65-F5344CB8AC3E}">
        <p14:creationId xmlns:p14="http://schemas.microsoft.com/office/powerpoint/2010/main" val="37332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The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Logs Ingestion API </a:t>
            </a:r>
            <a:r>
              <a:rPr lang="en-GB" dirty="0"/>
              <a:t>in Azure Monitor lets you send data to a Log Analytics workspace</a:t>
            </a:r>
          </a:p>
          <a:p>
            <a:pPr rtl="0"/>
            <a:r>
              <a:rPr lang="en-GB" dirty="0"/>
              <a:t>Replaces the </a:t>
            </a:r>
            <a:r>
              <a:rPr lang="en-GB" dirty="0">
                <a:solidFill>
                  <a:schemeClr val="accent2"/>
                </a:solidFill>
              </a:rPr>
              <a:t>HTTP data collector API </a:t>
            </a:r>
            <a:r>
              <a:rPr lang="en-GB" dirty="0"/>
              <a:t>– deprecated, stops functioning on </a:t>
            </a:r>
            <a:r>
              <a:rPr lang="en-GB" b="1" dirty="0">
                <a:solidFill>
                  <a:srgbClr val="FF0000"/>
                </a:solidFill>
              </a:rPr>
              <a:t>2026-14-09</a:t>
            </a:r>
          </a:p>
          <a:p>
            <a:pPr rtl="0"/>
            <a:r>
              <a:rPr lang="en-GB" dirty="0"/>
              <a:t>Our focus: Custom logs and REST API with PowerShell</a:t>
            </a:r>
            <a:endParaRPr lang="en-gb" dirty="0"/>
          </a:p>
          <a:p>
            <a:pPr rtl="0"/>
            <a:r>
              <a:rPr lang="en-gb" dirty="0"/>
              <a:t>We are going to cover:</a:t>
            </a:r>
          </a:p>
          <a:p>
            <a:pPr lvl="1"/>
            <a:r>
              <a:rPr lang="en-GB" dirty="0"/>
              <a:t>The Logs Ingestion API – how it works, differences from the data collector API, real-world tips</a:t>
            </a:r>
          </a:p>
          <a:p>
            <a:pPr lvl="1"/>
            <a:r>
              <a:rPr lang="en-GB" dirty="0"/>
              <a:t>Migration options</a:t>
            </a:r>
          </a:p>
          <a:p>
            <a:pPr lvl="1"/>
            <a:r>
              <a:rPr lang="en-GB" dirty="0"/>
              <a:t>Demo – Creating the Azure resources, creating tables and data collection rules, posting data with PowerShell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ogs Ingestion API </a:t>
            </a:r>
            <a:r>
              <a:rPr lang="en-gb" dirty="0"/>
              <a:t>vs </a:t>
            </a:r>
            <a:r>
              <a:rPr lang="en-gb" dirty="0">
                <a:solidFill>
                  <a:schemeClr val="accent2"/>
                </a:solidFill>
              </a:rPr>
              <a:t>HTTP Data Collector API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82DAD59-B7CD-B670-F2CD-C2C62142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518503"/>
              </p:ext>
            </p:extLst>
          </p:nvPr>
        </p:nvGraphicFramePr>
        <p:xfrm>
          <a:off x="1229039" y="1188720"/>
          <a:ext cx="1036002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253">
                  <a:extLst>
                    <a:ext uri="{9D8B030D-6E8A-4147-A177-3AD203B41FA5}">
                      <a16:colId xmlns:a16="http://schemas.microsoft.com/office/drawing/2014/main" val="3368736920"/>
                    </a:ext>
                  </a:extLst>
                </a:gridCol>
                <a:gridCol w="5124771">
                  <a:extLst>
                    <a:ext uri="{9D8B030D-6E8A-4147-A177-3AD203B41FA5}">
                      <a16:colId xmlns:a16="http://schemas.microsoft.com/office/drawing/2014/main" val="24404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gb" dirty="0"/>
                        <a:t>ogs Ingestion API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 Data Collector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 ingestion pipeline: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Data collection endpoint (</a:t>
                      </a:r>
                      <a:r>
                        <a:rPr lang="en-GB" dirty="0" err="1"/>
                        <a:t>dce</a:t>
                      </a:r>
                      <a:r>
                        <a:rPr lang="en-GB" dirty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Data collection rules (</a:t>
                      </a:r>
                      <a:r>
                        <a:rPr lang="en-GB" dirty="0" err="1"/>
                        <a:t>dcr</a:t>
                      </a:r>
                      <a:r>
                        <a:rPr lang="en-GB" dirty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hlinkClick r:id="rId2"/>
                        </a:rPr>
                        <a:t>Infographic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additional resources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Must create the table and schema first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Must also create a data collection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Automatically create table and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Supported data types*: string, int, long, real,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, datetime, guid**,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Supported data types***: string,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, double, datetime, guid (as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8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1MB per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32MB per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10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70F612-0B26-1D9B-EE0B-D909CE0C4F09}"/>
              </a:ext>
            </a:extLst>
          </p:cNvPr>
          <p:cNvSpPr txBox="1"/>
          <p:nvPr/>
        </p:nvSpPr>
        <p:spPr>
          <a:xfrm>
            <a:off x="1125860" y="5764815"/>
            <a:ext cx="1036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*     Json only supports the following data types: string, number, object (key/value pairs), array, </a:t>
            </a:r>
            <a:r>
              <a:rPr lang="en-GB" sz="1800" dirty="0" err="1"/>
              <a:t>boolean</a:t>
            </a:r>
            <a:r>
              <a:rPr lang="en-GB" sz="1800" dirty="0"/>
              <a:t>, null.</a:t>
            </a:r>
          </a:p>
          <a:p>
            <a:r>
              <a:rPr lang="en-GB" sz="1800" dirty="0"/>
              <a:t>**   Guid data type is not supported in a data collection rule. Easiest option: just use string for Guid.</a:t>
            </a:r>
          </a:p>
          <a:p>
            <a:r>
              <a:rPr lang="en-GB" sz="1800" dirty="0"/>
              <a:t>*** Tables support different data types to the API. </a:t>
            </a:r>
            <a:r>
              <a:rPr lang="en-GB" sz="1800" dirty="0" err="1"/>
              <a:t>Eg</a:t>
            </a:r>
            <a:r>
              <a:rPr lang="en-GB" sz="1800" dirty="0"/>
              <a:t>, double is a real in table schema.</a:t>
            </a:r>
          </a:p>
        </p:txBody>
      </p:sp>
    </p:spTree>
    <p:extLst>
      <p:ext uri="{BB962C8B-B14F-4D97-AF65-F5344CB8AC3E}">
        <p14:creationId xmlns:p14="http://schemas.microsoft.com/office/powerpoint/2010/main" val="3875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ogs Ingestion API </a:t>
            </a:r>
            <a:r>
              <a:rPr lang="en-gb" dirty="0"/>
              <a:t>vs </a:t>
            </a:r>
            <a:r>
              <a:rPr lang="en-gb" dirty="0">
                <a:solidFill>
                  <a:schemeClr val="accent2"/>
                </a:solidFill>
              </a:rPr>
              <a:t>HTTP Data Collector API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82DAD59-B7CD-B670-F2CD-C2C62142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9290"/>
              </p:ext>
            </p:extLst>
          </p:nvPr>
        </p:nvGraphicFramePr>
        <p:xfrm>
          <a:off x="1219360" y="1272257"/>
          <a:ext cx="1036002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368736920"/>
                    </a:ext>
                  </a:extLst>
                </a:gridCol>
                <a:gridCol w="5180012">
                  <a:extLst>
                    <a:ext uri="{9D8B030D-6E8A-4147-A177-3AD203B41FA5}">
                      <a16:colId xmlns:a16="http://schemas.microsoft.com/office/drawing/2014/main" val="24404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gb" dirty="0"/>
                        <a:t>ogs Ingestion API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 Data Collector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access token from Microsoft </a:t>
                      </a:r>
                      <a:r>
                        <a:rPr lang="en-GB" dirty="0" err="1"/>
                        <a:t>Entra</a:t>
                      </a:r>
                      <a:r>
                        <a:rPr lang="en-GB" dirty="0"/>
                        <a:t> app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Client secret or certificate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 signed with Workspace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 suffixes added to 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data type suffix to column name, </a:t>
                      </a:r>
                      <a:r>
                        <a:rPr lang="en-GB" dirty="0" err="1"/>
                        <a:t>eg</a:t>
                      </a:r>
                      <a:r>
                        <a:rPr lang="en-GB" dirty="0"/>
                        <a:t> ‘</a:t>
                      </a:r>
                      <a:r>
                        <a:rPr lang="en-GB" dirty="0" err="1"/>
                        <a:t>Name_s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Must be JSON format and use UTF-8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be JSON format and use UTF-8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8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item must be in an array, </a:t>
                      </a:r>
                      <a:r>
                        <a:rPr lang="en-GB" dirty="0" err="1"/>
                        <a:t>eg</a:t>
                      </a:r>
                      <a:r>
                        <a:rPr lang="en-GB" dirty="0"/>
                        <a:t> “[{..}]”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Single item must be in an array, </a:t>
                      </a:r>
                      <a:r>
                        <a:rPr lang="en-GB" dirty="0" err="1"/>
                        <a:t>eg</a:t>
                      </a:r>
                      <a:r>
                        <a:rPr lang="en-GB" dirty="0"/>
                        <a:t> “[{..}]”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names must start with a letter, up to 45 alphanumeric characters and underscores (</a:t>
                      </a:r>
                      <a:r>
                        <a:rPr lang="en-GB" dirty="0"/>
                        <a:t>_</a:t>
                      </a: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Column names could start with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ogs Ingestion API </a:t>
            </a:r>
            <a:r>
              <a:rPr lang="en-gb" dirty="0"/>
              <a:t>vs </a:t>
            </a:r>
            <a:r>
              <a:rPr lang="en-gb" dirty="0">
                <a:solidFill>
                  <a:schemeClr val="accent2"/>
                </a:solidFill>
              </a:rPr>
              <a:t>HTTP Data Collector API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82DAD59-B7CD-B670-F2CD-C2C62142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82837"/>
              </p:ext>
            </p:extLst>
          </p:nvPr>
        </p:nvGraphicFramePr>
        <p:xfrm>
          <a:off x="1219360" y="1340768"/>
          <a:ext cx="103600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368736920"/>
                    </a:ext>
                  </a:extLst>
                </a:gridCol>
                <a:gridCol w="5180012">
                  <a:extLst>
                    <a:ext uri="{9D8B030D-6E8A-4147-A177-3AD203B41FA5}">
                      <a16:colId xmlns:a16="http://schemas.microsoft.com/office/drawing/2014/main" val="24404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gb" dirty="0"/>
                        <a:t>ogs Ingestion API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 Data Collector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Reserved column names: _</a:t>
                      </a:r>
                      <a:r>
                        <a:rPr lang="en-GB" dirty="0" err="1"/>
                        <a:t>ResourceId</a:t>
                      </a:r>
                      <a:r>
                        <a:rPr lang="en-GB" dirty="0"/>
                        <a:t>, id, _</a:t>
                      </a:r>
                      <a:r>
                        <a:rPr lang="en-GB" dirty="0" err="1"/>
                        <a:t>SubscriptionId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TenantId</a:t>
                      </a:r>
                      <a:r>
                        <a:rPr lang="en-GB" dirty="0"/>
                        <a:t>, Type, </a:t>
                      </a:r>
                      <a:r>
                        <a:rPr lang="en-GB" dirty="0" err="1"/>
                        <a:t>UniqueId</a:t>
                      </a:r>
                      <a:r>
                        <a:rPr lang="en-GB" dirty="0"/>
                        <a:t>, Title</a:t>
                      </a:r>
                    </a:p>
                    <a:p>
                      <a:r>
                        <a:rPr lang="en-GB" i="1" dirty="0"/>
                        <a:t>Also: Date, </a:t>
                      </a:r>
                      <a:r>
                        <a:rPr lang="en-GB" i="1" dirty="0" err="1"/>
                        <a:t>DateTime</a:t>
                      </a:r>
                      <a:r>
                        <a:rPr lang="en-GB" i="1" dirty="0"/>
                        <a:t>, Time</a:t>
                      </a:r>
                      <a:r>
                        <a:rPr lang="en-GB" i="1"/>
                        <a:t>, Count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Reserved column names: tenant, </a:t>
                      </a:r>
                      <a:r>
                        <a:rPr lang="en-GB" dirty="0" err="1"/>
                        <a:t>TimeGenerated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RawData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8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b="1" dirty="0" err="1"/>
                        <a:t>TimeGenerated</a:t>
                      </a:r>
                      <a:r>
                        <a:rPr lang="en-GB" dirty="0"/>
                        <a:t> must be added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Either send it, 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 a DCR transformation to add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TimeGenerated</a:t>
                      </a:r>
                      <a:r>
                        <a:rPr lang="en-GB" dirty="0"/>
                        <a:t> added for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/>
                        </a:rPr>
                        <a:t>Dynamic</a:t>
                      </a:r>
                      <a:r>
                        <a:rPr lang="en-GB" dirty="0"/>
                        <a:t> data type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 contain other data types, like string, datetime etc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 contain indexed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dynamic data type. Can still create indexed arrays.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0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Migrating from the HTTP Data Collector API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>
                <a:solidFill>
                  <a:schemeClr val="accent5"/>
                </a:solidFill>
              </a:rPr>
              <a:t>Migrate and re-use the same table</a:t>
            </a:r>
          </a:p>
          <a:p>
            <a:pPr lvl="1"/>
            <a:r>
              <a:rPr lang="en-GB" dirty="0"/>
              <a:t>Not preferred option: “</a:t>
            </a:r>
            <a:r>
              <a:rPr lang="en-GB" i="1" dirty="0"/>
              <a:t>Changes to existing data types and multiple schema changes to existing Data Collector API custom tables can lead to errors</a:t>
            </a:r>
            <a:r>
              <a:rPr lang="en-GB" dirty="0"/>
              <a:t>.”</a:t>
            </a:r>
          </a:p>
          <a:p>
            <a:pPr lvl="1"/>
            <a:r>
              <a:rPr lang="en-GB" dirty="0"/>
              <a:t>Requires a one-time conversion of the table</a:t>
            </a:r>
          </a:p>
          <a:p>
            <a:pPr lvl="1"/>
            <a:r>
              <a:rPr lang="en-GB" dirty="0"/>
              <a:t>Keep the same table name</a:t>
            </a:r>
          </a:p>
          <a:p>
            <a:pPr lvl="1"/>
            <a:r>
              <a:rPr lang="en-GB" dirty="0"/>
              <a:t>Both APIs can send to same table</a:t>
            </a:r>
          </a:p>
          <a:p>
            <a:pPr lvl="1"/>
            <a:r>
              <a:rPr lang="en-GB" dirty="0"/>
              <a:t>Use same column names (which include the type suffix, </a:t>
            </a:r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Name_s</a:t>
            </a:r>
            <a:r>
              <a:rPr lang="en-GB" dirty="0"/>
              <a:t>’)</a:t>
            </a:r>
          </a:p>
          <a:p>
            <a:pPr lvl="2"/>
            <a:r>
              <a:rPr lang="en-GB" dirty="0"/>
              <a:t>Potential for duplicate data</a:t>
            </a:r>
          </a:p>
          <a:p>
            <a:pPr lvl="1"/>
            <a:r>
              <a:rPr lang="en-GB" dirty="0"/>
              <a:t>Or, Use new column names for new API</a:t>
            </a:r>
          </a:p>
          <a:p>
            <a:pPr lvl="2"/>
            <a:r>
              <a:rPr lang="en-GB" dirty="0"/>
              <a:t>Use a DCR transformation to send data to the new columns</a:t>
            </a:r>
          </a:p>
          <a:p>
            <a:pPr lvl="2"/>
            <a:r>
              <a:rPr lang="en-GB" dirty="0"/>
              <a:t>Post-migration – clean up table schema removing old columns</a:t>
            </a:r>
          </a:p>
          <a:p>
            <a:pPr lvl="2"/>
            <a:r>
              <a:rPr lang="en-GB" dirty="0"/>
              <a:t>Update reports, dashboards, workbooks etc to use new table names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Migrating from the HTTP Data Collector API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Side-by-side migration</a:t>
            </a:r>
          </a:p>
          <a:p>
            <a:pPr lvl="1"/>
            <a:r>
              <a:rPr lang="en-GB" dirty="0"/>
              <a:t>Same workspace – requires a new table name</a:t>
            </a:r>
          </a:p>
          <a:p>
            <a:pPr lvl="1"/>
            <a:r>
              <a:rPr lang="en-GB" dirty="0"/>
              <a:t>Different workspace – use the same table name</a:t>
            </a:r>
          </a:p>
          <a:p>
            <a:pPr lvl="1"/>
            <a:r>
              <a:rPr lang="en-GB" dirty="0"/>
              <a:t>Column names will be different (no type suffixes added, </a:t>
            </a:r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Name_s</a:t>
            </a:r>
            <a:r>
              <a:rPr lang="en-GB" dirty="0"/>
              <a:t>’)</a:t>
            </a:r>
          </a:p>
          <a:p>
            <a:pPr lvl="1"/>
            <a:r>
              <a:rPr lang="en-GB" dirty="0"/>
              <a:t>Send data to both tables for a gradual migration</a:t>
            </a:r>
          </a:p>
          <a:p>
            <a:pPr lvl="1"/>
            <a:r>
              <a:rPr lang="en-GB" dirty="0"/>
              <a:t>Need to update reports, dashboards, workbooks etc</a:t>
            </a:r>
          </a:p>
          <a:p>
            <a:pPr lvl="2"/>
            <a:r>
              <a:rPr lang="en-GB" dirty="0" err="1"/>
              <a:t>Eg</a:t>
            </a:r>
            <a:r>
              <a:rPr lang="en-GB" dirty="0"/>
              <a:t>, create new ones, or wait until have sufficient data and update to use new tables</a:t>
            </a:r>
          </a:p>
          <a:p>
            <a:pPr lvl="1"/>
            <a:r>
              <a:rPr lang="en-GB" dirty="0"/>
              <a:t>When creating a new table for the same data, you could use PowerShell to export the old table schema and use that as a template for the new table schema (bearing in mind the supported data types differ between the APIs)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Authentication options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>
                <a:solidFill>
                  <a:schemeClr val="accent5"/>
                </a:solidFill>
              </a:rPr>
              <a:t>Client secret</a:t>
            </a:r>
          </a:p>
          <a:p>
            <a:pPr lvl="1"/>
            <a:r>
              <a:rPr lang="en-GB" dirty="0"/>
              <a:t>Having a client secret in your script isn’t much different to having the workspace key in your script</a:t>
            </a:r>
          </a:p>
          <a:p>
            <a:pPr lvl="1"/>
            <a:r>
              <a:rPr lang="en-US" dirty="0"/>
              <a:t>Make sure you renew the secret when it expires, and update your scripts</a:t>
            </a:r>
            <a:endParaRPr lang="en-GB" dirty="0"/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Certificate</a:t>
            </a:r>
          </a:p>
          <a:p>
            <a:pPr lvl="1"/>
            <a:r>
              <a:rPr lang="en-US" dirty="0"/>
              <a:t>Self-signed cert is fine</a:t>
            </a:r>
          </a:p>
          <a:p>
            <a:pPr lvl="1"/>
            <a:r>
              <a:rPr lang="en-GB" dirty="0"/>
              <a:t>Certificate auth is more secure, but</a:t>
            </a:r>
          </a:p>
          <a:p>
            <a:pPr lvl="2"/>
            <a:r>
              <a:rPr lang="en-GB" dirty="0"/>
              <a:t>Can require more complex code to implement (I will provide some!)</a:t>
            </a:r>
          </a:p>
          <a:p>
            <a:pPr lvl="2"/>
            <a:r>
              <a:rPr lang="en-GB" dirty="0"/>
              <a:t>Requires distributing the certificate everywhere you will call the API</a:t>
            </a:r>
          </a:p>
          <a:p>
            <a:pPr lvl="1"/>
            <a:r>
              <a:rPr lang="en-US" dirty="0"/>
              <a:t>Certificate auth is also supported in Azure automation, Azure functions</a:t>
            </a:r>
          </a:p>
          <a:p>
            <a:pPr lvl="1"/>
            <a:r>
              <a:rPr lang="en-US" dirty="0"/>
              <a:t>Make sure you renew the certificate when it expires, and update the resources using it</a:t>
            </a:r>
          </a:p>
        </p:txBody>
      </p:sp>
    </p:spTree>
    <p:extLst>
      <p:ext uri="{BB962C8B-B14F-4D97-AF65-F5344CB8AC3E}">
        <p14:creationId xmlns:p14="http://schemas.microsoft.com/office/powerpoint/2010/main" val="39798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Creating a table and a data collection rule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Multiple methods for creating:</a:t>
            </a:r>
          </a:p>
          <a:p>
            <a:pPr lvl="1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Azure portal</a:t>
            </a:r>
          </a:p>
          <a:p>
            <a:pPr lvl="1"/>
            <a:r>
              <a:rPr lang="en-GB" dirty="0"/>
              <a:t>Azure CLI</a:t>
            </a:r>
          </a:p>
          <a:p>
            <a:pPr lvl="1"/>
            <a:r>
              <a:rPr lang="en-GB" dirty="0"/>
              <a:t>REST API</a:t>
            </a:r>
          </a:p>
          <a:p>
            <a:pPr lvl="1"/>
            <a:r>
              <a:rPr lang="en-GB" dirty="0"/>
              <a:t>ARM template</a:t>
            </a:r>
          </a:p>
          <a:p>
            <a:pPr lvl="1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PowerShell, using REST API or Az cmdlets</a:t>
            </a:r>
          </a:p>
          <a:p>
            <a:pPr rtl="0"/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Azure portal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Advantages</a:t>
            </a:r>
          </a:p>
          <a:p>
            <a:pPr lvl="2"/>
            <a:r>
              <a:rPr lang="en-GB" dirty="0"/>
              <a:t>Easiest option</a:t>
            </a:r>
          </a:p>
          <a:p>
            <a:pPr lvl="2"/>
            <a:r>
              <a:rPr lang="en-GB" dirty="0"/>
              <a:t>Will create the data collection rule for you</a:t>
            </a:r>
          </a:p>
          <a:p>
            <a:pPr lvl="2"/>
            <a:r>
              <a:rPr lang="en-GB" dirty="0"/>
              <a:t>Provide sample data in JSON format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Disadvantages</a:t>
            </a:r>
          </a:p>
          <a:p>
            <a:pPr lvl="2"/>
            <a:r>
              <a:rPr lang="en-GB" dirty="0"/>
              <a:t>Potentially less accurate at determining data types from your data</a:t>
            </a:r>
          </a:p>
          <a:p>
            <a:pPr lvl="2"/>
            <a:r>
              <a:rPr lang="en-GB" dirty="0"/>
              <a:t>Cannot view or edit the schema before the table is created</a:t>
            </a:r>
          </a:p>
        </p:txBody>
      </p:sp>
    </p:spTree>
    <p:extLst>
      <p:ext uri="{BB962C8B-B14F-4D97-AF65-F5344CB8AC3E}">
        <p14:creationId xmlns:p14="http://schemas.microsoft.com/office/powerpoint/2010/main" val="6147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664</TotalTime>
  <Words>1098</Words>
  <Application>Microsoft Office PowerPoint</Application>
  <PresentationFormat>Custom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Tech 16x9</vt:lpstr>
      <vt:lpstr>Using the Logs Ingestion API with Azure Log Analytics</vt:lpstr>
      <vt:lpstr>Introduction</vt:lpstr>
      <vt:lpstr>Logs Ingestion API vs HTTP Data Collector API</vt:lpstr>
      <vt:lpstr>Logs Ingestion API vs HTTP Data Collector API</vt:lpstr>
      <vt:lpstr>Logs Ingestion API vs HTTP Data Collector API</vt:lpstr>
      <vt:lpstr>Migrating from the HTTP Data Collector API</vt:lpstr>
      <vt:lpstr>Migrating from the HTTP Data Collector API</vt:lpstr>
      <vt:lpstr>Authentication options</vt:lpstr>
      <vt:lpstr>Creating a table and a data collection rule</vt:lpstr>
      <vt:lpstr>Creating a table and a data collection rule</vt:lpstr>
      <vt:lpstr>Creating a table and a data collection rule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Jones, Trevor</dc:creator>
  <cp:lastModifiedBy>Jones, Trevor</cp:lastModifiedBy>
  <cp:revision>1</cp:revision>
  <dcterms:created xsi:type="dcterms:W3CDTF">2023-12-22T13:26:04Z</dcterms:created>
  <dcterms:modified xsi:type="dcterms:W3CDTF">2024-01-15T18:52:34Z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