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9" r:id="rId2"/>
    <p:sldId id="272" r:id="rId3"/>
    <p:sldId id="299" r:id="rId4"/>
    <p:sldId id="304" r:id="rId5"/>
    <p:sldId id="305" r:id="rId6"/>
    <p:sldId id="278" r:id="rId7"/>
    <p:sldId id="295" r:id="rId8"/>
    <p:sldId id="282" r:id="rId9"/>
    <p:sldId id="300" r:id="rId10"/>
    <p:sldId id="284" r:id="rId11"/>
    <p:sldId id="287" r:id="rId12"/>
    <p:sldId id="301" r:id="rId13"/>
    <p:sldId id="289" r:id="rId14"/>
    <p:sldId id="306" r:id="rId15"/>
    <p:sldId id="302" r:id="rId16"/>
    <p:sldId id="303" r:id="rId17"/>
    <p:sldId id="29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微软雅黑" panose="020B0503020204020204" pitchFamily="34" charset="-122"/>
      <p:regular r:id="rId24"/>
      <p:bold r:id="rId25"/>
    </p:embeddedFont>
    <p:embeddedFont>
      <p:font typeface="Garage Gothic" charset="0"/>
      <p:bold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方正粗黑宋简体" panose="02010600030101010101" charset="-122"/>
      <p:regular r:id="rId31"/>
    </p:embeddedFont>
    <p:embeddedFont>
      <p:font typeface="Nexa Light" panose="02000000000000000000" charset="0"/>
      <p:regular r:id="rId32"/>
    </p:embeddedFont>
    <p:embeddedFont>
      <p:font typeface="方正尚酷简体" panose="02010600030101010101" charset="-122"/>
      <p:regular r:id="rId33"/>
    </p:embeddedFont>
    <p:embeddedFont>
      <p:font typeface="Calibri Light" panose="020F0302020204030204" pitchFamily="34" charset="0"/>
      <p:regular r:id="rId34"/>
      <p:italic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682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6" orient="horz" pos="2432" userDrawn="1">
          <p15:clr>
            <a:srgbClr val="A4A3A4"/>
          </p15:clr>
        </p15:guide>
        <p15:guide id="7" orient="horz" pos="1911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97" userDrawn="1">
          <p15:clr>
            <a:srgbClr val="A4A3A4"/>
          </p15:clr>
        </p15:guide>
        <p15:guide id="11" orient="horz" pos="1071" userDrawn="1">
          <p15:clr>
            <a:srgbClr val="A4A3A4"/>
          </p15:clr>
        </p15:guide>
        <p15:guide id="12" orient="horz" pos="2863" userDrawn="1">
          <p15:clr>
            <a:srgbClr val="A4A3A4"/>
          </p15:clr>
        </p15:guide>
        <p15:guide id="1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170C1"/>
    <a:srgbClr val="38393B"/>
    <a:srgbClr val="BFBFBF"/>
    <a:srgbClr val="F8B901"/>
    <a:srgbClr val="D19B01"/>
    <a:srgbClr val="27272F"/>
    <a:srgbClr val="2D637B"/>
    <a:srgbClr val="0071C1"/>
    <a:srgbClr val="036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72"/>
      </p:cViewPr>
      <p:guideLst>
        <p:guide pos="3817"/>
        <p:guide orient="horz" pos="2682"/>
        <p:guide pos="393"/>
        <p:guide orient="horz" pos="2432"/>
        <p:guide orient="horz" pos="1911"/>
        <p:guide pos="7333"/>
        <p:guide pos="4974"/>
        <p:guide pos="597"/>
        <p:guide orient="horz" pos="1071"/>
        <p:guide orient="horz" pos="2863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B6C2E-5D0F-4CEB-8081-EB7E60CEFBBD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3394C-DA51-40AE-9358-525CF57214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8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394C-DA51-40AE-9358-525CF57214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3394C-DA51-40AE-9358-525CF57214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5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8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9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2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8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6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1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3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6D1A-3603-4A18-9603-5B323E22CA2E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B632-7982-485C-9457-398C3FA92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24100" y="26670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	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数据科学大作业汇报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35680" y="3672840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基于非实时场景的编程评分方案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684020" y="4648200"/>
            <a:ext cx="882396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47060" y="4876800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指导老师：陈振宇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6500" y="4841856"/>
            <a:ext cx="347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汇报人：杨沛鑫  杨淏迪 吴旻轩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429828"/>
            <a:ext cx="12192000" cy="428172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6229" y="6473370"/>
            <a:ext cx="359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rPr>
              <a:t>2020/7/28</a:t>
            </a:r>
            <a:endParaRPr lang="zh-CN" altLang="en-US" dirty="0">
              <a:solidFill>
                <a:schemeClr val="bg1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-28575"/>
            <a:ext cx="12201524" cy="4173855"/>
            <a:chOff x="0" y="-28575"/>
            <a:chExt cx="12201524" cy="4173855"/>
          </a:xfrm>
        </p:grpSpPr>
        <p:sp>
          <p:nvSpPr>
            <p:cNvPr id="21" name="矩形 20"/>
            <p:cNvSpPr/>
            <p:nvPr/>
          </p:nvSpPr>
          <p:spPr>
            <a:xfrm>
              <a:off x="11003280" y="0"/>
              <a:ext cx="228600" cy="377952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>
              <a:off x="10881836" y="3779520"/>
              <a:ext cx="471488" cy="365760"/>
            </a:xfrm>
            <a:prstGeom prst="trapezoid">
              <a:avLst/>
            </a:pr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/>
            <a:srcRect l="3579" t="56095" r="3507"/>
            <a:stretch/>
          </p:blipFill>
          <p:spPr>
            <a:xfrm>
              <a:off x="0" y="-28575"/>
              <a:ext cx="12201524" cy="2141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30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0" y="259080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3627121" y="259080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022327" y="259080"/>
            <a:ext cx="594360" cy="594360"/>
          </a:xfrm>
          <a:prstGeom prst="ellipse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968" y="317807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报告相关概述内容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14322" y="371594"/>
            <a:ext cx="4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7738" y="1729468"/>
            <a:ext cx="10416948" cy="4452257"/>
            <a:chOff x="947738" y="1729468"/>
            <a:chExt cx="10416948" cy="4452257"/>
          </a:xfrm>
        </p:grpSpPr>
        <p:sp>
          <p:nvSpPr>
            <p:cNvPr id="9" name="任意多边形 8"/>
            <p:cNvSpPr/>
            <p:nvPr/>
          </p:nvSpPr>
          <p:spPr>
            <a:xfrm>
              <a:off x="1205592" y="1941852"/>
              <a:ext cx="3879850" cy="3192462"/>
            </a:xfrm>
            <a:custGeom>
              <a:avLst/>
              <a:gdLst>
                <a:gd name="connsiteX0" fmla="*/ 0 w 3718560"/>
                <a:gd name="connsiteY0" fmla="*/ 0 h 3518262"/>
                <a:gd name="connsiteX1" fmla="*/ 0 w 3718560"/>
                <a:gd name="connsiteY1" fmla="*/ 3509554 h 3518262"/>
                <a:gd name="connsiteX2" fmla="*/ 3718560 w 3718560"/>
                <a:gd name="connsiteY2" fmla="*/ 3518262 h 3518262"/>
                <a:gd name="connsiteX3" fmla="*/ 3718560 w 3718560"/>
                <a:gd name="connsiteY3" fmla="*/ 3518262 h 35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8560" h="3518262">
                  <a:moveTo>
                    <a:pt x="0" y="0"/>
                  </a:moveTo>
                  <a:lnTo>
                    <a:pt x="0" y="3509554"/>
                  </a:lnTo>
                  <a:lnTo>
                    <a:pt x="3718560" y="3518262"/>
                  </a:lnTo>
                  <a:lnTo>
                    <a:pt x="3718560" y="3518262"/>
                  </a:lnTo>
                </a:path>
              </a:pathLst>
            </a:custGeom>
            <a:noFill/>
            <a:ln w="76200" cap="flat" cmpd="sng" algn="ctr">
              <a:solidFill>
                <a:srgbClr val="0170C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47738" y="1729468"/>
              <a:ext cx="10416948" cy="4452257"/>
            </a:xfrm>
            <a:custGeom>
              <a:avLst/>
              <a:gdLst>
                <a:gd name="connsiteX0" fmla="*/ 5320937 w 5320937"/>
                <a:gd name="connsiteY0" fmla="*/ 1837508 h 4188823"/>
                <a:gd name="connsiteX1" fmla="*/ 5320937 w 5320937"/>
                <a:gd name="connsiteY1" fmla="*/ 0 h 4188823"/>
                <a:gd name="connsiteX2" fmla="*/ 0 w 5320937"/>
                <a:gd name="connsiteY2" fmla="*/ 0 h 4188823"/>
                <a:gd name="connsiteX3" fmla="*/ 0 w 5320937"/>
                <a:gd name="connsiteY3" fmla="*/ 3405051 h 4188823"/>
                <a:gd name="connsiteX4" fmla="*/ 2717075 w 5320937"/>
                <a:gd name="connsiteY4" fmla="*/ 3405051 h 4188823"/>
                <a:gd name="connsiteX5" fmla="*/ 3500847 w 5320937"/>
                <a:gd name="connsiteY5" fmla="*/ 4188823 h 4188823"/>
                <a:gd name="connsiteX6" fmla="*/ 3518263 w 5320937"/>
                <a:gd name="connsiteY6" fmla="*/ 4188823 h 418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0937" h="4188823">
                  <a:moveTo>
                    <a:pt x="5320937" y="1837508"/>
                  </a:moveTo>
                  <a:lnTo>
                    <a:pt x="5320937" y="0"/>
                  </a:lnTo>
                  <a:lnTo>
                    <a:pt x="0" y="0"/>
                  </a:lnTo>
                  <a:lnTo>
                    <a:pt x="0" y="3405051"/>
                  </a:lnTo>
                  <a:lnTo>
                    <a:pt x="2717075" y="3405051"/>
                  </a:lnTo>
                  <a:lnTo>
                    <a:pt x="3500847" y="4188823"/>
                  </a:lnTo>
                  <a:lnTo>
                    <a:pt x="3518263" y="4188823"/>
                  </a:lnTo>
                </a:path>
              </a:pathLst>
            </a:custGeom>
            <a:noFill/>
            <a:ln w="76200" cap="flat" cmpd="sng" algn="ctr">
              <a:solidFill>
                <a:srgbClr val="0170C1"/>
              </a:solidFill>
              <a:prstDash val="solid"/>
              <a:miter lim="800000"/>
            </a:ln>
            <a:effectLst/>
          </p:spPr>
          <p:txBody>
            <a:bodyPr lIns="612000" tIns="180000" rIns="324000" bIns="0"/>
            <a:lstStyle/>
            <a:p>
              <a:pPr>
                <a:lnSpc>
                  <a:spcPct val="120000"/>
                </a:lnSpc>
                <a:defRPr/>
              </a:pPr>
              <a:endParaRPr lang="zh-CN" altLang="en-US" kern="0" dirty="0">
                <a:latin typeface="+mn-ea"/>
              </a:endParaRPr>
            </a:p>
          </p:txBody>
        </p:sp>
      </p:grpSp>
      <p:sp>
        <p:nvSpPr>
          <p:cNvPr id="11" name="KSO_Shape"/>
          <p:cNvSpPr>
            <a:spLocks/>
          </p:cNvSpPr>
          <p:nvPr/>
        </p:nvSpPr>
        <p:spPr bwMode="auto">
          <a:xfrm>
            <a:off x="7896225" y="3955596"/>
            <a:ext cx="2281238" cy="2357437"/>
          </a:xfrm>
          <a:custGeom>
            <a:avLst/>
            <a:gdLst>
              <a:gd name="T0" fmla="*/ 311438 w 1909763"/>
              <a:gd name="T1" fmla="*/ 1234671 h 1912938"/>
              <a:gd name="T2" fmla="*/ 423998 w 1909763"/>
              <a:gd name="T3" fmla="*/ 1256142 h 1912938"/>
              <a:gd name="T4" fmla="*/ 469528 w 1909763"/>
              <a:gd name="T5" fmla="*/ 1335710 h 1912938"/>
              <a:gd name="T6" fmla="*/ 530235 w 1909763"/>
              <a:gd name="T7" fmla="*/ 1396649 h 1912938"/>
              <a:gd name="T8" fmla="*/ 631728 w 1909763"/>
              <a:gd name="T9" fmla="*/ 1456326 h 1912938"/>
              <a:gd name="T10" fmla="*/ 647854 w 1909763"/>
              <a:gd name="T11" fmla="*/ 1533683 h 1912938"/>
              <a:gd name="T12" fmla="*/ 0 w 1909763"/>
              <a:gd name="T13" fmla="*/ 1905000 h 1912938"/>
              <a:gd name="T14" fmla="*/ 990076 w 1909763"/>
              <a:gd name="T15" fmla="*/ 547002 h 1912938"/>
              <a:gd name="T16" fmla="*/ 1084268 w 1909763"/>
              <a:gd name="T17" fmla="*/ 595709 h 1912938"/>
              <a:gd name="T18" fmla="*/ 1176565 w 1909763"/>
              <a:gd name="T19" fmla="*/ 667504 h 1912938"/>
              <a:gd name="T20" fmla="*/ 1294781 w 1909763"/>
              <a:gd name="T21" fmla="*/ 800657 h 1912938"/>
              <a:gd name="T22" fmla="*/ 1351992 w 1909763"/>
              <a:gd name="T23" fmla="*/ 906610 h 1912938"/>
              <a:gd name="T24" fmla="*/ 1367480 w 1909763"/>
              <a:gd name="T25" fmla="*/ 971447 h 1912938"/>
              <a:gd name="T26" fmla="*/ 741633 w 1909763"/>
              <a:gd name="T27" fmla="*/ 1521772 h 1912938"/>
              <a:gd name="T28" fmla="*/ 719507 w 1909763"/>
              <a:gd name="T29" fmla="*/ 1441437 h 1912938"/>
              <a:gd name="T30" fmla="*/ 689163 w 1909763"/>
              <a:gd name="T31" fmla="*/ 1362684 h 1912938"/>
              <a:gd name="T32" fmla="*/ 605717 w 1909763"/>
              <a:gd name="T33" fmla="*/ 1309233 h 1912938"/>
              <a:gd name="T34" fmla="*/ 554511 w 1909763"/>
              <a:gd name="T35" fmla="*/ 1257047 h 1912938"/>
              <a:gd name="T36" fmla="*/ 495403 w 1909763"/>
              <a:gd name="T37" fmla="*/ 1173233 h 1912938"/>
              <a:gd name="T38" fmla="*/ 414485 w 1909763"/>
              <a:gd name="T39" fmla="*/ 1167223 h 1912938"/>
              <a:gd name="T40" fmla="*/ 334200 w 1909763"/>
              <a:gd name="T41" fmla="*/ 1137810 h 1912938"/>
              <a:gd name="T42" fmla="*/ 1102115 w 1909763"/>
              <a:gd name="T43" fmla="*/ 389221 h 1912938"/>
              <a:gd name="T44" fmla="*/ 1182317 w 1909763"/>
              <a:gd name="T45" fmla="*/ 412935 h 1912938"/>
              <a:gd name="T46" fmla="*/ 1278052 w 1909763"/>
              <a:gd name="T47" fmla="*/ 467951 h 1912938"/>
              <a:gd name="T48" fmla="*/ 1390271 w 1909763"/>
              <a:gd name="T49" fmla="*/ 569762 h 1912938"/>
              <a:gd name="T50" fmla="*/ 1465401 w 1909763"/>
              <a:gd name="T51" fmla="*/ 674102 h 1912938"/>
              <a:gd name="T52" fmla="*/ 1496150 w 1909763"/>
              <a:gd name="T53" fmla="*/ 753148 h 1912938"/>
              <a:gd name="T54" fmla="*/ 1438773 w 1909763"/>
              <a:gd name="T55" fmla="*/ 874245 h 1912938"/>
              <a:gd name="T56" fmla="*/ 1394075 w 1909763"/>
              <a:gd name="T57" fmla="*/ 754728 h 1912938"/>
              <a:gd name="T58" fmla="*/ 1286611 w 1909763"/>
              <a:gd name="T59" fmla="*/ 617822 h 1912938"/>
              <a:gd name="T60" fmla="*/ 1182317 w 1909763"/>
              <a:gd name="T61" fmla="*/ 530239 h 1912938"/>
              <a:gd name="T62" fmla="*/ 1095458 w 1909763"/>
              <a:gd name="T63" fmla="*/ 479966 h 1912938"/>
              <a:gd name="T64" fmla="*/ 1079925 w 1909763"/>
              <a:gd name="T65" fmla="*/ 387324 h 1912938"/>
              <a:gd name="T66" fmla="*/ 1274840 w 1909763"/>
              <a:gd name="T67" fmla="*/ 248813 h 1912938"/>
              <a:gd name="T68" fmla="*/ 1361157 w 1909763"/>
              <a:gd name="T69" fmla="*/ 287000 h 1912938"/>
              <a:gd name="T70" fmla="*/ 1471820 w 1909763"/>
              <a:gd name="T71" fmla="*/ 367792 h 1912938"/>
              <a:gd name="T72" fmla="*/ 1577108 w 1909763"/>
              <a:gd name="T73" fmla="*/ 484246 h 1912938"/>
              <a:gd name="T74" fmla="*/ 1629910 w 1909763"/>
              <a:gd name="T75" fmla="*/ 580818 h 1912938"/>
              <a:gd name="T76" fmla="*/ 1646668 w 1909763"/>
              <a:gd name="T77" fmla="*/ 647723 h 1912938"/>
              <a:gd name="T78" fmla="*/ 1571733 w 1909763"/>
              <a:gd name="T79" fmla="*/ 701374 h 1912938"/>
              <a:gd name="T80" fmla="*/ 1500908 w 1909763"/>
              <a:gd name="T81" fmla="*/ 566932 h 1912938"/>
              <a:gd name="T82" fmla="*/ 1381077 w 1909763"/>
              <a:gd name="T83" fmla="*/ 437539 h 1912938"/>
              <a:gd name="T84" fmla="*/ 1277685 w 1909763"/>
              <a:gd name="T85" fmla="*/ 362111 h 1912938"/>
              <a:gd name="T86" fmla="*/ 1174610 w 1909763"/>
              <a:gd name="T87" fmla="*/ 313195 h 1912938"/>
              <a:gd name="T88" fmla="*/ 1571880 w 1909763"/>
              <a:gd name="T89" fmla="*/ 0 h 1912938"/>
              <a:gd name="T90" fmla="*/ 1674374 w 1909763"/>
              <a:gd name="T91" fmla="*/ 27868 h 1912938"/>
              <a:gd name="T92" fmla="*/ 1797116 w 1909763"/>
              <a:gd name="T93" fmla="*/ 110838 h 1912938"/>
              <a:gd name="T94" fmla="*/ 1880946 w 1909763"/>
              <a:gd name="T95" fmla="*/ 216927 h 1912938"/>
              <a:gd name="T96" fmla="*/ 1901825 w 1909763"/>
              <a:gd name="T97" fmla="*/ 315415 h 1912938"/>
              <a:gd name="T98" fmla="*/ 1879681 w 1909763"/>
              <a:gd name="T99" fmla="*/ 399018 h 1912938"/>
              <a:gd name="T100" fmla="*/ 1834128 w 1909763"/>
              <a:gd name="T101" fmla="*/ 461405 h 1912938"/>
              <a:gd name="T102" fmla="*/ 1716764 w 1909763"/>
              <a:gd name="T103" fmla="*/ 551026 h 1912938"/>
              <a:gd name="T104" fmla="*/ 1686079 w 1909763"/>
              <a:gd name="T105" fmla="*/ 466156 h 1912938"/>
              <a:gd name="T106" fmla="*/ 1635148 w 1909763"/>
              <a:gd name="T107" fmla="*/ 386034 h 1912938"/>
              <a:gd name="T108" fmla="*/ 1552899 w 1909763"/>
              <a:gd name="T109" fmla="*/ 297997 h 1912938"/>
              <a:gd name="T110" fmla="*/ 1465272 w 1909763"/>
              <a:gd name="T111" fmla="*/ 231811 h 1912938"/>
              <a:gd name="T112" fmla="*/ 1387135 w 1909763"/>
              <a:gd name="T113" fmla="*/ 193176 h 1912938"/>
              <a:gd name="T114" fmla="*/ 1324816 w 1909763"/>
              <a:gd name="T115" fmla="*/ 138389 h 1912938"/>
              <a:gd name="T116" fmla="*/ 1449455 w 1909763"/>
              <a:gd name="T117" fmla="*/ 33885 h 1912938"/>
              <a:gd name="T118" fmla="*/ 1518102 w 1909763"/>
              <a:gd name="T119" fmla="*/ 4750 h 1912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9763" h="1912938">
                <a:moveTo>
                  <a:pt x="275590" y="1223963"/>
                </a:moveTo>
                <a:lnTo>
                  <a:pt x="276860" y="1225231"/>
                </a:lnTo>
                <a:lnTo>
                  <a:pt x="281623" y="1228085"/>
                </a:lnTo>
                <a:lnTo>
                  <a:pt x="285433" y="1229987"/>
                </a:lnTo>
                <a:lnTo>
                  <a:pt x="290513" y="1232207"/>
                </a:lnTo>
                <a:lnTo>
                  <a:pt x="296545" y="1235060"/>
                </a:lnTo>
                <a:lnTo>
                  <a:pt x="304165" y="1237280"/>
                </a:lnTo>
                <a:lnTo>
                  <a:pt x="312738" y="1239816"/>
                </a:lnTo>
                <a:lnTo>
                  <a:pt x="323215" y="1242036"/>
                </a:lnTo>
                <a:lnTo>
                  <a:pt x="335280" y="1244255"/>
                </a:lnTo>
                <a:lnTo>
                  <a:pt x="348933" y="1246157"/>
                </a:lnTo>
                <a:lnTo>
                  <a:pt x="364173" y="1248060"/>
                </a:lnTo>
                <a:lnTo>
                  <a:pt x="381318" y="1249328"/>
                </a:lnTo>
                <a:lnTo>
                  <a:pt x="400368" y="1249962"/>
                </a:lnTo>
                <a:lnTo>
                  <a:pt x="421958" y="1250279"/>
                </a:lnTo>
                <a:lnTo>
                  <a:pt x="425768" y="1261376"/>
                </a:lnTo>
                <a:lnTo>
                  <a:pt x="430213" y="1272474"/>
                </a:lnTo>
                <a:lnTo>
                  <a:pt x="434658" y="1282937"/>
                </a:lnTo>
                <a:lnTo>
                  <a:pt x="440055" y="1293083"/>
                </a:lnTo>
                <a:lnTo>
                  <a:pt x="445453" y="1303229"/>
                </a:lnTo>
                <a:lnTo>
                  <a:pt x="451485" y="1313375"/>
                </a:lnTo>
                <a:lnTo>
                  <a:pt x="457835" y="1322886"/>
                </a:lnTo>
                <a:lnTo>
                  <a:pt x="464185" y="1332081"/>
                </a:lnTo>
                <a:lnTo>
                  <a:pt x="471488" y="1341276"/>
                </a:lnTo>
                <a:lnTo>
                  <a:pt x="478473" y="1349837"/>
                </a:lnTo>
                <a:lnTo>
                  <a:pt x="485775" y="1358080"/>
                </a:lnTo>
                <a:lnTo>
                  <a:pt x="493395" y="1366324"/>
                </a:lnTo>
                <a:lnTo>
                  <a:pt x="500698" y="1374250"/>
                </a:lnTo>
                <a:lnTo>
                  <a:pt x="508635" y="1381860"/>
                </a:lnTo>
                <a:lnTo>
                  <a:pt x="516573" y="1388835"/>
                </a:lnTo>
                <a:lnTo>
                  <a:pt x="524510" y="1395493"/>
                </a:lnTo>
                <a:lnTo>
                  <a:pt x="532448" y="1402469"/>
                </a:lnTo>
                <a:lnTo>
                  <a:pt x="540385" y="1408810"/>
                </a:lnTo>
                <a:lnTo>
                  <a:pt x="555943" y="1420541"/>
                </a:lnTo>
                <a:lnTo>
                  <a:pt x="571500" y="1430687"/>
                </a:lnTo>
                <a:lnTo>
                  <a:pt x="586105" y="1439565"/>
                </a:lnTo>
                <a:lnTo>
                  <a:pt x="600075" y="1447492"/>
                </a:lnTo>
                <a:lnTo>
                  <a:pt x="612775" y="1453833"/>
                </a:lnTo>
                <a:lnTo>
                  <a:pt x="624523" y="1458589"/>
                </a:lnTo>
                <a:lnTo>
                  <a:pt x="634365" y="1462394"/>
                </a:lnTo>
                <a:lnTo>
                  <a:pt x="634365" y="1467784"/>
                </a:lnTo>
                <a:lnTo>
                  <a:pt x="634683" y="1473808"/>
                </a:lnTo>
                <a:lnTo>
                  <a:pt x="635318" y="1479832"/>
                </a:lnTo>
                <a:lnTo>
                  <a:pt x="636270" y="1486173"/>
                </a:lnTo>
                <a:lnTo>
                  <a:pt x="638810" y="1499173"/>
                </a:lnTo>
                <a:lnTo>
                  <a:pt x="641668" y="1512489"/>
                </a:lnTo>
                <a:lnTo>
                  <a:pt x="645795" y="1526440"/>
                </a:lnTo>
                <a:lnTo>
                  <a:pt x="650558" y="1540074"/>
                </a:lnTo>
                <a:lnTo>
                  <a:pt x="655321" y="1553707"/>
                </a:lnTo>
                <a:lnTo>
                  <a:pt x="660083" y="1566707"/>
                </a:lnTo>
                <a:lnTo>
                  <a:pt x="665481" y="1579389"/>
                </a:lnTo>
                <a:lnTo>
                  <a:pt x="670243" y="1590803"/>
                </a:lnTo>
                <a:lnTo>
                  <a:pt x="679133" y="1610144"/>
                </a:lnTo>
                <a:lnTo>
                  <a:pt x="685165" y="1623144"/>
                </a:lnTo>
                <a:lnTo>
                  <a:pt x="687388" y="1627900"/>
                </a:lnTo>
                <a:lnTo>
                  <a:pt x="0" y="1912938"/>
                </a:lnTo>
                <a:lnTo>
                  <a:pt x="275590" y="1223963"/>
                </a:lnTo>
                <a:close/>
                <a:moveTo>
                  <a:pt x="923427" y="530225"/>
                </a:moveTo>
                <a:lnTo>
                  <a:pt x="931362" y="531813"/>
                </a:lnTo>
                <a:lnTo>
                  <a:pt x="941201" y="533401"/>
                </a:lnTo>
                <a:lnTo>
                  <a:pt x="951993" y="536259"/>
                </a:lnTo>
                <a:lnTo>
                  <a:pt x="965007" y="539435"/>
                </a:lnTo>
                <a:lnTo>
                  <a:pt x="978972" y="544199"/>
                </a:lnTo>
                <a:lnTo>
                  <a:pt x="994208" y="549281"/>
                </a:lnTo>
                <a:lnTo>
                  <a:pt x="1010713" y="555950"/>
                </a:lnTo>
                <a:lnTo>
                  <a:pt x="1028805" y="564526"/>
                </a:lnTo>
                <a:lnTo>
                  <a:pt x="1038327" y="568972"/>
                </a:lnTo>
                <a:lnTo>
                  <a:pt x="1047849" y="574053"/>
                </a:lnTo>
                <a:lnTo>
                  <a:pt x="1057689" y="579453"/>
                </a:lnTo>
                <a:lnTo>
                  <a:pt x="1067845" y="585487"/>
                </a:lnTo>
                <a:lnTo>
                  <a:pt x="1078320" y="591521"/>
                </a:lnTo>
                <a:lnTo>
                  <a:pt x="1088794" y="598191"/>
                </a:lnTo>
                <a:lnTo>
                  <a:pt x="1099903" y="605495"/>
                </a:lnTo>
                <a:lnTo>
                  <a:pt x="1111012" y="613118"/>
                </a:lnTo>
                <a:lnTo>
                  <a:pt x="1122439" y="621058"/>
                </a:lnTo>
                <a:lnTo>
                  <a:pt x="1133548" y="630268"/>
                </a:lnTo>
                <a:lnTo>
                  <a:pt x="1145609" y="639161"/>
                </a:lnTo>
                <a:lnTo>
                  <a:pt x="1157353" y="649006"/>
                </a:lnTo>
                <a:lnTo>
                  <a:pt x="1169415" y="659487"/>
                </a:lnTo>
                <a:lnTo>
                  <a:pt x="1181476" y="670285"/>
                </a:lnTo>
                <a:lnTo>
                  <a:pt x="1193855" y="681719"/>
                </a:lnTo>
                <a:lnTo>
                  <a:pt x="1206234" y="693787"/>
                </a:lnTo>
                <a:lnTo>
                  <a:pt x="1224326" y="712208"/>
                </a:lnTo>
                <a:lnTo>
                  <a:pt x="1241148" y="730311"/>
                </a:lnTo>
                <a:lnTo>
                  <a:pt x="1257336" y="748731"/>
                </a:lnTo>
                <a:lnTo>
                  <a:pt x="1272888" y="767152"/>
                </a:lnTo>
                <a:lnTo>
                  <a:pt x="1287172" y="785573"/>
                </a:lnTo>
                <a:lnTo>
                  <a:pt x="1300185" y="803993"/>
                </a:lnTo>
                <a:lnTo>
                  <a:pt x="1312246" y="822096"/>
                </a:lnTo>
                <a:lnTo>
                  <a:pt x="1323356" y="840199"/>
                </a:lnTo>
                <a:lnTo>
                  <a:pt x="1333513" y="857984"/>
                </a:lnTo>
                <a:lnTo>
                  <a:pt x="1343035" y="875770"/>
                </a:lnTo>
                <a:lnTo>
                  <a:pt x="1346843" y="884345"/>
                </a:lnTo>
                <a:lnTo>
                  <a:pt x="1350970" y="892920"/>
                </a:lnTo>
                <a:lnTo>
                  <a:pt x="1354461" y="901813"/>
                </a:lnTo>
                <a:lnTo>
                  <a:pt x="1357635" y="910388"/>
                </a:lnTo>
                <a:lnTo>
                  <a:pt x="1360809" y="918963"/>
                </a:lnTo>
                <a:lnTo>
                  <a:pt x="1363349" y="927220"/>
                </a:lnTo>
                <a:lnTo>
                  <a:pt x="1365570" y="935478"/>
                </a:lnTo>
                <a:lnTo>
                  <a:pt x="1367792" y="943735"/>
                </a:lnTo>
                <a:lnTo>
                  <a:pt x="1369697" y="951675"/>
                </a:lnTo>
                <a:lnTo>
                  <a:pt x="1370966" y="959933"/>
                </a:lnTo>
                <a:lnTo>
                  <a:pt x="1372236" y="967873"/>
                </a:lnTo>
                <a:lnTo>
                  <a:pt x="1373188" y="975495"/>
                </a:lnTo>
                <a:lnTo>
                  <a:pt x="774247" y="1579563"/>
                </a:lnTo>
                <a:lnTo>
                  <a:pt x="771708" y="1576387"/>
                </a:lnTo>
                <a:lnTo>
                  <a:pt x="768851" y="1572258"/>
                </a:lnTo>
                <a:lnTo>
                  <a:pt x="765042" y="1566542"/>
                </a:lnTo>
                <a:lnTo>
                  <a:pt x="760281" y="1559237"/>
                </a:lnTo>
                <a:lnTo>
                  <a:pt x="755520" y="1550344"/>
                </a:lnTo>
                <a:lnTo>
                  <a:pt x="749807" y="1540181"/>
                </a:lnTo>
                <a:lnTo>
                  <a:pt x="744728" y="1528113"/>
                </a:lnTo>
                <a:lnTo>
                  <a:pt x="739333" y="1515091"/>
                </a:lnTo>
                <a:lnTo>
                  <a:pt x="734254" y="1500164"/>
                </a:lnTo>
                <a:lnTo>
                  <a:pt x="731715" y="1492224"/>
                </a:lnTo>
                <a:lnTo>
                  <a:pt x="729493" y="1483967"/>
                </a:lnTo>
                <a:lnTo>
                  <a:pt x="727271" y="1475392"/>
                </a:lnTo>
                <a:lnTo>
                  <a:pt x="725367" y="1466181"/>
                </a:lnTo>
                <a:lnTo>
                  <a:pt x="724097" y="1457289"/>
                </a:lnTo>
                <a:lnTo>
                  <a:pt x="722510" y="1447443"/>
                </a:lnTo>
                <a:lnTo>
                  <a:pt x="721241" y="1437280"/>
                </a:lnTo>
                <a:lnTo>
                  <a:pt x="720288" y="1427117"/>
                </a:lnTo>
                <a:lnTo>
                  <a:pt x="719336" y="1416319"/>
                </a:lnTo>
                <a:lnTo>
                  <a:pt x="719336" y="1405203"/>
                </a:lnTo>
                <a:lnTo>
                  <a:pt x="719336" y="1394087"/>
                </a:lnTo>
                <a:lnTo>
                  <a:pt x="719971" y="1382018"/>
                </a:lnTo>
                <a:lnTo>
                  <a:pt x="705688" y="1375349"/>
                </a:lnTo>
                <a:lnTo>
                  <a:pt x="692039" y="1368362"/>
                </a:lnTo>
                <a:lnTo>
                  <a:pt x="679343" y="1361692"/>
                </a:lnTo>
                <a:lnTo>
                  <a:pt x="667282" y="1355023"/>
                </a:lnTo>
                <a:lnTo>
                  <a:pt x="655855" y="1348035"/>
                </a:lnTo>
                <a:lnTo>
                  <a:pt x="645381" y="1341366"/>
                </a:lnTo>
                <a:lnTo>
                  <a:pt x="635224" y="1334696"/>
                </a:lnTo>
                <a:lnTo>
                  <a:pt x="625385" y="1327709"/>
                </a:lnTo>
                <a:lnTo>
                  <a:pt x="616497" y="1321357"/>
                </a:lnTo>
                <a:lnTo>
                  <a:pt x="608245" y="1314688"/>
                </a:lnTo>
                <a:lnTo>
                  <a:pt x="599992" y="1308018"/>
                </a:lnTo>
                <a:lnTo>
                  <a:pt x="592692" y="1301349"/>
                </a:lnTo>
                <a:lnTo>
                  <a:pt x="585709" y="1294679"/>
                </a:lnTo>
                <a:lnTo>
                  <a:pt x="579361" y="1288327"/>
                </a:lnTo>
                <a:lnTo>
                  <a:pt x="573013" y="1281975"/>
                </a:lnTo>
                <a:lnTo>
                  <a:pt x="567300" y="1275306"/>
                </a:lnTo>
                <a:lnTo>
                  <a:pt x="561904" y="1268636"/>
                </a:lnTo>
                <a:lnTo>
                  <a:pt x="556825" y="1262285"/>
                </a:lnTo>
                <a:lnTo>
                  <a:pt x="552064" y="1255933"/>
                </a:lnTo>
                <a:lnTo>
                  <a:pt x="547621" y="1249898"/>
                </a:lnTo>
                <a:lnTo>
                  <a:pt x="539686" y="1237194"/>
                </a:lnTo>
                <a:lnTo>
                  <a:pt x="532703" y="1224808"/>
                </a:lnTo>
                <a:lnTo>
                  <a:pt x="526355" y="1212739"/>
                </a:lnTo>
                <a:lnTo>
                  <a:pt x="520641" y="1200988"/>
                </a:lnTo>
                <a:lnTo>
                  <a:pt x="509850" y="1177804"/>
                </a:lnTo>
                <a:lnTo>
                  <a:pt x="497471" y="1178122"/>
                </a:lnTo>
                <a:lnTo>
                  <a:pt x="485727" y="1178122"/>
                </a:lnTo>
                <a:lnTo>
                  <a:pt x="474300" y="1178122"/>
                </a:lnTo>
                <a:lnTo>
                  <a:pt x="463509" y="1177804"/>
                </a:lnTo>
                <a:lnTo>
                  <a:pt x="453352" y="1177169"/>
                </a:lnTo>
                <a:lnTo>
                  <a:pt x="443512" y="1175898"/>
                </a:lnTo>
                <a:lnTo>
                  <a:pt x="433673" y="1174628"/>
                </a:lnTo>
                <a:lnTo>
                  <a:pt x="424785" y="1173675"/>
                </a:lnTo>
                <a:lnTo>
                  <a:pt x="416215" y="1172087"/>
                </a:lnTo>
                <a:lnTo>
                  <a:pt x="408280" y="1170182"/>
                </a:lnTo>
                <a:lnTo>
                  <a:pt x="393045" y="1167006"/>
                </a:lnTo>
                <a:lnTo>
                  <a:pt x="379714" y="1162877"/>
                </a:lnTo>
                <a:lnTo>
                  <a:pt x="367653" y="1158431"/>
                </a:lnTo>
                <a:lnTo>
                  <a:pt x="357496" y="1153984"/>
                </a:lnTo>
                <a:lnTo>
                  <a:pt x="348926" y="1149855"/>
                </a:lnTo>
                <a:lnTo>
                  <a:pt x="341308" y="1146044"/>
                </a:lnTo>
                <a:lnTo>
                  <a:pt x="335595" y="1142551"/>
                </a:lnTo>
                <a:lnTo>
                  <a:pt x="331151" y="1139375"/>
                </a:lnTo>
                <a:lnTo>
                  <a:pt x="327660" y="1137152"/>
                </a:lnTo>
                <a:lnTo>
                  <a:pt x="325438" y="1134928"/>
                </a:lnTo>
                <a:lnTo>
                  <a:pt x="923427" y="530225"/>
                </a:lnTo>
                <a:close/>
                <a:moveTo>
                  <a:pt x="1084432" y="388938"/>
                </a:moveTo>
                <a:lnTo>
                  <a:pt x="1089844" y="389573"/>
                </a:lnTo>
                <a:lnTo>
                  <a:pt x="1097165" y="389891"/>
                </a:lnTo>
                <a:lnTo>
                  <a:pt x="1106715" y="390843"/>
                </a:lnTo>
                <a:lnTo>
                  <a:pt x="1118175" y="392748"/>
                </a:lnTo>
                <a:lnTo>
                  <a:pt x="1132499" y="396241"/>
                </a:lnTo>
                <a:lnTo>
                  <a:pt x="1140458" y="398146"/>
                </a:lnTo>
                <a:lnTo>
                  <a:pt x="1148734" y="400686"/>
                </a:lnTo>
                <a:lnTo>
                  <a:pt x="1157329" y="403226"/>
                </a:lnTo>
                <a:lnTo>
                  <a:pt x="1166879" y="406718"/>
                </a:lnTo>
                <a:lnTo>
                  <a:pt x="1176747" y="410528"/>
                </a:lnTo>
                <a:lnTo>
                  <a:pt x="1187252" y="414656"/>
                </a:lnTo>
                <a:lnTo>
                  <a:pt x="1197756" y="419418"/>
                </a:lnTo>
                <a:lnTo>
                  <a:pt x="1208579" y="424816"/>
                </a:lnTo>
                <a:lnTo>
                  <a:pt x="1220358" y="430848"/>
                </a:lnTo>
                <a:lnTo>
                  <a:pt x="1232136" y="437198"/>
                </a:lnTo>
                <a:lnTo>
                  <a:pt x="1244550" y="444183"/>
                </a:lnTo>
                <a:lnTo>
                  <a:pt x="1256965" y="452121"/>
                </a:lnTo>
                <a:lnTo>
                  <a:pt x="1270017" y="460376"/>
                </a:lnTo>
                <a:lnTo>
                  <a:pt x="1283386" y="469901"/>
                </a:lnTo>
                <a:lnTo>
                  <a:pt x="1296438" y="480061"/>
                </a:lnTo>
                <a:lnTo>
                  <a:pt x="1310444" y="490856"/>
                </a:lnTo>
                <a:lnTo>
                  <a:pt x="1324450" y="502286"/>
                </a:lnTo>
                <a:lnTo>
                  <a:pt x="1338775" y="514986"/>
                </a:lnTo>
                <a:lnTo>
                  <a:pt x="1353100" y="528003"/>
                </a:lnTo>
                <a:lnTo>
                  <a:pt x="1367743" y="542291"/>
                </a:lnTo>
                <a:lnTo>
                  <a:pt x="1382386" y="557531"/>
                </a:lnTo>
                <a:lnTo>
                  <a:pt x="1396074" y="572136"/>
                </a:lnTo>
                <a:lnTo>
                  <a:pt x="1408489" y="586423"/>
                </a:lnTo>
                <a:lnTo>
                  <a:pt x="1420267" y="600393"/>
                </a:lnTo>
                <a:lnTo>
                  <a:pt x="1430772" y="613728"/>
                </a:lnTo>
                <a:lnTo>
                  <a:pt x="1440640" y="627381"/>
                </a:lnTo>
                <a:lnTo>
                  <a:pt x="1449235" y="640081"/>
                </a:lnTo>
                <a:lnTo>
                  <a:pt x="1457511" y="653098"/>
                </a:lnTo>
                <a:lnTo>
                  <a:pt x="1464833" y="665163"/>
                </a:lnTo>
                <a:lnTo>
                  <a:pt x="1471517" y="676911"/>
                </a:lnTo>
                <a:lnTo>
                  <a:pt x="1477566" y="688341"/>
                </a:lnTo>
                <a:lnTo>
                  <a:pt x="1482341" y="699136"/>
                </a:lnTo>
                <a:lnTo>
                  <a:pt x="1487434" y="709613"/>
                </a:lnTo>
                <a:lnTo>
                  <a:pt x="1490935" y="720408"/>
                </a:lnTo>
                <a:lnTo>
                  <a:pt x="1494755" y="729616"/>
                </a:lnTo>
                <a:lnTo>
                  <a:pt x="1497939" y="739141"/>
                </a:lnTo>
                <a:lnTo>
                  <a:pt x="1500167" y="747713"/>
                </a:lnTo>
                <a:lnTo>
                  <a:pt x="1502395" y="756286"/>
                </a:lnTo>
                <a:lnTo>
                  <a:pt x="1503987" y="763906"/>
                </a:lnTo>
                <a:lnTo>
                  <a:pt x="1505260" y="771526"/>
                </a:lnTo>
                <a:lnTo>
                  <a:pt x="1507170" y="784543"/>
                </a:lnTo>
                <a:lnTo>
                  <a:pt x="1508125" y="795338"/>
                </a:lnTo>
                <a:lnTo>
                  <a:pt x="1508125" y="804228"/>
                </a:lnTo>
                <a:lnTo>
                  <a:pt x="1507807" y="810261"/>
                </a:lnTo>
                <a:lnTo>
                  <a:pt x="1506852" y="815341"/>
                </a:lnTo>
                <a:lnTo>
                  <a:pt x="1444778" y="877888"/>
                </a:lnTo>
                <a:lnTo>
                  <a:pt x="1442550" y="864553"/>
                </a:lnTo>
                <a:lnTo>
                  <a:pt x="1439048" y="851218"/>
                </a:lnTo>
                <a:lnTo>
                  <a:pt x="1435228" y="836296"/>
                </a:lnTo>
                <a:lnTo>
                  <a:pt x="1430135" y="821691"/>
                </a:lnTo>
                <a:lnTo>
                  <a:pt x="1424087" y="806451"/>
                </a:lnTo>
                <a:lnTo>
                  <a:pt x="1416765" y="790576"/>
                </a:lnTo>
                <a:lnTo>
                  <a:pt x="1408807" y="774383"/>
                </a:lnTo>
                <a:lnTo>
                  <a:pt x="1399894" y="757873"/>
                </a:lnTo>
                <a:lnTo>
                  <a:pt x="1390026" y="741363"/>
                </a:lnTo>
                <a:lnTo>
                  <a:pt x="1378884" y="724536"/>
                </a:lnTo>
                <a:lnTo>
                  <a:pt x="1367106" y="707073"/>
                </a:lnTo>
                <a:lnTo>
                  <a:pt x="1353737" y="689928"/>
                </a:lnTo>
                <a:lnTo>
                  <a:pt x="1340048" y="672466"/>
                </a:lnTo>
                <a:lnTo>
                  <a:pt x="1325087" y="655003"/>
                </a:lnTo>
                <a:lnTo>
                  <a:pt x="1308852" y="637541"/>
                </a:lnTo>
                <a:lnTo>
                  <a:pt x="1291981" y="620396"/>
                </a:lnTo>
                <a:lnTo>
                  <a:pt x="1278611" y="607061"/>
                </a:lnTo>
                <a:lnTo>
                  <a:pt x="1264923" y="594361"/>
                </a:lnTo>
                <a:lnTo>
                  <a:pt x="1251235" y="582296"/>
                </a:lnTo>
                <a:lnTo>
                  <a:pt x="1238184" y="570866"/>
                </a:lnTo>
                <a:lnTo>
                  <a:pt x="1224814" y="560388"/>
                </a:lnTo>
                <a:lnTo>
                  <a:pt x="1212081" y="550228"/>
                </a:lnTo>
                <a:lnTo>
                  <a:pt x="1199348" y="541021"/>
                </a:lnTo>
                <a:lnTo>
                  <a:pt x="1187252" y="532448"/>
                </a:lnTo>
                <a:lnTo>
                  <a:pt x="1175155" y="524511"/>
                </a:lnTo>
                <a:lnTo>
                  <a:pt x="1163059" y="516573"/>
                </a:lnTo>
                <a:lnTo>
                  <a:pt x="1151917" y="509588"/>
                </a:lnTo>
                <a:lnTo>
                  <a:pt x="1140776" y="502921"/>
                </a:lnTo>
                <a:lnTo>
                  <a:pt x="1129953" y="496888"/>
                </a:lnTo>
                <a:lnTo>
                  <a:pt x="1119766" y="491808"/>
                </a:lnTo>
                <a:lnTo>
                  <a:pt x="1109580" y="486411"/>
                </a:lnTo>
                <a:lnTo>
                  <a:pt x="1100030" y="481966"/>
                </a:lnTo>
                <a:lnTo>
                  <a:pt x="1082522" y="474028"/>
                </a:lnTo>
                <a:lnTo>
                  <a:pt x="1066287" y="467678"/>
                </a:lnTo>
                <a:lnTo>
                  <a:pt x="1052599" y="462598"/>
                </a:lnTo>
                <a:lnTo>
                  <a:pt x="1040821" y="459106"/>
                </a:lnTo>
                <a:lnTo>
                  <a:pt x="1031590" y="456248"/>
                </a:lnTo>
                <a:lnTo>
                  <a:pt x="1024905" y="454343"/>
                </a:lnTo>
                <a:lnTo>
                  <a:pt x="1019175" y="453391"/>
                </a:lnTo>
                <a:lnTo>
                  <a:pt x="1084432" y="388938"/>
                </a:lnTo>
                <a:close/>
                <a:moveTo>
                  <a:pt x="1213168" y="238125"/>
                </a:moveTo>
                <a:lnTo>
                  <a:pt x="1218883" y="238125"/>
                </a:lnTo>
                <a:lnTo>
                  <a:pt x="1226186" y="238759"/>
                </a:lnTo>
                <a:lnTo>
                  <a:pt x="1236028" y="239709"/>
                </a:lnTo>
                <a:lnTo>
                  <a:pt x="1248411" y="242245"/>
                </a:lnTo>
                <a:lnTo>
                  <a:pt x="1263016" y="245414"/>
                </a:lnTo>
                <a:lnTo>
                  <a:pt x="1270953" y="247315"/>
                </a:lnTo>
                <a:lnTo>
                  <a:pt x="1280161" y="249850"/>
                </a:lnTo>
                <a:lnTo>
                  <a:pt x="1289051" y="253020"/>
                </a:lnTo>
                <a:lnTo>
                  <a:pt x="1298893" y="256506"/>
                </a:lnTo>
                <a:lnTo>
                  <a:pt x="1309053" y="260625"/>
                </a:lnTo>
                <a:lnTo>
                  <a:pt x="1319848" y="264745"/>
                </a:lnTo>
                <a:lnTo>
                  <a:pt x="1330961" y="269816"/>
                </a:lnTo>
                <a:lnTo>
                  <a:pt x="1342391" y="275203"/>
                </a:lnTo>
                <a:lnTo>
                  <a:pt x="1354456" y="281541"/>
                </a:lnTo>
                <a:lnTo>
                  <a:pt x="1366838" y="288196"/>
                </a:lnTo>
                <a:lnTo>
                  <a:pt x="1379538" y="295802"/>
                </a:lnTo>
                <a:lnTo>
                  <a:pt x="1392873" y="303725"/>
                </a:lnTo>
                <a:lnTo>
                  <a:pt x="1405891" y="312598"/>
                </a:lnTo>
                <a:lnTo>
                  <a:pt x="1419861" y="322422"/>
                </a:lnTo>
                <a:lnTo>
                  <a:pt x="1433831" y="332880"/>
                </a:lnTo>
                <a:lnTo>
                  <a:pt x="1448436" y="344289"/>
                </a:lnTo>
                <a:lnTo>
                  <a:pt x="1463041" y="356332"/>
                </a:lnTo>
                <a:lnTo>
                  <a:pt x="1477963" y="369325"/>
                </a:lnTo>
                <a:lnTo>
                  <a:pt x="1492886" y="383269"/>
                </a:lnTo>
                <a:lnTo>
                  <a:pt x="1508126" y="398164"/>
                </a:lnTo>
                <a:lnTo>
                  <a:pt x="1523366" y="413692"/>
                </a:lnTo>
                <a:lnTo>
                  <a:pt x="1537653" y="428587"/>
                </a:lnTo>
                <a:lnTo>
                  <a:pt x="1550353" y="443481"/>
                </a:lnTo>
                <a:lnTo>
                  <a:pt x="1562418" y="458376"/>
                </a:lnTo>
                <a:lnTo>
                  <a:pt x="1573848" y="472637"/>
                </a:lnTo>
                <a:lnTo>
                  <a:pt x="1583691" y="486264"/>
                </a:lnTo>
                <a:lnTo>
                  <a:pt x="1593216" y="499891"/>
                </a:lnTo>
                <a:lnTo>
                  <a:pt x="1601471" y="512884"/>
                </a:lnTo>
                <a:lnTo>
                  <a:pt x="1609091" y="525878"/>
                </a:lnTo>
                <a:lnTo>
                  <a:pt x="1616076" y="538237"/>
                </a:lnTo>
                <a:lnTo>
                  <a:pt x="1622108" y="549963"/>
                </a:lnTo>
                <a:lnTo>
                  <a:pt x="1627823" y="561371"/>
                </a:lnTo>
                <a:lnTo>
                  <a:pt x="1632268" y="572780"/>
                </a:lnTo>
                <a:lnTo>
                  <a:pt x="1636713" y="583238"/>
                </a:lnTo>
                <a:lnTo>
                  <a:pt x="1640206" y="593379"/>
                </a:lnTo>
                <a:lnTo>
                  <a:pt x="1643699" y="603203"/>
                </a:lnTo>
                <a:lnTo>
                  <a:pt x="1646239" y="612077"/>
                </a:lnTo>
                <a:lnTo>
                  <a:pt x="1648143" y="620633"/>
                </a:lnTo>
                <a:lnTo>
                  <a:pt x="1650049" y="628873"/>
                </a:lnTo>
                <a:lnTo>
                  <a:pt x="1651636" y="636478"/>
                </a:lnTo>
                <a:lnTo>
                  <a:pt x="1652589" y="643767"/>
                </a:lnTo>
                <a:lnTo>
                  <a:pt x="1653541" y="650422"/>
                </a:lnTo>
                <a:lnTo>
                  <a:pt x="1654176" y="661514"/>
                </a:lnTo>
                <a:lnTo>
                  <a:pt x="1654176" y="670705"/>
                </a:lnTo>
                <a:lnTo>
                  <a:pt x="1653859" y="677043"/>
                </a:lnTo>
                <a:lnTo>
                  <a:pt x="1652906" y="682747"/>
                </a:lnTo>
                <a:lnTo>
                  <a:pt x="1588136" y="747713"/>
                </a:lnTo>
                <a:lnTo>
                  <a:pt x="1585596" y="733769"/>
                </a:lnTo>
                <a:lnTo>
                  <a:pt x="1582421" y="719508"/>
                </a:lnTo>
                <a:lnTo>
                  <a:pt x="1578293" y="704297"/>
                </a:lnTo>
                <a:lnTo>
                  <a:pt x="1572896" y="689085"/>
                </a:lnTo>
                <a:lnTo>
                  <a:pt x="1566546" y="672923"/>
                </a:lnTo>
                <a:lnTo>
                  <a:pt x="1559561" y="656761"/>
                </a:lnTo>
                <a:lnTo>
                  <a:pt x="1550671" y="639964"/>
                </a:lnTo>
                <a:lnTo>
                  <a:pt x="1541463" y="622534"/>
                </a:lnTo>
                <a:lnTo>
                  <a:pt x="1531303" y="605105"/>
                </a:lnTo>
                <a:lnTo>
                  <a:pt x="1519556" y="587358"/>
                </a:lnTo>
                <a:lnTo>
                  <a:pt x="1507173" y="569294"/>
                </a:lnTo>
                <a:lnTo>
                  <a:pt x="1493521" y="551230"/>
                </a:lnTo>
                <a:lnTo>
                  <a:pt x="1479233" y="533166"/>
                </a:lnTo>
                <a:lnTo>
                  <a:pt x="1463676" y="514786"/>
                </a:lnTo>
                <a:lnTo>
                  <a:pt x="1446848" y="497039"/>
                </a:lnTo>
                <a:lnTo>
                  <a:pt x="1429386" y="478975"/>
                </a:lnTo>
                <a:lnTo>
                  <a:pt x="1415098" y="465031"/>
                </a:lnTo>
                <a:lnTo>
                  <a:pt x="1400811" y="451721"/>
                </a:lnTo>
                <a:lnTo>
                  <a:pt x="1386841" y="439362"/>
                </a:lnTo>
                <a:lnTo>
                  <a:pt x="1372871" y="427636"/>
                </a:lnTo>
                <a:lnTo>
                  <a:pt x="1359536" y="416544"/>
                </a:lnTo>
                <a:lnTo>
                  <a:pt x="1345883" y="406086"/>
                </a:lnTo>
                <a:lnTo>
                  <a:pt x="1332548" y="396262"/>
                </a:lnTo>
                <a:lnTo>
                  <a:pt x="1319848" y="387389"/>
                </a:lnTo>
                <a:lnTo>
                  <a:pt x="1307148" y="378832"/>
                </a:lnTo>
                <a:lnTo>
                  <a:pt x="1295083" y="370909"/>
                </a:lnTo>
                <a:lnTo>
                  <a:pt x="1283018" y="363620"/>
                </a:lnTo>
                <a:lnTo>
                  <a:pt x="1271271" y="356648"/>
                </a:lnTo>
                <a:lnTo>
                  <a:pt x="1260158" y="350627"/>
                </a:lnTo>
                <a:lnTo>
                  <a:pt x="1249681" y="344606"/>
                </a:lnTo>
                <a:lnTo>
                  <a:pt x="1239203" y="339219"/>
                </a:lnTo>
                <a:lnTo>
                  <a:pt x="1229361" y="334782"/>
                </a:lnTo>
                <a:lnTo>
                  <a:pt x="1210628" y="326542"/>
                </a:lnTo>
                <a:lnTo>
                  <a:pt x="1193801" y="319887"/>
                </a:lnTo>
                <a:lnTo>
                  <a:pt x="1179513" y="314500"/>
                </a:lnTo>
                <a:lnTo>
                  <a:pt x="1167766" y="310697"/>
                </a:lnTo>
                <a:lnTo>
                  <a:pt x="1157923" y="307845"/>
                </a:lnTo>
                <a:lnTo>
                  <a:pt x="1150621" y="306260"/>
                </a:lnTo>
                <a:lnTo>
                  <a:pt x="1144588" y="304992"/>
                </a:lnTo>
                <a:lnTo>
                  <a:pt x="1213168" y="238125"/>
                </a:lnTo>
                <a:close/>
                <a:moveTo>
                  <a:pt x="1555569" y="0"/>
                </a:moveTo>
                <a:lnTo>
                  <a:pt x="1566687" y="0"/>
                </a:lnTo>
                <a:lnTo>
                  <a:pt x="1578441" y="0"/>
                </a:lnTo>
                <a:lnTo>
                  <a:pt x="1589876" y="1272"/>
                </a:lnTo>
                <a:lnTo>
                  <a:pt x="1601948" y="2862"/>
                </a:lnTo>
                <a:lnTo>
                  <a:pt x="1614337" y="5088"/>
                </a:lnTo>
                <a:lnTo>
                  <a:pt x="1627043" y="7950"/>
                </a:lnTo>
                <a:lnTo>
                  <a:pt x="1640385" y="11766"/>
                </a:lnTo>
                <a:lnTo>
                  <a:pt x="1653409" y="16218"/>
                </a:lnTo>
                <a:lnTo>
                  <a:pt x="1667386" y="21624"/>
                </a:lnTo>
                <a:lnTo>
                  <a:pt x="1681363" y="27984"/>
                </a:lnTo>
                <a:lnTo>
                  <a:pt x="1695976" y="35298"/>
                </a:lnTo>
                <a:lnTo>
                  <a:pt x="1710588" y="42930"/>
                </a:lnTo>
                <a:lnTo>
                  <a:pt x="1725836" y="52152"/>
                </a:lnTo>
                <a:lnTo>
                  <a:pt x="1741084" y="62010"/>
                </a:lnTo>
                <a:lnTo>
                  <a:pt x="1756649" y="72822"/>
                </a:lnTo>
                <a:lnTo>
                  <a:pt x="1772850" y="84588"/>
                </a:lnTo>
                <a:lnTo>
                  <a:pt x="1789051" y="97626"/>
                </a:lnTo>
                <a:lnTo>
                  <a:pt x="1804617" y="111300"/>
                </a:lnTo>
                <a:lnTo>
                  <a:pt x="1819547" y="124656"/>
                </a:lnTo>
                <a:lnTo>
                  <a:pt x="1832571" y="138330"/>
                </a:lnTo>
                <a:lnTo>
                  <a:pt x="1844642" y="151686"/>
                </a:lnTo>
                <a:lnTo>
                  <a:pt x="1856078" y="165042"/>
                </a:lnTo>
                <a:lnTo>
                  <a:pt x="1865608" y="178398"/>
                </a:lnTo>
                <a:lnTo>
                  <a:pt x="1874502" y="191755"/>
                </a:lnTo>
                <a:lnTo>
                  <a:pt x="1881809" y="204475"/>
                </a:lnTo>
                <a:lnTo>
                  <a:pt x="1888797" y="217831"/>
                </a:lnTo>
                <a:lnTo>
                  <a:pt x="1894197" y="230869"/>
                </a:lnTo>
                <a:lnTo>
                  <a:pt x="1898962" y="243907"/>
                </a:lnTo>
                <a:lnTo>
                  <a:pt x="1902457" y="256309"/>
                </a:lnTo>
                <a:lnTo>
                  <a:pt x="1905633" y="268711"/>
                </a:lnTo>
                <a:lnTo>
                  <a:pt x="1907857" y="281113"/>
                </a:lnTo>
                <a:lnTo>
                  <a:pt x="1908810" y="293197"/>
                </a:lnTo>
                <a:lnTo>
                  <a:pt x="1909763" y="305281"/>
                </a:lnTo>
                <a:lnTo>
                  <a:pt x="1909763" y="316729"/>
                </a:lnTo>
                <a:lnTo>
                  <a:pt x="1908492" y="328177"/>
                </a:lnTo>
                <a:lnTo>
                  <a:pt x="1907539" y="339307"/>
                </a:lnTo>
                <a:lnTo>
                  <a:pt x="1905316" y="350437"/>
                </a:lnTo>
                <a:lnTo>
                  <a:pt x="1902457" y="360931"/>
                </a:lnTo>
                <a:lnTo>
                  <a:pt x="1899598" y="371425"/>
                </a:lnTo>
                <a:lnTo>
                  <a:pt x="1895786" y="381601"/>
                </a:lnTo>
                <a:lnTo>
                  <a:pt x="1891656" y="391459"/>
                </a:lnTo>
                <a:lnTo>
                  <a:pt x="1887527" y="400681"/>
                </a:lnTo>
                <a:lnTo>
                  <a:pt x="1882762" y="409903"/>
                </a:lnTo>
                <a:lnTo>
                  <a:pt x="1877361" y="418490"/>
                </a:lnTo>
                <a:lnTo>
                  <a:pt x="1871643" y="426758"/>
                </a:lnTo>
                <a:lnTo>
                  <a:pt x="1865925" y="434708"/>
                </a:lnTo>
                <a:lnTo>
                  <a:pt x="1860208" y="442340"/>
                </a:lnTo>
                <a:lnTo>
                  <a:pt x="1854172" y="449336"/>
                </a:lnTo>
                <a:lnTo>
                  <a:pt x="1847501" y="456014"/>
                </a:lnTo>
                <a:lnTo>
                  <a:pt x="1841783" y="463328"/>
                </a:lnTo>
                <a:lnTo>
                  <a:pt x="1830983" y="476048"/>
                </a:lnTo>
                <a:lnTo>
                  <a:pt x="1801122" y="514208"/>
                </a:lnTo>
                <a:lnTo>
                  <a:pt x="1764909" y="560636"/>
                </a:lnTo>
                <a:lnTo>
                  <a:pt x="1730283" y="604838"/>
                </a:lnTo>
                <a:lnTo>
                  <a:pt x="1729648" y="593708"/>
                </a:lnTo>
                <a:lnTo>
                  <a:pt x="1728377" y="581306"/>
                </a:lnTo>
                <a:lnTo>
                  <a:pt x="1726471" y="567632"/>
                </a:lnTo>
                <a:lnTo>
                  <a:pt x="1723930" y="553322"/>
                </a:lnTo>
                <a:lnTo>
                  <a:pt x="1720118" y="537740"/>
                </a:lnTo>
                <a:lnTo>
                  <a:pt x="1715353" y="521840"/>
                </a:lnTo>
                <a:lnTo>
                  <a:pt x="1712494" y="513254"/>
                </a:lnTo>
                <a:lnTo>
                  <a:pt x="1709318" y="504668"/>
                </a:lnTo>
                <a:lnTo>
                  <a:pt x="1705823" y="496082"/>
                </a:lnTo>
                <a:lnTo>
                  <a:pt x="1702011" y="487178"/>
                </a:lnTo>
                <a:lnTo>
                  <a:pt x="1697882" y="477638"/>
                </a:lnTo>
                <a:lnTo>
                  <a:pt x="1693117" y="468098"/>
                </a:lnTo>
                <a:lnTo>
                  <a:pt x="1688034" y="458876"/>
                </a:lnTo>
                <a:lnTo>
                  <a:pt x="1682952" y="449018"/>
                </a:lnTo>
                <a:lnTo>
                  <a:pt x="1677234" y="439160"/>
                </a:lnTo>
                <a:lnTo>
                  <a:pt x="1670881" y="428984"/>
                </a:lnTo>
                <a:lnTo>
                  <a:pt x="1664527" y="418808"/>
                </a:lnTo>
                <a:lnTo>
                  <a:pt x="1657221" y="408631"/>
                </a:lnTo>
                <a:lnTo>
                  <a:pt x="1649915" y="398137"/>
                </a:lnTo>
                <a:lnTo>
                  <a:pt x="1641973" y="387643"/>
                </a:lnTo>
                <a:lnTo>
                  <a:pt x="1633079" y="376831"/>
                </a:lnTo>
                <a:lnTo>
                  <a:pt x="1624184" y="365701"/>
                </a:lnTo>
                <a:lnTo>
                  <a:pt x="1614337" y="354889"/>
                </a:lnTo>
                <a:lnTo>
                  <a:pt x="1604489" y="343441"/>
                </a:lnTo>
                <a:lnTo>
                  <a:pt x="1593688" y="332311"/>
                </a:lnTo>
                <a:lnTo>
                  <a:pt x="1582570" y="320863"/>
                </a:lnTo>
                <a:lnTo>
                  <a:pt x="1571134" y="310051"/>
                </a:lnTo>
                <a:lnTo>
                  <a:pt x="1559381" y="299239"/>
                </a:lnTo>
                <a:lnTo>
                  <a:pt x="1548263" y="289381"/>
                </a:lnTo>
                <a:lnTo>
                  <a:pt x="1536827" y="279523"/>
                </a:lnTo>
                <a:lnTo>
                  <a:pt x="1525709" y="270619"/>
                </a:lnTo>
                <a:lnTo>
                  <a:pt x="1514590" y="262351"/>
                </a:lnTo>
                <a:lnTo>
                  <a:pt x="1503472" y="254083"/>
                </a:lnTo>
                <a:lnTo>
                  <a:pt x="1492672" y="246451"/>
                </a:lnTo>
                <a:lnTo>
                  <a:pt x="1481871" y="239137"/>
                </a:lnTo>
                <a:lnTo>
                  <a:pt x="1471388" y="232777"/>
                </a:lnTo>
                <a:lnTo>
                  <a:pt x="1460905" y="226417"/>
                </a:lnTo>
                <a:lnTo>
                  <a:pt x="1450740" y="220693"/>
                </a:lnTo>
                <a:lnTo>
                  <a:pt x="1440575" y="215287"/>
                </a:lnTo>
                <a:lnTo>
                  <a:pt x="1430410" y="210199"/>
                </a:lnTo>
                <a:lnTo>
                  <a:pt x="1420562" y="205747"/>
                </a:lnTo>
                <a:lnTo>
                  <a:pt x="1411350" y="201613"/>
                </a:lnTo>
                <a:lnTo>
                  <a:pt x="1401820" y="197479"/>
                </a:lnTo>
                <a:lnTo>
                  <a:pt x="1392925" y="193981"/>
                </a:lnTo>
                <a:lnTo>
                  <a:pt x="1375136" y="187620"/>
                </a:lnTo>
                <a:lnTo>
                  <a:pt x="1358300" y="182850"/>
                </a:lnTo>
                <a:lnTo>
                  <a:pt x="1342417" y="178716"/>
                </a:lnTo>
                <a:lnTo>
                  <a:pt x="1327805" y="175536"/>
                </a:lnTo>
                <a:lnTo>
                  <a:pt x="1314145" y="173310"/>
                </a:lnTo>
                <a:lnTo>
                  <a:pt x="1301756" y="171720"/>
                </a:lnTo>
                <a:lnTo>
                  <a:pt x="1290638" y="171084"/>
                </a:lnTo>
                <a:lnTo>
                  <a:pt x="1330346" y="138966"/>
                </a:lnTo>
                <a:lnTo>
                  <a:pt x="1370689" y="105894"/>
                </a:lnTo>
                <a:lnTo>
                  <a:pt x="1405950" y="76638"/>
                </a:lnTo>
                <a:lnTo>
                  <a:pt x="1419609" y="64554"/>
                </a:lnTo>
                <a:lnTo>
                  <a:pt x="1429774" y="55650"/>
                </a:lnTo>
                <a:lnTo>
                  <a:pt x="1435810" y="49926"/>
                </a:lnTo>
                <a:lnTo>
                  <a:pt x="1442163" y="44520"/>
                </a:lnTo>
                <a:lnTo>
                  <a:pt x="1448834" y="39432"/>
                </a:lnTo>
                <a:lnTo>
                  <a:pt x="1455505" y="34026"/>
                </a:lnTo>
                <a:lnTo>
                  <a:pt x="1463129" y="29256"/>
                </a:lnTo>
                <a:lnTo>
                  <a:pt x="1470753" y="24486"/>
                </a:lnTo>
                <a:lnTo>
                  <a:pt x="1479012" y="20352"/>
                </a:lnTo>
                <a:lnTo>
                  <a:pt x="1487271" y="16218"/>
                </a:lnTo>
                <a:lnTo>
                  <a:pt x="1495848" y="13038"/>
                </a:lnTo>
                <a:lnTo>
                  <a:pt x="1505378" y="9540"/>
                </a:lnTo>
                <a:lnTo>
                  <a:pt x="1514590" y="6996"/>
                </a:lnTo>
                <a:lnTo>
                  <a:pt x="1524438" y="4770"/>
                </a:lnTo>
                <a:lnTo>
                  <a:pt x="1534285" y="2544"/>
                </a:lnTo>
                <a:lnTo>
                  <a:pt x="1544768" y="1272"/>
                </a:lnTo>
                <a:lnTo>
                  <a:pt x="1555569" y="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06492" y="2414238"/>
            <a:ext cx="9651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本研究基于非实时、非限时的常规编程作业的场景，进行多参数、多维度的评分方式研究。</a:t>
            </a:r>
            <a:endParaRPr lang="en-US" altLang="zh-CN" dirty="0"/>
          </a:p>
          <a:p>
            <a:r>
              <a:rPr lang="zh-CN" altLang="en-US" dirty="0"/>
              <a:t>首先从题型维度进行评分，将数据科学编程练习中的</a:t>
            </a:r>
            <a:r>
              <a:rPr lang="en-US" altLang="zh-CN" dirty="0"/>
              <a:t>8</a:t>
            </a:r>
            <a:r>
              <a:rPr lang="zh-CN" altLang="en-US" dirty="0"/>
              <a:t>类题目分为</a:t>
            </a:r>
            <a:r>
              <a:rPr lang="en-US" altLang="zh-CN" dirty="0"/>
              <a:t>4</a:t>
            </a:r>
            <a:r>
              <a:rPr lang="zh-CN" altLang="en-US" dirty="0"/>
              <a:t>个题型：</a:t>
            </a:r>
            <a:r>
              <a:rPr lang="en-US" altLang="zh-CN" dirty="0"/>
              <a:t>dim1</a:t>
            </a:r>
            <a:r>
              <a:rPr lang="zh-CN" altLang="en-US" dirty="0"/>
              <a:t>：数字、数组；</a:t>
            </a:r>
            <a:endParaRPr lang="en-US" altLang="zh-CN" dirty="0"/>
          </a:p>
          <a:p>
            <a:r>
              <a:rPr lang="en-US" altLang="zh-CN" dirty="0"/>
              <a:t>dim2</a:t>
            </a:r>
            <a:r>
              <a:rPr lang="zh-CN" altLang="en-US" dirty="0"/>
              <a:t>：线性表、字符串；</a:t>
            </a:r>
            <a:r>
              <a:rPr lang="en-US" altLang="zh-CN" dirty="0"/>
              <a:t>dim3</a:t>
            </a:r>
            <a:r>
              <a:rPr lang="zh-CN" altLang="en-US" dirty="0"/>
              <a:t>：查找、排序；</a:t>
            </a:r>
            <a:r>
              <a:rPr lang="en-US" altLang="zh-CN" dirty="0"/>
              <a:t>dim4</a:t>
            </a:r>
            <a:r>
              <a:rPr lang="zh-CN" altLang="en-US" dirty="0"/>
              <a:t>：树、图。</a:t>
            </a:r>
            <a:endParaRPr lang="en-US" altLang="zh-CN" dirty="0"/>
          </a:p>
          <a:p>
            <a:r>
              <a:rPr lang="zh-CN" altLang="en-US" dirty="0"/>
              <a:t>然后从具体编程能力维度进行评分，将</a:t>
            </a:r>
            <a:r>
              <a:rPr lang="en-US" altLang="zh-CN" dirty="0"/>
              <a:t>debug</a:t>
            </a:r>
            <a:r>
              <a:rPr lang="zh-CN" altLang="en-US" dirty="0"/>
              <a:t>时间、代码有效行数、</a:t>
            </a:r>
            <a:r>
              <a:rPr lang="en-US" altLang="zh-CN" dirty="0"/>
              <a:t>mi</a:t>
            </a:r>
            <a:r>
              <a:rPr lang="zh-CN" altLang="en-US" dirty="0"/>
              <a:t>指数从编程数据中提取出来，然后通过对整体数据的可视化处理，选择计算公式，使得所有样本的编程能力的得分情况趋近于正态分布。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1596572" y="2018166"/>
            <a:ext cx="1190169" cy="369332"/>
          </a:xfrm>
          <a:prstGeom prst="rect">
            <a:avLst/>
          </a:prstGeom>
          <a:solidFill>
            <a:srgbClr val="0170C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文章摘要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6572" y="4270163"/>
            <a:ext cx="1333240" cy="369332"/>
          </a:xfrm>
          <a:prstGeom prst="rect">
            <a:avLst/>
          </a:prstGeom>
          <a:solidFill>
            <a:srgbClr val="0170C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数据预处理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187666" y="4270162"/>
            <a:ext cx="1190169" cy="369332"/>
          </a:xfrm>
          <a:prstGeom prst="rect">
            <a:avLst/>
          </a:prstGeom>
          <a:solidFill>
            <a:srgbClr val="0170C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Mi</a:t>
            </a:r>
            <a:r>
              <a:rPr lang="zh-CN" altLang="en-US" dirty="0">
                <a:solidFill>
                  <a:schemeClr val="bg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指数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49156" y="4270162"/>
            <a:ext cx="1401538" cy="369332"/>
          </a:xfrm>
          <a:prstGeom prst="rect">
            <a:avLst/>
          </a:prstGeom>
          <a:solidFill>
            <a:srgbClr val="0170C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数据可视化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35689" y="4270162"/>
            <a:ext cx="2424732" cy="369332"/>
          </a:xfrm>
          <a:prstGeom prst="rect">
            <a:avLst/>
          </a:prstGeom>
          <a:solidFill>
            <a:srgbClr val="0170C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Halstead</a:t>
            </a:r>
            <a:r>
              <a:rPr lang="zh-CN" altLang="en-US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复杂性度量</a:t>
            </a:r>
          </a:p>
        </p:txBody>
      </p:sp>
    </p:spTree>
    <p:extLst>
      <p:ext uri="{BB962C8B-B14F-4D97-AF65-F5344CB8AC3E}">
        <p14:creationId xmlns:p14="http://schemas.microsoft.com/office/powerpoint/2010/main" val="1679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0" y="259080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3627121" y="259080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022327" y="259080"/>
            <a:ext cx="594360" cy="594360"/>
          </a:xfrm>
          <a:prstGeom prst="ellipse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968" y="317807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报告相关概述内容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14322" y="371594"/>
            <a:ext cx="4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3631" y="1912898"/>
            <a:ext cx="10506460" cy="1005427"/>
            <a:chOff x="411297" y="2043526"/>
            <a:chExt cx="10506460" cy="1005427"/>
          </a:xfrm>
        </p:grpSpPr>
        <p:sp>
          <p:nvSpPr>
            <p:cNvPr id="10" name="圆角矩形 9"/>
            <p:cNvSpPr/>
            <p:nvPr/>
          </p:nvSpPr>
          <p:spPr>
            <a:xfrm>
              <a:off x="411297" y="2043526"/>
              <a:ext cx="1628101" cy="976313"/>
            </a:xfrm>
            <a:prstGeom prst="roundRect">
              <a:avLst/>
            </a:prstGeom>
            <a:solidFill>
              <a:srgbClr val="0170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2333377" y="2364648"/>
              <a:ext cx="365760" cy="404958"/>
            </a:xfrm>
            <a:prstGeom prst="right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981999" y="2072640"/>
              <a:ext cx="1628101" cy="976313"/>
            </a:xfrm>
            <a:prstGeom prst="roundRect">
              <a:avLst/>
            </a:prstGeom>
            <a:solidFill>
              <a:srgbClr val="0170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4953389" y="2338834"/>
              <a:ext cx="365760" cy="404958"/>
            </a:xfrm>
            <a:prstGeom prst="right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589760" y="2044617"/>
              <a:ext cx="1628101" cy="976313"/>
            </a:xfrm>
            <a:prstGeom prst="roundRect">
              <a:avLst/>
            </a:prstGeom>
            <a:solidFill>
              <a:srgbClr val="0170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7548899" y="2351741"/>
              <a:ext cx="365760" cy="404958"/>
            </a:xfrm>
            <a:prstGeom prst="right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8197521" y="2044617"/>
              <a:ext cx="1628101" cy="976313"/>
            </a:xfrm>
            <a:prstGeom prst="roundRect">
              <a:avLst/>
            </a:prstGeom>
            <a:solidFill>
              <a:srgbClr val="0170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18677" y="2237532"/>
              <a:ext cx="9899080" cy="639018"/>
              <a:chOff x="1018677" y="2237532"/>
              <a:chExt cx="9899080" cy="639018"/>
            </a:xfrm>
          </p:grpSpPr>
          <p:sp>
            <p:nvSpPr>
              <p:cNvPr id="88" name="Freeform 166"/>
              <p:cNvSpPr>
                <a:spLocks noEditPoints="1"/>
              </p:cNvSpPr>
              <p:nvPr/>
            </p:nvSpPr>
            <p:spPr bwMode="auto">
              <a:xfrm>
                <a:off x="1018677" y="2237532"/>
                <a:ext cx="413340" cy="607561"/>
              </a:xfrm>
              <a:custGeom>
                <a:avLst/>
                <a:gdLst>
                  <a:gd name="T0" fmla="*/ 20 w 77"/>
                  <a:gd name="T1" fmla="*/ 37 h 113"/>
                  <a:gd name="T2" fmla="*/ 20 w 77"/>
                  <a:gd name="T3" fmla="*/ 12 h 113"/>
                  <a:gd name="T4" fmla="*/ 57 w 77"/>
                  <a:gd name="T5" fmla="*/ 12 h 113"/>
                  <a:gd name="T6" fmla="*/ 56 w 77"/>
                  <a:gd name="T7" fmla="*/ 36 h 113"/>
                  <a:gd name="T8" fmla="*/ 52 w 77"/>
                  <a:gd name="T9" fmla="*/ 47 h 113"/>
                  <a:gd name="T10" fmla="*/ 38 w 77"/>
                  <a:gd name="T11" fmla="*/ 54 h 113"/>
                  <a:gd name="T12" fmla="*/ 38 w 77"/>
                  <a:gd name="T13" fmla="*/ 54 h 113"/>
                  <a:gd name="T14" fmla="*/ 25 w 77"/>
                  <a:gd name="T15" fmla="*/ 47 h 113"/>
                  <a:gd name="T16" fmla="*/ 20 w 77"/>
                  <a:gd name="T17" fmla="*/ 37 h 113"/>
                  <a:gd name="T18" fmla="*/ 12 w 77"/>
                  <a:gd name="T19" fmla="*/ 108 h 113"/>
                  <a:gd name="T20" fmla="*/ 66 w 77"/>
                  <a:gd name="T21" fmla="*/ 108 h 113"/>
                  <a:gd name="T22" fmla="*/ 63 w 77"/>
                  <a:gd name="T23" fmla="*/ 113 h 113"/>
                  <a:gd name="T24" fmla="*/ 15 w 77"/>
                  <a:gd name="T25" fmla="*/ 113 h 113"/>
                  <a:gd name="T26" fmla="*/ 12 w 77"/>
                  <a:gd name="T27" fmla="*/ 108 h 113"/>
                  <a:gd name="T28" fmla="*/ 69 w 77"/>
                  <a:gd name="T29" fmla="*/ 67 h 113"/>
                  <a:gd name="T30" fmla="*/ 75 w 77"/>
                  <a:gd name="T31" fmla="*/ 90 h 113"/>
                  <a:gd name="T32" fmla="*/ 67 w 77"/>
                  <a:gd name="T33" fmla="*/ 104 h 113"/>
                  <a:gd name="T34" fmla="*/ 65 w 77"/>
                  <a:gd name="T35" fmla="*/ 104 h 113"/>
                  <a:gd name="T36" fmla="*/ 65 w 77"/>
                  <a:gd name="T37" fmla="*/ 73 h 113"/>
                  <a:gd name="T38" fmla="*/ 41 w 77"/>
                  <a:gd name="T39" fmla="*/ 73 h 113"/>
                  <a:gd name="T40" fmla="*/ 48 w 77"/>
                  <a:gd name="T41" fmla="*/ 57 h 113"/>
                  <a:gd name="T42" fmla="*/ 50 w 77"/>
                  <a:gd name="T43" fmla="*/ 55 h 113"/>
                  <a:gd name="T44" fmla="*/ 64 w 77"/>
                  <a:gd name="T45" fmla="*/ 58 h 113"/>
                  <a:gd name="T46" fmla="*/ 65 w 77"/>
                  <a:gd name="T47" fmla="*/ 58 h 113"/>
                  <a:gd name="T48" fmla="*/ 65 w 77"/>
                  <a:gd name="T49" fmla="*/ 59 h 113"/>
                  <a:gd name="T50" fmla="*/ 69 w 77"/>
                  <a:gd name="T51" fmla="*/ 68 h 113"/>
                  <a:gd name="T52" fmla="*/ 69 w 77"/>
                  <a:gd name="T53" fmla="*/ 67 h 113"/>
                  <a:gd name="T54" fmla="*/ 13 w 77"/>
                  <a:gd name="T55" fmla="*/ 104 h 113"/>
                  <a:gd name="T56" fmla="*/ 10 w 77"/>
                  <a:gd name="T57" fmla="*/ 104 h 113"/>
                  <a:gd name="T58" fmla="*/ 2 w 77"/>
                  <a:gd name="T59" fmla="*/ 90 h 113"/>
                  <a:gd name="T60" fmla="*/ 8 w 77"/>
                  <a:gd name="T61" fmla="*/ 67 h 113"/>
                  <a:gd name="T62" fmla="*/ 13 w 77"/>
                  <a:gd name="T63" fmla="*/ 58 h 113"/>
                  <a:gd name="T64" fmla="*/ 13 w 77"/>
                  <a:gd name="T65" fmla="*/ 58 h 113"/>
                  <a:gd name="T66" fmla="*/ 14 w 77"/>
                  <a:gd name="T67" fmla="*/ 58 h 113"/>
                  <a:gd name="T68" fmla="*/ 27 w 77"/>
                  <a:gd name="T69" fmla="*/ 55 h 113"/>
                  <a:gd name="T70" fmla="*/ 29 w 77"/>
                  <a:gd name="T71" fmla="*/ 57 h 113"/>
                  <a:gd name="T72" fmla="*/ 37 w 77"/>
                  <a:gd name="T73" fmla="*/ 73 h 113"/>
                  <a:gd name="T74" fmla="*/ 13 w 77"/>
                  <a:gd name="T75" fmla="*/ 73 h 113"/>
                  <a:gd name="T76" fmla="*/ 13 w 77"/>
                  <a:gd name="T77" fmla="*/ 104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113">
                    <a:moveTo>
                      <a:pt x="20" y="37"/>
                    </a:moveTo>
                    <a:cubicBezTo>
                      <a:pt x="19" y="28"/>
                      <a:pt x="19" y="19"/>
                      <a:pt x="20" y="12"/>
                    </a:cubicBezTo>
                    <a:cubicBezTo>
                      <a:pt x="37" y="0"/>
                      <a:pt x="44" y="14"/>
                      <a:pt x="57" y="12"/>
                    </a:cubicBezTo>
                    <a:cubicBezTo>
                      <a:pt x="58" y="20"/>
                      <a:pt x="58" y="30"/>
                      <a:pt x="56" y="36"/>
                    </a:cubicBezTo>
                    <a:cubicBezTo>
                      <a:pt x="56" y="41"/>
                      <a:pt x="54" y="44"/>
                      <a:pt x="52" y="47"/>
                    </a:cubicBezTo>
                    <a:cubicBezTo>
                      <a:pt x="48" y="51"/>
                      <a:pt x="44" y="54"/>
                      <a:pt x="38" y="54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3" y="54"/>
                      <a:pt x="28" y="51"/>
                      <a:pt x="25" y="47"/>
                    </a:cubicBezTo>
                    <a:cubicBezTo>
                      <a:pt x="23" y="44"/>
                      <a:pt x="21" y="41"/>
                      <a:pt x="20" y="37"/>
                    </a:cubicBezTo>
                    <a:close/>
                    <a:moveTo>
                      <a:pt x="12" y="108"/>
                    </a:moveTo>
                    <a:cubicBezTo>
                      <a:pt x="66" y="108"/>
                      <a:pt x="66" y="108"/>
                      <a:pt x="66" y="108"/>
                    </a:cubicBezTo>
                    <a:cubicBezTo>
                      <a:pt x="63" y="113"/>
                      <a:pt x="63" y="113"/>
                      <a:pt x="63" y="113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12" y="108"/>
                      <a:pt x="12" y="108"/>
                      <a:pt x="12" y="108"/>
                    </a:cubicBezTo>
                    <a:close/>
                    <a:moveTo>
                      <a:pt x="69" y="67"/>
                    </a:moveTo>
                    <a:cubicBezTo>
                      <a:pt x="75" y="90"/>
                      <a:pt x="75" y="90"/>
                      <a:pt x="75" y="90"/>
                    </a:cubicBezTo>
                    <a:cubicBezTo>
                      <a:pt x="77" y="98"/>
                      <a:pt x="76" y="104"/>
                      <a:pt x="67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73"/>
                      <a:pt x="65" y="73"/>
                      <a:pt x="65" y="7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7" y="61"/>
                      <a:pt x="68" y="64"/>
                      <a:pt x="69" y="68"/>
                    </a:cubicBezTo>
                    <a:cubicBezTo>
                      <a:pt x="69" y="67"/>
                      <a:pt x="69" y="67"/>
                      <a:pt x="69" y="67"/>
                    </a:cubicBezTo>
                    <a:close/>
                    <a:moveTo>
                      <a:pt x="13" y="104"/>
                    </a:moveTo>
                    <a:cubicBezTo>
                      <a:pt x="10" y="104"/>
                      <a:pt x="10" y="104"/>
                      <a:pt x="10" y="104"/>
                    </a:cubicBezTo>
                    <a:cubicBezTo>
                      <a:pt x="1" y="104"/>
                      <a:pt x="0" y="98"/>
                      <a:pt x="2" y="90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4"/>
                      <a:pt x="10" y="61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13" y="73"/>
                      <a:pt x="13" y="73"/>
                      <a:pt x="13" y="73"/>
                    </a:cubicBezTo>
                    <a:lnTo>
                      <a:pt x="13" y="1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97"/>
              <p:cNvSpPr>
                <a:spLocks noEditPoints="1"/>
              </p:cNvSpPr>
              <p:nvPr/>
            </p:nvSpPr>
            <p:spPr bwMode="auto">
              <a:xfrm>
                <a:off x="3545113" y="2338834"/>
                <a:ext cx="560250" cy="430772"/>
              </a:xfrm>
              <a:custGeom>
                <a:avLst/>
                <a:gdLst>
                  <a:gd name="T0" fmla="*/ 21 w 104"/>
                  <a:gd name="T1" fmla="*/ 44 h 80"/>
                  <a:gd name="T2" fmla="*/ 13 w 104"/>
                  <a:gd name="T3" fmla="*/ 73 h 80"/>
                  <a:gd name="T4" fmla="*/ 33 w 104"/>
                  <a:gd name="T5" fmla="*/ 73 h 80"/>
                  <a:gd name="T6" fmla="*/ 51 w 104"/>
                  <a:gd name="T7" fmla="*/ 80 h 80"/>
                  <a:gd name="T8" fmla="*/ 69 w 104"/>
                  <a:gd name="T9" fmla="*/ 73 h 80"/>
                  <a:gd name="T10" fmla="*/ 87 w 104"/>
                  <a:gd name="T11" fmla="*/ 73 h 80"/>
                  <a:gd name="T12" fmla="*/ 81 w 104"/>
                  <a:gd name="T13" fmla="*/ 44 h 80"/>
                  <a:gd name="T14" fmla="*/ 86 w 104"/>
                  <a:gd name="T15" fmla="*/ 44 h 80"/>
                  <a:gd name="T16" fmla="*/ 86 w 104"/>
                  <a:gd name="T17" fmla="*/ 28 h 80"/>
                  <a:gd name="T18" fmla="*/ 97 w 104"/>
                  <a:gd name="T19" fmla="*/ 25 h 80"/>
                  <a:gd name="T20" fmla="*/ 97 w 104"/>
                  <a:gd name="T21" fmla="*/ 34 h 80"/>
                  <a:gd name="T22" fmla="*/ 95 w 104"/>
                  <a:gd name="T23" fmla="*/ 51 h 80"/>
                  <a:gd name="T24" fmla="*/ 103 w 104"/>
                  <a:gd name="T25" fmla="*/ 51 h 80"/>
                  <a:gd name="T26" fmla="*/ 101 w 104"/>
                  <a:gd name="T27" fmla="*/ 34 h 80"/>
                  <a:gd name="T28" fmla="*/ 101 w 104"/>
                  <a:gd name="T29" fmla="*/ 23 h 80"/>
                  <a:gd name="T30" fmla="*/ 104 w 104"/>
                  <a:gd name="T31" fmla="*/ 22 h 80"/>
                  <a:gd name="T32" fmla="*/ 104 w 104"/>
                  <a:gd name="T33" fmla="*/ 15 h 80"/>
                  <a:gd name="T34" fmla="*/ 52 w 104"/>
                  <a:gd name="T35" fmla="*/ 0 h 80"/>
                  <a:gd name="T36" fmla="*/ 0 w 104"/>
                  <a:gd name="T37" fmla="*/ 15 h 80"/>
                  <a:gd name="T38" fmla="*/ 0 w 104"/>
                  <a:gd name="T39" fmla="*/ 22 h 80"/>
                  <a:gd name="T40" fmla="*/ 19 w 104"/>
                  <a:gd name="T41" fmla="*/ 28 h 80"/>
                  <a:gd name="T42" fmla="*/ 19 w 104"/>
                  <a:gd name="T43" fmla="*/ 44 h 80"/>
                  <a:gd name="T44" fmla="*/ 21 w 104"/>
                  <a:gd name="T45" fmla="*/ 44 h 80"/>
                  <a:gd name="T46" fmla="*/ 71 w 104"/>
                  <a:gd name="T47" fmla="*/ 44 h 80"/>
                  <a:gd name="T48" fmla="*/ 72 w 104"/>
                  <a:gd name="T49" fmla="*/ 48 h 80"/>
                  <a:gd name="T50" fmla="*/ 65 w 104"/>
                  <a:gd name="T51" fmla="*/ 66 h 80"/>
                  <a:gd name="T52" fmla="*/ 51 w 104"/>
                  <a:gd name="T53" fmla="*/ 73 h 80"/>
                  <a:gd name="T54" fmla="*/ 37 w 104"/>
                  <a:gd name="T55" fmla="*/ 66 h 80"/>
                  <a:gd name="T56" fmla="*/ 31 w 104"/>
                  <a:gd name="T57" fmla="*/ 48 h 80"/>
                  <a:gd name="T58" fmla="*/ 31 w 104"/>
                  <a:gd name="T59" fmla="*/ 44 h 80"/>
                  <a:gd name="T60" fmla="*/ 71 w 104"/>
                  <a:gd name="T61" fmla="*/ 4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" h="80">
                    <a:moveTo>
                      <a:pt x="21" y="44"/>
                    </a:moveTo>
                    <a:cubicBezTo>
                      <a:pt x="13" y="73"/>
                      <a:pt x="13" y="73"/>
                      <a:pt x="13" y="73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8" y="78"/>
                      <a:pt x="44" y="80"/>
                      <a:pt x="51" y="80"/>
                    </a:cubicBezTo>
                    <a:cubicBezTo>
                      <a:pt x="58" y="80"/>
                      <a:pt x="64" y="78"/>
                      <a:pt x="69" y="73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7" y="34"/>
                      <a:pt x="97" y="34"/>
                      <a:pt x="97" y="34"/>
                    </a:cubicBezTo>
                    <a:cubicBezTo>
                      <a:pt x="95" y="51"/>
                      <a:pt x="95" y="51"/>
                      <a:pt x="95" y="51"/>
                    </a:cubicBezTo>
                    <a:cubicBezTo>
                      <a:pt x="103" y="51"/>
                      <a:pt x="103" y="51"/>
                      <a:pt x="103" y="51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1" y="44"/>
                      <a:pt x="21" y="44"/>
                      <a:pt x="21" y="44"/>
                    </a:cubicBezTo>
                    <a:close/>
                    <a:moveTo>
                      <a:pt x="71" y="44"/>
                    </a:moveTo>
                    <a:cubicBezTo>
                      <a:pt x="72" y="46"/>
                      <a:pt x="72" y="47"/>
                      <a:pt x="72" y="48"/>
                    </a:cubicBezTo>
                    <a:cubicBezTo>
                      <a:pt x="72" y="55"/>
                      <a:pt x="69" y="61"/>
                      <a:pt x="65" y="66"/>
                    </a:cubicBezTo>
                    <a:cubicBezTo>
                      <a:pt x="62" y="70"/>
                      <a:pt x="57" y="73"/>
                      <a:pt x="51" y="73"/>
                    </a:cubicBezTo>
                    <a:cubicBezTo>
                      <a:pt x="46" y="73"/>
                      <a:pt x="41" y="70"/>
                      <a:pt x="37" y="66"/>
                    </a:cubicBezTo>
                    <a:cubicBezTo>
                      <a:pt x="33" y="61"/>
                      <a:pt x="31" y="55"/>
                      <a:pt x="31" y="48"/>
                    </a:cubicBezTo>
                    <a:cubicBezTo>
                      <a:pt x="31" y="47"/>
                      <a:pt x="31" y="46"/>
                      <a:pt x="31" y="44"/>
                    </a:cubicBezTo>
                    <a:lnTo>
                      <a:pt x="71" y="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6"/>
              <p:cNvSpPr>
                <a:spLocks noEditPoints="1"/>
              </p:cNvSpPr>
              <p:nvPr/>
            </p:nvSpPr>
            <p:spPr bwMode="auto">
              <a:xfrm>
                <a:off x="6077802" y="2353164"/>
                <a:ext cx="536630" cy="404958"/>
              </a:xfrm>
              <a:custGeom>
                <a:avLst/>
                <a:gdLst>
                  <a:gd name="T0" fmla="*/ 89 w 286"/>
                  <a:gd name="T1" fmla="*/ 53 h 217"/>
                  <a:gd name="T2" fmla="*/ 197 w 286"/>
                  <a:gd name="T3" fmla="*/ 51 h 217"/>
                  <a:gd name="T4" fmla="*/ 187 w 286"/>
                  <a:gd name="T5" fmla="*/ 60 h 217"/>
                  <a:gd name="T6" fmla="*/ 100 w 286"/>
                  <a:gd name="T7" fmla="*/ 62 h 217"/>
                  <a:gd name="T8" fmla="*/ 120 w 286"/>
                  <a:gd name="T9" fmla="*/ 80 h 217"/>
                  <a:gd name="T10" fmla="*/ 166 w 286"/>
                  <a:gd name="T11" fmla="*/ 78 h 217"/>
                  <a:gd name="T12" fmla="*/ 144 w 286"/>
                  <a:gd name="T13" fmla="*/ 55 h 217"/>
                  <a:gd name="T14" fmla="*/ 144 w 286"/>
                  <a:gd name="T15" fmla="*/ 82 h 217"/>
                  <a:gd name="T16" fmla="*/ 144 w 286"/>
                  <a:gd name="T17" fmla="*/ 115 h 217"/>
                  <a:gd name="T18" fmla="*/ 144 w 286"/>
                  <a:gd name="T19" fmla="*/ 82 h 217"/>
                  <a:gd name="T20" fmla="*/ 11 w 286"/>
                  <a:gd name="T21" fmla="*/ 206 h 217"/>
                  <a:gd name="T22" fmla="*/ 11 w 286"/>
                  <a:gd name="T23" fmla="*/ 217 h 217"/>
                  <a:gd name="T24" fmla="*/ 284 w 286"/>
                  <a:gd name="T25" fmla="*/ 204 h 217"/>
                  <a:gd name="T26" fmla="*/ 282 w 286"/>
                  <a:gd name="T27" fmla="*/ 177 h 217"/>
                  <a:gd name="T28" fmla="*/ 255 w 286"/>
                  <a:gd name="T29" fmla="*/ 21 h 217"/>
                  <a:gd name="T30" fmla="*/ 52 w 286"/>
                  <a:gd name="T31" fmla="*/ 0 h 217"/>
                  <a:gd name="T32" fmla="*/ 31 w 286"/>
                  <a:gd name="T33" fmla="*/ 134 h 217"/>
                  <a:gd name="T34" fmla="*/ 2 w 286"/>
                  <a:gd name="T35" fmla="*/ 189 h 217"/>
                  <a:gd name="T36" fmla="*/ 275 w 286"/>
                  <a:gd name="T37" fmla="*/ 194 h 217"/>
                  <a:gd name="T38" fmla="*/ 282 w 286"/>
                  <a:gd name="T39" fmla="*/ 177 h 217"/>
                  <a:gd name="T40" fmla="*/ 49 w 286"/>
                  <a:gd name="T41" fmla="*/ 17 h 217"/>
                  <a:gd name="T42" fmla="*/ 230 w 286"/>
                  <a:gd name="T43" fmla="*/ 14 h 217"/>
                  <a:gd name="T44" fmla="*/ 240 w 286"/>
                  <a:gd name="T45" fmla="*/ 24 h 217"/>
                  <a:gd name="T46" fmla="*/ 237 w 286"/>
                  <a:gd name="T47" fmla="*/ 127 h 217"/>
                  <a:gd name="T48" fmla="*/ 56 w 286"/>
                  <a:gd name="T49" fmla="*/ 130 h 217"/>
                  <a:gd name="T50" fmla="*/ 46 w 286"/>
                  <a:gd name="T51" fmla="*/ 120 h 217"/>
                  <a:gd name="T52" fmla="*/ 43 w 286"/>
                  <a:gd name="T53" fmla="*/ 143 h 217"/>
                  <a:gd name="T54" fmla="*/ 248 w 286"/>
                  <a:gd name="T55" fmla="*/ 151 h 217"/>
                  <a:gd name="T56" fmla="*/ 43 w 286"/>
                  <a:gd name="T57" fmla="*/ 143 h 217"/>
                  <a:gd name="T58" fmla="*/ 252 w 286"/>
                  <a:gd name="T59" fmla="*/ 157 h 217"/>
                  <a:gd name="T60" fmla="*/ 29 w 286"/>
                  <a:gd name="T61" fmla="*/ 165 h 217"/>
                  <a:gd name="T62" fmla="*/ 97 w 286"/>
                  <a:gd name="T63" fmla="*/ 179 h 217"/>
                  <a:gd name="T64" fmla="*/ 25 w 286"/>
                  <a:gd name="T65" fmla="*/ 171 h 217"/>
                  <a:gd name="T66" fmla="*/ 97 w 286"/>
                  <a:gd name="T67" fmla="*/ 179 h 217"/>
                  <a:gd name="T68" fmla="*/ 186 w 286"/>
                  <a:gd name="T69" fmla="*/ 171 h 217"/>
                  <a:gd name="T70" fmla="*/ 266 w 286"/>
                  <a:gd name="T71" fmla="*/ 179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6" h="217">
                    <a:moveTo>
                      <a:pt x="100" y="62"/>
                    </a:moveTo>
                    <a:cubicBezTo>
                      <a:pt x="89" y="53"/>
                      <a:pt x="89" y="53"/>
                      <a:pt x="89" y="53"/>
                    </a:cubicBezTo>
                    <a:cubicBezTo>
                      <a:pt x="102" y="38"/>
                      <a:pt x="122" y="28"/>
                      <a:pt x="144" y="28"/>
                    </a:cubicBezTo>
                    <a:cubicBezTo>
                      <a:pt x="165" y="28"/>
                      <a:pt x="184" y="37"/>
                      <a:pt x="197" y="51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187" y="60"/>
                      <a:pt x="187" y="60"/>
                      <a:pt x="187" y="60"/>
                    </a:cubicBezTo>
                    <a:cubicBezTo>
                      <a:pt x="176" y="49"/>
                      <a:pt x="161" y="41"/>
                      <a:pt x="144" y="41"/>
                    </a:cubicBezTo>
                    <a:cubicBezTo>
                      <a:pt x="126" y="41"/>
                      <a:pt x="110" y="50"/>
                      <a:pt x="100" y="62"/>
                    </a:cubicBezTo>
                    <a:close/>
                    <a:moveTo>
                      <a:pt x="110" y="71"/>
                    </a:moveTo>
                    <a:cubicBezTo>
                      <a:pt x="120" y="80"/>
                      <a:pt x="120" y="80"/>
                      <a:pt x="120" y="80"/>
                    </a:cubicBezTo>
                    <a:cubicBezTo>
                      <a:pt x="126" y="73"/>
                      <a:pt x="134" y="69"/>
                      <a:pt x="144" y="69"/>
                    </a:cubicBezTo>
                    <a:cubicBezTo>
                      <a:pt x="153" y="69"/>
                      <a:pt x="160" y="72"/>
                      <a:pt x="166" y="78"/>
                    </a:cubicBezTo>
                    <a:cubicBezTo>
                      <a:pt x="176" y="69"/>
                      <a:pt x="176" y="69"/>
                      <a:pt x="176" y="69"/>
                    </a:cubicBezTo>
                    <a:cubicBezTo>
                      <a:pt x="168" y="60"/>
                      <a:pt x="157" y="55"/>
                      <a:pt x="144" y="55"/>
                    </a:cubicBezTo>
                    <a:cubicBezTo>
                      <a:pt x="130" y="55"/>
                      <a:pt x="118" y="61"/>
                      <a:pt x="110" y="71"/>
                    </a:cubicBezTo>
                    <a:close/>
                    <a:moveTo>
                      <a:pt x="144" y="82"/>
                    </a:moveTo>
                    <a:cubicBezTo>
                      <a:pt x="135" y="82"/>
                      <a:pt x="128" y="90"/>
                      <a:pt x="128" y="99"/>
                    </a:cubicBezTo>
                    <a:cubicBezTo>
                      <a:pt x="128" y="108"/>
                      <a:pt x="135" y="115"/>
                      <a:pt x="144" y="115"/>
                    </a:cubicBezTo>
                    <a:cubicBezTo>
                      <a:pt x="153" y="115"/>
                      <a:pt x="160" y="108"/>
                      <a:pt x="160" y="99"/>
                    </a:cubicBezTo>
                    <a:cubicBezTo>
                      <a:pt x="160" y="90"/>
                      <a:pt x="153" y="82"/>
                      <a:pt x="144" y="82"/>
                    </a:cubicBezTo>
                    <a:close/>
                    <a:moveTo>
                      <a:pt x="275" y="206"/>
                    </a:moveTo>
                    <a:cubicBezTo>
                      <a:pt x="11" y="206"/>
                      <a:pt x="11" y="206"/>
                      <a:pt x="11" y="206"/>
                    </a:cubicBezTo>
                    <a:cubicBezTo>
                      <a:pt x="8" y="206"/>
                      <a:pt x="5" y="205"/>
                      <a:pt x="2" y="204"/>
                    </a:cubicBezTo>
                    <a:cubicBezTo>
                      <a:pt x="2" y="207"/>
                      <a:pt x="2" y="217"/>
                      <a:pt x="11" y="217"/>
                    </a:cubicBezTo>
                    <a:cubicBezTo>
                      <a:pt x="13" y="217"/>
                      <a:pt x="273" y="217"/>
                      <a:pt x="275" y="217"/>
                    </a:cubicBezTo>
                    <a:cubicBezTo>
                      <a:pt x="284" y="217"/>
                      <a:pt x="284" y="207"/>
                      <a:pt x="284" y="204"/>
                    </a:cubicBezTo>
                    <a:cubicBezTo>
                      <a:pt x="281" y="205"/>
                      <a:pt x="278" y="206"/>
                      <a:pt x="275" y="206"/>
                    </a:cubicBezTo>
                    <a:close/>
                    <a:moveTo>
                      <a:pt x="282" y="177"/>
                    </a:moveTo>
                    <a:cubicBezTo>
                      <a:pt x="255" y="134"/>
                      <a:pt x="255" y="134"/>
                      <a:pt x="255" y="134"/>
                    </a:cubicBezTo>
                    <a:cubicBezTo>
                      <a:pt x="255" y="21"/>
                      <a:pt x="255" y="21"/>
                      <a:pt x="255" y="21"/>
                    </a:cubicBezTo>
                    <a:cubicBezTo>
                      <a:pt x="255" y="9"/>
                      <a:pt x="245" y="0"/>
                      <a:pt x="2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1" y="0"/>
                      <a:pt x="31" y="9"/>
                      <a:pt x="31" y="21"/>
                    </a:cubicBezTo>
                    <a:cubicBezTo>
                      <a:pt x="31" y="134"/>
                      <a:pt x="31" y="134"/>
                      <a:pt x="31" y="134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1" y="181"/>
                      <a:pt x="0" y="185"/>
                      <a:pt x="2" y="189"/>
                    </a:cubicBezTo>
                    <a:cubicBezTo>
                      <a:pt x="4" y="192"/>
                      <a:pt x="7" y="194"/>
                      <a:pt x="11" y="194"/>
                    </a:cubicBezTo>
                    <a:cubicBezTo>
                      <a:pt x="275" y="194"/>
                      <a:pt x="275" y="194"/>
                      <a:pt x="275" y="194"/>
                    </a:cubicBezTo>
                    <a:cubicBezTo>
                      <a:pt x="279" y="194"/>
                      <a:pt x="283" y="192"/>
                      <a:pt x="284" y="188"/>
                    </a:cubicBezTo>
                    <a:cubicBezTo>
                      <a:pt x="286" y="184"/>
                      <a:pt x="284" y="180"/>
                      <a:pt x="282" y="177"/>
                    </a:cubicBezTo>
                    <a:close/>
                    <a:moveTo>
                      <a:pt x="46" y="24"/>
                    </a:moveTo>
                    <a:cubicBezTo>
                      <a:pt x="46" y="22"/>
                      <a:pt x="47" y="19"/>
                      <a:pt x="49" y="17"/>
                    </a:cubicBezTo>
                    <a:cubicBezTo>
                      <a:pt x="51" y="15"/>
                      <a:pt x="53" y="14"/>
                      <a:pt x="56" y="14"/>
                    </a:cubicBezTo>
                    <a:cubicBezTo>
                      <a:pt x="230" y="14"/>
                      <a:pt x="230" y="14"/>
                      <a:pt x="230" y="14"/>
                    </a:cubicBezTo>
                    <a:cubicBezTo>
                      <a:pt x="233" y="14"/>
                      <a:pt x="235" y="15"/>
                      <a:pt x="237" y="17"/>
                    </a:cubicBezTo>
                    <a:cubicBezTo>
                      <a:pt x="239" y="19"/>
                      <a:pt x="240" y="22"/>
                      <a:pt x="240" y="24"/>
                    </a:cubicBezTo>
                    <a:cubicBezTo>
                      <a:pt x="240" y="120"/>
                      <a:pt x="240" y="120"/>
                      <a:pt x="240" y="120"/>
                    </a:cubicBezTo>
                    <a:cubicBezTo>
                      <a:pt x="240" y="123"/>
                      <a:pt x="239" y="125"/>
                      <a:pt x="237" y="127"/>
                    </a:cubicBezTo>
                    <a:cubicBezTo>
                      <a:pt x="235" y="129"/>
                      <a:pt x="233" y="130"/>
                      <a:pt x="230" y="130"/>
                    </a:cubicBezTo>
                    <a:cubicBezTo>
                      <a:pt x="228" y="130"/>
                      <a:pt x="56" y="130"/>
                      <a:pt x="56" y="130"/>
                    </a:cubicBezTo>
                    <a:cubicBezTo>
                      <a:pt x="53" y="130"/>
                      <a:pt x="51" y="129"/>
                      <a:pt x="49" y="127"/>
                    </a:cubicBezTo>
                    <a:cubicBezTo>
                      <a:pt x="47" y="125"/>
                      <a:pt x="46" y="123"/>
                      <a:pt x="46" y="120"/>
                    </a:cubicBezTo>
                    <a:lnTo>
                      <a:pt x="46" y="24"/>
                    </a:lnTo>
                    <a:close/>
                    <a:moveTo>
                      <a:pt x="43" y="143"/>
                    </a:moveTo>
                    <a:cubicBezTo>
                      <a:pt x="243" y="143"/>
                      <a:pt x="243" y="143"/>
                      <a:pt x="243" y="143"/>
                    </a:cubicBezTo>
                    <a:cubicBezTo>
                      <a:pt x="248" y="151"/>
                      <a:pt x="248" y="151"/>
                      <a:pt x="248" y="151"/>
                    </a:cubicBezTo>
                    <a:cubicBezTo>
                      <a:pt x="38" y="151"/>
                      <a:pt x="38" y="151"/>
                      <a:pt x="38" y="151"/>
                    </a:cubicBezTo>
                    <a:lnTo>
                      <a:pt x="43" y="143"/>
                    </a:lnTo>
                    <a:close/>
                    <a:moveTo>
                      <a:pt x="34" y="157"/>
                    </a:moveTo>
                    <a:cubicBezTo>
                      <a:pt x="252" y="157"/>
                      <a:pt x="252" y="157"/>
                      <a:pt x="252" y="157"/>
                    </a:cubicBezTo>
                    <a:cubicBezTo>
                      <a:pt x="257" y="165"/>
                      <a:pt x="257" y="165"/>
                      <a:pt x="257" y="165"/>
                    </a:cubicBezTo>
                    <a:cubicBezTo>
                      <a:pt x="29" y="165"/>
                      <a:pt x="29" y="165"/>
                      <a:pt x="29" y="165"/>
                    </a:cubicBezTo>
                    <a:lnTo>
                      <a:pt x="34" y="157"/>
                    </a:lnTo>
                    <a:close/>
                    <a:moveTo>
                      <a:pt x="97" y="179"/>
                    </a:moveTo>
                    <a:cubicBezTo>
                      <a:pt x="20" y="179"/>
                      <a:pt x="20" y="179"/>
                      <a:pt x="20" y="179"/>
                    </a:cubicBezTo>
                    <a:cubicBezTo>
                      <a:pt x="25" y="171"/>
                      <a:pt x="25" y="171"/>
                      <a:pt x="25" y="171"/>
                    </a:cubicBezTo>
                    <a:cubicBezTo>
                      <a:pt x="100" y="171"/>
                      <a:pt x="100" y="171"/>
                      <a:pt x="100" y="171"/>
                    </a:cubicBezTo>
                    <a:lnTo>
                      <a:pt x="97" y="179"/>
                    </a:lnTo>
                    <a:close/>
                    <a:moveTo>
                      <a:pt x="189" y="179"/>
                    </a:moveTo>
                    <a:cubicBezTo>
                      <a:pt x="186" y="171"/>
                      <a:pt x="186" y="171"/>
                      <a:pt x="186" y="171"/>
                    </a:cubicBezTo>
                    <a:cubicBezTo>
                      <a:pt x="261" y="171"/>
                      <a:pt x="261" y="171"/>
                      <a:pt x="261" y="171"/>
                    </a:cubicBezTo>
                    <a:cubicBezTo>
                      <a:pt x="266" y="179"/>
                      <a:pt x="266" y="179"/>
                      <a:pt x="266" y="179"/>
                    </a:cubicBezTo>
                    <a:lnTo>
                      <a:pt x="189" y="1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91" name="Freeform 118"/>
              <p:cNvSpPr>
                <a:spLocks noEditPoints="1"/>
              </p:cNvSpPr>
              <p:nvPr/>
            </p:nvSpPr>
            <p:spPr bwMode="auto">
              <a:xfrm>
                <a:off x="8783736" y="2326384"/>
                <a:ext cx="455670" cy="455672"/>
              </a:xfrm>
              <a:custGeom>
                <a:avLst/>
                <a:gdLst>
                  <a:gd name="T0" fmla="*/ 80 w 85"/>
                  <a:gd name="T1" fmla="*/ 53 h 85"/>
                  <a:gd name="T2" fmla="*/ 80 w 85"/>
                  <a:gd name="T3" fmla="*/ 80 h 85"/>
                  <a:gd name="T4" fmla="*/ 74 w 85"/>
                  <a:gd name="T5" fmla="*/ 85 h 85"/>
                  <a:gd name="T6" fmla="*/ 10 w 85"/>
                  <a:gd name="T7" fmla="*/ 85 h 85"/>
                  <a:gd name="T8" fmla="*/ 5 w 85"/>
                  <a:gd name="T9" fmla="*/ 80 h 85"/>
                  <a:gd name="T10" fmla="*/ 5 w 85"/>
                  <a:gd name="T11" fmla="*/ 53 h 85"/>
                  <a:gd name="T12" fmla="*/ 17 w 85"/>
                  <a:gd name="T13" fmla="*/ 56 h 85"/>
                  <a:gd name="T14" fmla="*/ 17 w 85"/>
                  <a:gd name="T15" fmla="*/ 60 h 85"/>
                  <a:gd name="T16" fmla="*/ 20 w 85"/>
                  <a:gd name="T17" fmla="*/ 60 h 85"/>
                  <a:gd name="T18" fmla="*/ 20 w 85"/>
                  <a:gd name="T19" fmla="*/ 68 h 85"/>
                  <a:gd name="T20" fmla="*/ 27 w 85"/>
                  <a:gd name="T21" fmla="*/ 68 h 85"/>
                  <a:gd name="T22" fmla="*/ 27 w 85"/>
                  <a:gd name="T23" fmla="*/ 60 h 85"/>
                  <a:gd name="T24" fmla="*/ 30 w 85"/>
                  <a:gd name="T25" fmla="*/ 60 h 85"/>
                  <a:gd name="T26" fmla="*/ 30 w 85"/>
                  <a:gd name="T27" fmla="*/ 57 h 85"/>
                  <a:gd name="T28" fmla="*/ 54 w 85"/>
                  <a:gd name="T29" fmla="*/ 57 h 85"/>
                  <a:gd name="T30" fmla="*/ 54 w 85"/>
                  <a:gd name="T31" fmla="*/ 60 h 85"/>
                  <a:gd name="T32" fmla="*/ 57 w 85"/>
                  <a:gd name="T33" fmla="*/ 60 h 85"/>
                  <a:gd name="T34" fmla="*/ 57 w 85"/>
                  <a:gd name="T35" fmla="*/ 68 h 85"/>
                  <a:gd name="T36" fmla="*/ 63 w 85"/>
                  <a:gd name="T37" fmla="*/ 68 h 85"/>
                  <a:gd name="T38" fmla="*/ 63 w 85"/>
                  <a:gd name="T39" fmla="*/ 60 h 85"/>
                  <a:gd name="T40" fmla="*/ 66 w 85"/>
                  <a:gd name="T41" fmla="*/ 60 h 85"/>
                  <a:gd name="T42" fmla="*/ 66 w 85"/>
                  <a:gd name="T43" fmla="*/ 56 h 85"/>
                  <a:gd name="T44" fmla="*/ 80 w 85"/>
                  <a:gd name="T45" fmla="*/ 53 h 85"/>
                  <a:gd name="T46" fmla="*/ 31 w 85"/>
                  <a:gd name="T47" fmla="*/ 0 h 85"/>
                  <a:gd name="T48" fmla="*/ 54 w 85"/>
                  <a:gd name="T49" fmla="*/ 0 h 85"/>
                  <a:gd name="T50" fmla="*/ 61 w 85"/>
                  <a:gd name="T51" fmla="*/ 7 h 85"/>
                  <a:gd name="T52" fmla="*/ 61 w 85"/>
                  <a:gd name="T53" fmla="*/ 16 h 85"/>
                  <a:gd name="T54" fmla="*/ 53 w 85"/>
                  <a:gd name="T55" fmla="*/ 16 h 85"/>
                  <a:gd name="T56" fmla="*/ 53 w 85"/>
                  <a:gd name="T57" fmla="*/ 8 h 85"/>
                  <a:gd name="T58" fmla="*/ 32 w 85"/>
                  <a:gd name="T59" fmla="*/ 8 h 85"/>
                  <a:gd name="T60" fmla="*/ 32 w 85"/>
                  <a:gd name="T61" fmla="*/ 16 h 85"/>
                  <a:gd name="T62" fmla="*/ 24 w 85"/>
                  <a:gd name="T63" fmla="*/ 16 h 85"/>
                  <a:gd name="T64" fmla="*/ 24 w 85"/>
                  <a:gd name="T65" fmla="*/ 7 h 85"/>
                  <a:gd name="T66" fmla="*/ 31 w 85"/>
                  <a:gd name="T67" fmla="*/ 0 h 85"/>
                  <a:gd name="T68" fmla="*/ 0 w 85"/>
                  <a:gd name="T69" fmla="*/ 20 h 85"/>
                  <a:gd name="T70" fmla="*/ 0 w 85"/>
                  <a:gd name="T71" fmla="*/ 48 h 85"/>
                  <a:gd name="T72" fmla="*/ 85 w 85"/>
                  <a:gd name="T73" fmla="*/ 48 h 85"/>
                  <a:gd name="T74" fmla="*/ 85 w 85"/>
                  <a:gd name="T75" fmla="*/ 20 h 85"/>
                  <a:gd name="T76" fmla="*/ 0 w 85"/>
                  <a:gd name="T77" fmla="*/ 2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" h="85">
                    <a:moveTo>
                      <a:pt x="80" y="53"/>
                    </a:moveTo>
                    <a:cubicBezTo>
                      <a:pt x="80" y="80"/>
                      <a:pt x="80" y="80"/>
                      <a:pt x="80" y="80"/>
                    </a:cubicBezTo>
                    <a:cubicBezTo>
                      <a:pt x="80" y="83"/>
                      <a:pt x="78" y="85"/>
                      <a:pt x="74" y="85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7" y="85"/>
                      <a:pt x="5" y="83"/>
                      <a:pt x="5" y="8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9" y="54"/>
                      <a:pt x="13" y="55"/>
                      <a:pt x="17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8" y="58"/>
                      <a:pt x="46" y="58"/>
                      <a:pt x="54" y="57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1" y="55"/>
                      <a:pt x="75" y="54"/>
                      <a:pt x="80" y="53"/>
                    </a:cubicBezTo>
                    <a:close/>
                    <a:moveTo>
                      <a:pt x="31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8" y="0"/>
                      <a:pt x="61" y="3"/>
                      <a:pt x="61" y="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3"/>
                      <a:pt x="27" y="0"/>
                      <a:pt x="31" y="0"/>
                    </a:cubicBezTo>
                    <a:close/>
                    <a:moveTo>
                      <a:pt x="0" y="2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27" y="55"/>
                      <a:pt x="56" y="55"/>
                      <a:pt x="85" y="48"/>
                    </a:cubicBezTo>
                    <a:cubicBezTo>
                      <a:pt x="85" y="20"/>
                      <a:pt x="85" y="20"/>
                      <a:pt x="85" y="2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33"/>
              <p:cNvSpPr>
                <a:spLocks noEditPoints="1"/>
              </p:cNvSpPr>
              <p:nvPr/>
            </p:nvSpPr>
            <p:spPr bwMode="auto">
              <a:xfrm>
                <a:off x="10416341" y="2326384"/>
                <a:ext cx="501416" cy="550166"/>
              </a:xfrm>
              <a:custGeom>
                <a:avLst/>
                <a:gdLst>
                  <a:gd name="T0" fmla="*/ 65 w 100"/>
                  <a:gd name="T1" fmla="*/ 0 h 110"/>
                  <a:gd name="T2" fmla="*/ 77 w 100"/>
                  <a:gd name="T3" fmla="*/ 12 h 110"/>
                  <a:gd name="T4" fmla="*/ 68 w 100"/>
                  <a:gd name="T5" fmla="*/ 40 h 110"/>
                  <a:gd name="T6" fmla="*/ 67 w 100"/>
                  <a:gd name="T7" fmla="*/ 10 h 110"/>
                  <a:gd name="T8" fmla="*/ 28 w 100"/>
                  <a:gd name="T9" fmla="*/ 9 h 110"/>
                  <a:gd name="T10" fmla="*/ 28 w 100"/>
                  <a:gd name="T11" fmla="*/ 16 h 110"/>
                  <a:gd name="T12" fmla="*/ 25 w 100"/>
                  <a:gd name="T13" fmla="*/ 24 h 110"/>
                  <a:gd name="T14" fmla="*/ 18 w 100"/>
                  <a:gd name="T15" fmla="*/ 26 h 110"/>
                  <a:gd name="T16" fmla="*/ 9 w 100"/>
                  <a:gd name="T17" fmla="*/ 25 h 110"/>
                  <a:gd name="T18" fmla="*/ 10 w 100"/>
                  <a:gd name="T19" fmla="*/ 87 h 110"/>
                  <a:gd name="T20" fmla="*/ 12 w 100"/>
                  <a:gd name="T21" fmla="*/ 88 h 110"/>
                  <a:gd name="T22" fmla="*/ 44 w 100"/>
                  <a:gd name="T23" fmla="*/ 97 h 110"/>
                  <a:gd name="T24" fmla="*/ 4 w 100"/>
                  <a:gd name="T25" fmla="*/ 93 h 110"/>
                  <a:gd name="T26" fmla="*/ 4 w 100"/>
                  <a:gd name="T27" fmla="*/ 93 h 110"/>
                  <a:gd name="T28" fmla="*/ 0 w 100"/>
                  <a:gd name="T29" fmla="*/ 22 h 110"/>
                  <a:gd name="T30" fmla="*/ 2 w 100"/>
                  <a:gd name="T31" fmla="*/ 19 h 110"/>
                  <a:gd name="T32" fmla="*/ 21 w 100"/>
                  <a:gd name="T33" fmla="*/ 0 h 110"/>
                  <a:gd name="T34" fmla="*/ 90 w 100"/>
                  <a:gd name="T35" fmla="*/ 45 h 110"/>
                  <a:gd name="T36" fmla="*/ 84 w 100"/>
                  <a:gd name="T37" fmla="*/ 39 h 110"/>
                  <a:gd name="T38" fmla="*/ 83 w 100"/>
                  <a:gd name="T39" fmla="*/ 47 h 110"/>
                  <a:gd name="T40" fmla="*/ 94 w 100"/>
                  <a:gd name="T41" fmla="*/ 53 h 110"/>
                  <a:gd name="T42" fmla="*/ 86 w 100"/>
                  <a:gd name="T43" fmla="*/ 81 h 110"/>
                  <a:gd name="T44" fmla="*/ 100 w 100"/>
                  <a:gd name="T45" fmla="*/ 51 h 110"/>
                  <a:gd name="T46" fmla="*/ 90 w 100"/>
                  <a:gd name="T47" fmla="*/ 45 h 110"/>
                  <a:gd name="T48" fmla="*/ 54 w 100"/>
                  <a:gd name="T49" fmla="*/ 84 h 110"/>
                  <a:gd name="T50" fmla="*/ 90 w 100"/>
                  <a:gd name="T51" fmla="*/ 55 h 110"/>
                  <a:gd name="T52" fmla="*/ 52 w 100"/>
                  <a:gd name="T53" fmla="*/ 87 h 110"/>
                  <a:gd name="T54" fmla="*/ 51 w 100"/>
                  <a:gd name="T55" fmla="*/ 103 h 110"/>
                  <a:gd name="T56" fmla="*/ 52 w 100"/>
                  <a:gd name="T57" fmla="*/ 110 h 110"/>
                  <a:gd name="T58" fmla="*/ 56 w 100"/>
                  <a:gd name="T59" fmla="*/ 106 h 110"/>
                  <a:gd name="T60" fmla="*/ 52 w 100"/>
                  <a:gd name="T61" fmla="*/ 87 h 110"/>
                  <a:gd name="T62" fmla="*/ 18 w 100"/>
                  <a:gd name="T63" fmla="*/ 60 h 110"/>
                  <a:gd name="T64" fmla="*/ 30 w 100"/>
                  <a:gd name="T65" fmla="*/ 56 h 110"/>
                  <a:gd name="T66" fmla="*/ 18 w 100"/>
                  <a:gd name="T67" fmla="*/ 43 h 110"/>
                  <a:gd name="T68" fmla="*/ 60 w 100"/>
                  <a:gd name="T69" fmla="*/ 48 h 110"/>
                  <a:gd name="T70" fmla="*/ 18 w 100"/>
                  <a:gd name="T71" fmla="*/ 43 h 110"/>
                  <a:gd name="T72" fmla="*/ 18 w 100"/>
                  <a:gd name="T73" fmla="*/ 36 h 110"/>
                  <a:gd name="T74" fmla="*/ 60 w 100"/>
                  <a:gd name="T75" fmla="*/ 31 h 110"/>
                  <a:gd name="T76" fmla="*/ 37 w 100"/>
                  <a:gd name="T77" fmla="*/ 19 h 110"/>
                  <a:gd name="T78" fmla="*/ 60 w 100"/>
                  <a:gd name="T79" fmla="*/ 24 h 110"/>
                  <a:gd name="T80" fmla="*/ 37 w 100"/>
                  <a:gd name="T81" fmla="*/ 19 h 110"/>
                  <a:gd name="T82" fmla="*/ 14 w 100"/>
                  <a:gd name="T83" fmla="*/ 21 h 110"/>
                  <a:gd name="T84" fmla="*/ 18 w 100"/>
                  <a:gd name="T85" fmla="*/ 22 h 110"/>
                  <a:gd name="T86" fmla="*/ 20 w 100"/>
                  <a:gd name="T87" fmla="*/ 22 h 110"/>
                  <a:gd name="T88" fmla="*/ 24 w 100"/>
                  <a:gd name="T89" fmla="*/ 18 h 110"/>
                  <a:gd name="T90" fmla="*/ 24 w 100"/>
                  <a:gd name="T91" fmla="*/ 17 h 110"/>
                  <a:gd name="T92" fmla="*/ 23 w 100"/>
                  <a:gd name="T93" fmla="*/ 12 h 110"/>
                  <a:gd name="T94" fmla="*/ 12 w 100"/>
                  <a:gd name="T95" fmla="*/ 2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0" h="110">
                    <a:moveTo>
                      <a:pt x="23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8" y="0"/>
                      <a:pt x="71" y="1"/>
                      <a:pt x="74" y="4"/>
                    </a:cubicBezTo>
                    <a:cubicBezTo>
                      <a:pt x="76" y="6"/>
                      <a:pt x="77" y="9"/>
                      <a:pt x="77" y="12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1"/>
                      <a:pt x="68" y="11"/>
                      <a:pt x="67" y="10"/>
                    </a:cubicBezTo>
                    <a:cubicBezTo>
                      <a:pt x="67" y="10"/>
                      <a:pt x="66" y="9"/>
                      <a:pt x="65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7"/>
                      <a:pt x="28" y="18"/>
                      <a:pt x="28" y="19"/>
                    </a:cubicBezTo>
                    <a:cubicBezTo>
                      <a:pt x="28" y="21"/>
                      <a:pt x="27" y="23"/>
                      <a:pt x="25" y="24"/>
                    </a:cubicBezTo>
                    <a:cubicBezTo>
                      <a:pt x="24" y="25"/>
                      <a:pt x="23" y="26"/>
                      <a:pt x="21" y="26"/>
                    </a:cubicBezTo>
                    <a:cubicBezTo>
                      <a:pt x="20" y="26"/>
                      <a:pt x="19" y="26"/>
                      <a:pt x="18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6"/>
                      <a:pt x="10" y="86"/>
                      <a:pt x="10" y="87"/>
                    </a:cubicBezTo>
                    <a:cubicBezTo>
                      <a:pt x="10" y="87"/>
                      <a:pt x="10" y="87"/>
                      <a:pt x="10" y="87"/>
                    </a:cubicBezTo>
                    <a:cubicBezTo>
                      <a:pt x="11" y="87"/>
                      <a:pt x="11" y="88"/>
                      <a:pt x="12" y="88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9" y="97"/>
                      <a:pt x="6" y="96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2" y="91"/>
                      <a:pt x="0" y="88"/>
                      <a:pt x="0" y="8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  <a:moveTo>
                      <a:pt x="90" y="45"/>
                    </a:moveTo>
                    <a:cubicBezTo>
                      <a:pt x="90" y="43"/>
                      <a:pt x="90" y="43"/>
                      <a:pt x="90" y="43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91" y="52"/>
                      <a:pt x="91" y="52"/>
                      <a:pt x="91" y="52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2" y="62"/>
                      <a:pt x="88" y="70"/>
                      <a:pt x="82" y="77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93" y="73"/>
                      <a:pt x="98" y="63"/>
                      <a:pt x="100" y="53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0" y="45"/>
                      <a:pt x="90" y="45"/>
                      <a:pt x="90" y="45"/>
                    </a:cubicBezTo>
                    <a:close/>
                    <a:moveTo>
                      <a:pt x="74" y="47"/>
                    </a:moveTo>
                    <a:cubicBezTo>
                      <a:pt x="64" y="58"/>
                      <a:pt x="58" y="70"/>
                      <a:pt x="54" y="84"/>
                    </a:cubicBezTo>
                    <a:cubicBezTo>
                      <a:pt x="59" y="86"/>
                      <a:pt x="64" y="89"/>
                      <a:pt x="70" y="92"/>
                    </a:cubicBezTo>
                    <a:cubicBezTo>
                      <a:pt x="78" y="81"/>
                      <a:pt x="85" y="68"/>
                      <a:pt x="90" y="55"/>
                    </a:cubicBezTo>
                    <a:cubicBezTo>
                      <a:pt x="84" y="52"/>
                      <a:pt x="79" y="50"/>
                      <a:pt x="74" y="47"/>
                    </a:cubicBezTo>
                    <a:close/>
                    <a:moveTo>
                      <a:pt x="52" y="87"/>
                    </a:moveTo>
                    <a:cubicBezTo>
                      <a:pt x="50" y="103"/>
                      <a:pt x="50" y="103"/>
                      <a:pt x="50" y="103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5" y="106"/>
                      <a:pt x="55" y="106"/>
                      <a:pt x="55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52" y="87"/>
                      <a:pt x="52" y="87"/>
                      <a:pt x="52" y="87"/>
                    </a:cubicBezTo>
                    <a:close/>
                    <a:moveTo>
                      <a:pt x="18" y="56"/>
                    </a:moveTo>
                    <a:cubicBezTo>
                      <a:pt x="18" y="60"/>
                      <a:pt x="18" y="60"/>
                      <a:pt x="18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18" y="56"/>
                      <a:pt x="18" y="56"/>
                      <a:pt x="18" y="56"/>
                    </a:cubicBezTo>
                    <a:close/>
                    <a:moveTo>
                      <a:pt x="18" y="43"/>
                    </a:moveTo>
                    <a:cubicBezTo>
                      <a:pt x="18" y="48"/>
                      <a:pt x="18" y="48"/>
                      <a:pt x="18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18" y="43"/>
                      <a:pt x="18" y="43"/>
                      <a:pt x="18" y="43"/>
                    </a:cubicBezTo>
                    <a:close/>
                    <a:moveTo>
                      <a:pt x="18" y="31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18" y="31"/>
                      <a:pt x="18" y="31"/>
                      <a:pt x="18" y="31"/>
                    </a:cubicBezTo>
                    <a:close/>
                    <a:moveTo>
                      <a:pt x="37" y="19"/>
                    </a:moveTo>
                    <a:cubicBezTo>
                      <a:pt x="37" y="24"/>
                      <a:pt x="37" y="24"/>
                      <a:pt x="37" y="24"/>
                    </a:cubicBezTo>
                    <a:cubicBezTo>
                      <a:pt x="60" y="24"/>
                      <a:pt x="60" y="24"/>
                      <a:pt x="60" y="24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37" y="19"/>
                      <a:pt x="37" y="19"/>
                      <a:pt x="37" y="19"/>
                    </a:cubicBezTo>
                    <a:close/>
                    <a:moveTo>
                      <a:pt x="12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1" y="22"/>
                      <a:pt x="22" y="21"/>
                      <a:pt x="22" y="20"/>
                    </a:cubicBezTo>
                    <a:cubicBezTo>
                      <a:pt x="23" y="20"/>
                      <a:pt x="24" y="19"/>
                      <a:pt x="24" y="18"/>
                    </a:cubicBezTo>
                    <a:cubicBezTo>
                      <a:pt x="24" y="18"/>
                      <a:pt x="24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94" name="矩形 93"/>
          <p:cNvSpPr/>
          <p:nvPr/>
        </p:nvSpPr>
        <p:spPr>
          <a:xfrm>
            <a:off x="850989" y="3831825"/>
            <a:ext cx="2013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我们进行的研究基于数据科学编程练习的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文件以及下载的代码文件。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json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文件中读取了用户单题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debug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时间，从代码文件中处理提取出了代码有效行数和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mi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指数。</a:t>
            </a:r>
          </a:p>
        </p:txBody>
      </p:sp>
      <p:sp>
        <p:nvSpPr>
          <p:cNvPr id="95" name="矩形 94"/>
          <p:cNvSpPr/>
          <p:nvPr/>
        </p:nvSpPr>
        <p:spPr>
          <a:xfrm>
            <a:off x="3351687" y="3860313"/>
            <a:ext cx="21053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我们使用代码的可维护指数作为代码质量的评判依据。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Maintainability Index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925799" y="3868055"/>
            <a:ext cx="21053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软件的度量标准应该反应算法在不同语言中的实现或表达，而与它们在特定平台上的执行无关。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因此，在代码质量的评估中，我们没有采用多数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OJ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网站采取的执行时间评分策略，而是对代码进行静态分析评分。</a:t>
            </a:r>
          </a:p>
        </p:txBody>
      </p:sp>
      <p:sp>
        <p:nvSpPr>
          <p:cNvPr id="97" name="矩形 96"/>
          <p:cNvSpPr/>
          <p:nvPr/>
        </p:nvSpPr>
        <p:spPr>
          <a:xfrm>
            <a:off x="8319002" y="3677936"/>
            <a:ext cx="2649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本研究中，数据可视化用于两个阶段中。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第一个阶段，是在数据预处理后，确定评分公式的阶段，通过比较不同的效果，将公式确定为一种能让整体评分分布趋近于正态分布的状态。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第二个阶段，是对经过评分后的用户数据进行可视化展示，输出的结果能直观展示一个学生能力的侧重点。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1174823" y="3287747"/>
            <a:ext cx="13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数据预处理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788441" y="3295650"/>
            <a:ext cx="1338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MI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指数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6222094" y="3305604"/>
            <a:ext cx="162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Halstead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复杂性度量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8974774" y="3295650"/>
            <a:ext cx="13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5205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9" grpId="0"/>
      <p:bldP spid="100" grpId="0"/>
      <p:bldP spid="101" grpId="0"/>
      <p:bldP spid="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453"/>
            <a:ext cx="250031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1960" y="-453"/>
            <a:ext cx="1173004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184957" y="2139150"/>
            <a:ext cx="1822086" cy="2579699"/>
            <a:chOff x="9700456" y="2699460"/>
            <a:chExt cx="1822086" cy="2579699"/>
          </a:xfrm>
        </p:grpSpPr>
        <p:sp>
          <p:nvSpPr>
            <p:cNvPr id="21" name="文本框 20"/>
            <p:cNvSpPr txBox="1"/>
            <p:nvPr/>
          </p:nvSpPr>
          <p:spPr>
            <a:xfrm>
              <a:off x="9824743" y="4528457"/>
              <a:ext cx="1573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170C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研究成果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24743" y="4879049"/>
              <a:ext cx="1573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Garage Gothic" pitchFamily="2" charset="0"/>
                  <a:ea typeface="方正尚酷简体" panose="03000509000000000000" pitchFamily="65" charset="-122"/>
                </a:rPr>
                <a:t>Conclusion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Garage Gothic" pitchFamily="2" charset="0"/>
                <a:ea typeface="方正尚酷简体" panose="03000509000000000000" pitchFamily="65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700456" y="2699460"/>
              <a:ext cx="1822086" cy="1570762"/>
              <a:chOff x="9539856" y="2699460"/>
              <a:chExt cx="1822086" cy="1570762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9539856" y="2699460"/>
                <a:ext cx="1822086" cy="1570762"/>
              </a:xfrm>
              <a:prstGeom prst="hexagon">
                <a:avLst/>
              </a:prstGeom>
              <a:solidFill>
                <a:srgbClr val="01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0" dirty="0">
                  <a:latin typeface="Garage Gothic" pitchFamily="2" charset="0"/>
                </a:endParaRP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9995667" y="3018670"/>
                <a:ext cx="910464" cy="932342"/>
                <a:chOff x="3598200" y="1732459"/>
                <a:chExt cx="1947600" cy="1994400"/>
              </a:xfrm>
            </p:grpSpPr>
            <p:sp>
              <p:nvSpPr>
                <p:cNvPr id="61" name="Freeform 5"/>
                <p:cNvSpPr>
                  <a:spLocks/>
                </p:cNvSpPr>
                <p:nvPr/>
              </p:nvSpPr>
              <p:spPr bwMode="auto">
                <a:xfrm>
                  <a:off x="4815450" y="1732459"/>
                  <a:ext cx="417924" cy="1423836"/>
                </a:xfrm>
                <a:custGeom>
                  <a:avLst/>
                  <a:gdLst>
                    <a:gd name="T0" fmla="*/ 2 w 43"/>
                    <a:gd name="T1" fmla="*/ 115 h 115"/>
                    <a:gd name="T2" fmla="*/ 3 w 43"/>
                    <a:gd name="T3" fmla="*/ 115 h 115"/>
                    <a:gd name="T4" fmla="*/ 3 w 43"/>
                    <a:gd name="T5" fmla="*/ 115 h 115"/>
                    <a:gd name="T6" fmla="*/ 3 w 43"/>
                    <a:gd name="T7" fmla="*/ 115 h 115"/>
                    <a:gd name="T8" fmla="*/ 4 w 43"/>
                    <a:gd name="T9" fmla="*/ 115 h 115"/>
                    <a:gd name="T10" fmla="*/ 4 w 43"/>
                    <a:gd name="T11" fmla="*/ 115 h 115"/>
                    <a:gd name="T12" fmla="*/ 5 w 43"/>
                    <a:gd name="T13" fmla="*/ 114 h 115"/>
                    <a:gd name="T14" fmla="*/ 22 w 43"/>
                    <a:gd name="T15" fmla="*/ 98 h 115"/>
                    <a:gd name="T16" fmla="*/ 38 w 43"/>
                    <a:gd name="T17" fmla="*/ 114 h 115"/>
                    <a:gd name="T18" fmla="*/ 39 w 43"/>
                    <a:gd name="T19" fmla="*/ 115 h 115"/>
                    <a:gd name="T20" fmla="*/ 39 w 43"/>
                    <a:gd name="T21" fmla="*/ 115 h 115"/>
                    <a:gd name="T22" fmla="*/ 40 w 43"/>
                    <a:gd name="T23" fmla="*/ 115 h 115"/>
                    <a:gd name="T24" fmla="*/ 40 w 43"/>
                    <a:gd name="T25" fmla="*/ 115 h 115"/>
                    <a:gd name="T26" fmla="*/ 40 w 43"/>
                    <a:gd name="T27" fmla="*/ 115 h 115"/>
                    <a:gd name="T28" fmla="*/ 41 w 43"/>
                    <a:gd name="T29" fmla="*/ 115 h 115"/>
                    <a:gd name="T30" fmla="*/ 42 w 43"/>
                    <a:gd name="T31" fmla="*/ 114 h 115"/>
                    <a:gd name="T32" fmla="*/ 43 w 43"/>
                    <a:gd name="T33" fmla="*/ 112 h 115"/>
                    <a:gd name="T34" fmla="*/ 43 w 43"/>
                    <a:gd name="T35" fmla="*/ 27 h 115"/>
                    <a:gd name="T36" fmla="*/ 43 w 43"/>
                    <a:gd name="T37" fmla="*/ 13 h 115"/>
                    <a:gd name="T38" fmla="*/ 43 w 43"/>
                    <a:gd name="T39" fmla="*/ 3 h 115"/>
                    <a:gd name="T40" fmla="*/ 42 w 43"/>
                    <a:gd name="T41" fmla="*/ 1 h 115"/>
                    <a:gd name="T42" fmla="*/ 40 w 43"/>
                    <a:gd name="T43" fmla="*/ 0 h 115"/>
                    <a:gd name="T44" fmla="*/ 3 w 43"/>
                    <a:gd name="T45" fmla="*/ 0 h 115"/>
                    <a:gd name="T46" fmla="*/ 3 w 43"/>
                    <a:gd name="T47" fmla="*/ 0 h 115"/>
                    <a:gd name="T48" fmla="*/ 2 w 43"/>
                    <a:gd name="T49" fmla="*/ 1 h 115"/>
                    <a:gd name="T50" fmla="*/ 2 w 43"/>
                    <a:gd name="T51" fmla="*/ 1 h 115"/>
                    <a:gd name="T52" fmla="*/ 0 w 43"/>
                    <a:gd name="T53" fmla="*/ 3 h 115"/>
                    <a:gd name="T54" fmla="*/ 0 w 43"/>
                    <a:gd name="T55" fmla="*/ 13 h 115"/>
                    <a:gd name="T56" fmla="*/ 0 w 43"/>
                    <a:gd name="T57" fmla="*/ 27 h 115"/>
                    <a:gd name="T58" fmla="*/ 0 w 43"/>
                    <a:gd name="T59" fmla="*/ 112 h 115"/>
                    <a:gd name="T60" fmla="*/ 2 w 43"/>
                    <a:gd name="T61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115">
                      <a:moveTo>
                        <a:pt x="2" y="115"/>
                      </a:moveTo>
                      <a:cubicBezTo>
                        <a:pt x="2" y="115"/>
                        <a:pt x="2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4" y="115"/>
                        <a:pt x="4" y="115"/>
                      </a:cubicBezTo>
                      <a:cubicBezTo>
                        <a:pt x="4" y="115"/>
                        <a:pt x="4" y="115"/>
                        <a:pt x="4" y="115"/>
                      </a:cubicBezTo>
                      <a:cubicBezTo>
                        <a:pt x="4" y="115"/>
                        <a:pt x="5" y="114"/>
                        <a:pt x="5" y="114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1" y="115"/>
                        <a:pt x="41" y="115"/>
                        <a:pt x="41" y="115"/>
                      </a:cubicBezTo>
                      <a:cubicBezTo>
                        <a:pt x="42" y="115"/>
                        <a:pt x="42" y="114"/>
                        <a:pt x="42" y="114"/>
                      </a:cubicBezTo>
                      <a:cubicBezTo>
                        <a:pt x="43" y="114"/>
                        <a:pt x="43" y="113"/>
                        <a:pt x="43" y="11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2"/>
                        <a:pt x="42" y="1"/>
                      </a:cubicBezTo>
                      <a:cubicBezTo>
                        <a:pt x="42" y="1"/>
                        <a:pt x="41" y="0"/>
                        <a:pt x="4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3"/>
                        <a:pt x="1" y="114"/>
                        <a:pt x="2" y="11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2" name="Freeform 6"/>
                <p:cNvSpPr>
                  <a:spLocks/>
                </p:cNvSpPr>
                <p:nvPr/>
              </p:nvSpPr>
              <p:spPr bwMode="auto">
                <a:xfrm>
                  <a:off x="3853824" y="2462367"/>
                  <a:ext cx="515304" cy="61683"/>
                </a:xfrm>
                <a:custGeom>
                  <a:avLst/>
                  <a:gdLst>
                    <a:gd name="T0" fmla="*/ 0 w 53"/>
                    <a:gd name="T1" fmla="*/ 3 h 5"/>
                    <a:gd name="T2" fmla="*/ 3 w 53"/>
                    <a:gd name="T3" fmla="*/ 5 h 5"/>
                    <a:gd name="T4" fmla="*/ 50 w 53"/>
                    <a:gd name="T5" fmla="*/ 5 h 5"/>
                    <a:gd name="T6" fmla="*/ 53 w 53"/>
                    <a:gd name="T7" fmla="*/ 3 h 5"/>
                    <a:gd name="T8" fmla="*/ 50 w 53"/>
                    <a:gd name="T9" fmla="*/ 0 h 5"/>
                    <a:gd name="T10" fmla="*/ 3 w 53"/>
                    <a:gd name="T11" fmla="*/ 0 h 5"/>
                    <a:gd name="T12" fmla="*/ 0 w 53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0" y="3"/>
                      </a:move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3"/>
                      </a:cubicBezTo>
                      <a:cubicBezTo>
                        <a:pt x="53" y="1"/>
                        <a:pt x="52" y="0"/>
                        <a:pt x="5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Freeform 7"/>
                <p:cNvSpPr>
                  <a:spLocks/>
                </p:cNvSpPr>
                <p:nvPr/>
              </p:nvSpPr>
              <p:spPr bwMode="auto">
                <a:xfrm>
                  <a:off x="3853824" y="2750218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Freeform 8"/>
                <p:cNvSpPr>
                  <a:spLocks/>
                </p:cNvSpPr>
                <p:nvPr/>
              </p:nvSpPr>
              <p:spPr bwMode="auto">
                <a:xfrm>
                  <a:off x="3853824" y="3032931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Freeform 9"/>
                <p:cNvSpPr>
                  <a:spLocks noEditPoints="1"/>
                </p:cNvSpPr>
                <p:nvPr/>
              </p:nvSpPr>
              <p:spPr bwMode="auto">
                <a:xfrm>
                  <a:off x="3598200" y="1881526"/>
                  <a:ext cx="1947600" cy="1845333"/>
                </a:xfrm>
                <a:custGeom>
                  <a:avLst/>
                  <a:gdLst>
                    <a:gd name="T0" fmla="*/ 177 w 200"/>
                    <a:gd name="T1" fmla="*/ 3 h 149"/>
                    <a:gd name="T2" fmla="*/ 177 w 200"/>
                    <a:gd name="T3" fmla="*/ 17 h 149"/>
                    <a:gd name="T4" fmla="*/ 186 w 200"/>
                    <a:gd name="T5" fmla="*/ 21 h 149"/>
                    <a:gd name="T6" fmla="*/ 186 w 200"/>
                    <a:gd name="T7" fmla="*/ 134 h 149"/>
                    <a:gd name="T8" fmla="*/ 107 w 200"/>
                    <a:gd name="T9" fmla="*/ 134 h 149"/>
                    <a:gd name="T10" fmla="*/ 107 w 200"/>
                    <a:gd name="T11" fmla="*/ 21 h 149"/>
                    <a:gd name="T12" fmla="*/ 117 w 200"/>
                    <a:gd name="T13" fmla="*/ 17 h 149"/>
                    <a:gd name="T14" fmla="*/ 117 w 200"/>
                    <a:gd name="T15" fmla="*/ 3 h 149"/>
                    <a:gd name="T16" fmla="*/ 100 w 200"/>
                    <a:gd name="T17" fmla="*/ 9 h 149"/>
                    <a:gd name="T18" fmla="*/ 53 w 200"/>
                    <a:gd name="T19" fmla="*/ 0 h 149"/>
                    <a:gd name="T20" fmla="*/ 0 w 200"/>
                    <a:gd name="T21" fmla="*/ 20 h 149"/>
                    <a:gd name="T22" fmla="*/ 0 w 200"/>
                    <a:gd name="T23" fmla="*/ 142 h 149"/>
                    <a:gd name="T24" fmla="*/ 2 w 200"/>
                    <a:gd name="T25" fmla="*/ 147 h 149"/>
                    <a:gd name="T26" fmla="*/ 8 w 200"/>
                    <a:gd name="T27" fmla="*/ 149 h 149"/>
                    <a:gd name="T28" fmla="*/ 53 w 200"/>
                    <a:gd name="T29" fmla="*/ 145 h 149"/>
                    <a:gd name="T30" fmla="*/ 99 w 200"/>
                    <a:gd name="T31" fmla="*/ 149 h 149"/>
                    <a:gd name="T32" fmla="*/ 99 w 200"/>
                    <a:gd name="T33" fmla="*/ 149 h 149"/>
                    <a:gd name="T34" fmla="*/ 100 w 200"/>
                    <a:gd name="T35" fmla="*/ 149 h 149"/>
                    <a:gd name="T36" fmla="*/ 100 w 200"/>
                    <a:gd name="T37" fmla="*/ 149 h 149"/>
                    <a:gd name="T38" fmla="*/ 101 w 200"/>
                    <a:gd name="T39" fmla="*/ 149 h 149"/>
                    <a:gd name="T40" fmla="*/ 101 w 200"/>
                    <a:gd name="T41" fmla="*/ 149 h 149"/>
                    <a:gd name="T42" fmla="*/ 146 w 200"/>
                    <a:gd name="T43" fmla="*/ 145 h 149"/>
                    <a:gd name="T44" fmla="*/ 192 w 200"/>
                    <a:gd name="T45" fmla="*/ 149 h 149"/>
                    <a:gd name="T46" fmla="*/ 193 w 200"/>
                    <a:gd name="T47" fmla="*/ 149 h 149"/>
                    <a:gd name="T48" fmla="*/ 197 w 200"/>
                    <a:gd name="T49" fmla="*/ 147 h 149"/>
                    <a:gd name="T50" fmla="*/ 200 w 200"/>
                    <a:gd name="T51" fmla="*/ 142 h 149"/>
                    <a:gd name="T52" fmla="*/ 200 w 200"/>
                    <a:gd name="T53" fmla="*/ 20 h 149"/>
                    <a:gd name="T54" fmla="*/ 177 w 200"/>
                    <a:gd name="T55" fmla="*/ 3 h 149"/>
                    <a:gd name="T56" fmla="*/ 93 w 200"/>
                    <a:gd name="T57" fmla="*/ 134 h 149"/>
                    <a:gd name="T58" fmla="*/ 53 w 200"/>
                    <a:gd name="T59" fmla="*/ 131 h 149"/>
                    <a:gd name="T60" fmla="*/ 14 w 200"/>
                    <a:gd name="T61" fmla="*/ 134 h 149"/>
                    <a:gd name="T62" fmla="*/ 14 w 200"/>
                    <a:gd name="T63" fmla="*/ 21 h 149"/>
                    <a:gd name="T64" fmla="*/ 53 w 200"/>
                    <a:gd name="T65" fmla="*/ 14 h 149"/>
                    <a:gd name="T66" fmla="*/ 93 w 200"/>
                    <a:gd name="T67" fmla="*/ 21 h 149"/>
                    <a:gd name="T68" fmla="*/ 93 w 200"/>
                    <a:gd name="T69" fmla="*/ 134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0" h="149">
                      <a:moveTo>
                        <a:pt x="177" y="3"/>
                      </a:moveTo>
                      <a:cubicBezTo>
                        <a:pt x="177" y="17"/>
                        <a:pt x="177" y="17"/>
                        <a:pt x="177" y="17"/>
                      </a:cubicBezTo>
                      <a:cubicBezTo>
                        <a:pt x="181" y="18"/>
                        <a:pt x="185" y="20"/>
                        <a:pt x="186" y="21"/>
                      </a:cubicBezTo>
                      <a:cubicBezTo>
                        <a:pt x="186" y="134"/>
                        <a:pt x="186" y="134"/>
                        <a:pt x="186" y="134"/>
                      </a:cubicBezTo>
                      <a:cubicBezTo>
                        <a:pt x="161" y="130"/>
                        <a:pt x="131" y="130"/>
                        <a:pt x="107" y="134"/>
                      </a:cubicBezTo>
                      <a:cubicBezTo>
                        <a:pt x="107" y="21"/>
                        <a:pt x="107" y="21"/>
                        <a:pt x="107" y="21"/>
                      </a:cubicBezTo>
                      <a:cubicBezTo>
                        <a:pt x="108" y="20"/>
                        <a:pt x="111" y="18"/>
                        <a:pt x="117" y="17"/>
                      </a:cubicBezTo>
                      <a:cubicBezTo>
                        <a:pt x="117" y="3"/>
                        <a:pt x="117" y="3"/>
                        <a:pt x="117" y="3"/>
                      </a:cubicBezTo>
                      <a:cubicBezTo>
                        <a:pt x="110" y="4"/>
                        <a:pt x="104" y="6"/>
                        <a:pt x="100" y="9"/>
                      </a:cubicBezTo>
                      <a:cubicBezTo>
                        <a:pt x="90" y="2"/>
                        <a:pt x="70" y="0"/>
                        <a:pt x="53" y="0"/>
                      </a:cubicBezTo>
                      <a:cubicBezTo>
                        <a:pt x="29" y="0"/>
                        <a:pt x="0" y="5"/>
                        <a:pt x="0" y="2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44"/>
                        <a:pt x="1" y="146"/>
                        <a:pt x="2" y="147"/>
                      </a:cubicBezTo>
                      <a:cubicBezTo>
                        <a:pt x="4" y="148"/>
                        <a:pt x="6" y="149"/>
                        <a:pt x="8" y="149"/>
                      </a:cubicBezTo>
                      <a:cubicBezTo>
                        <a:pt x="22" y="146"/>
                        <a:pt x="37" y="145"/>
                        <a:pt x="53" y="145"/>
                      </a:cubicBezTo>
                      <a:cubicBezTo>
                        <a:pt x="69" y="145"/>
                        <a:pt x="85" y="146"/>
                        <a:pt x="99" y="149"/>
                      </a:cubicBezTo>
                      <a:cubicBezTo>
                        <a:pt x="99" y="149"/>
                        <a:pt x="99" y="149"/>
                        <a:pt x="99" y="149"/>
                      </a:cubicBezTo>
                      <a:cubicBezTo>
                        <a:pt x="99" y="149"/>
                        <a:pt x="99" y="149"/>
                        <a:pt x="100" y="149"/>
                      </a:cubicBezTo>
                      <a:cubicBezTo>
                        <a:pt x="100" y="149"/>
                        <a:pt x="100" y="149"/>
                        <a:pt x="100" y="149"/>
                      </a:cubicBezTo>
                      <a:cubicBezTo>
                        <a:pt x="100" y="149"/>
                        <a:pt x="100" y="149"/>
                        <a:pt x="101" y="149"/>
                      </a:cubicBezTo>
                      <a:cubicBezTo>
                        <a:pt x="101" y="149"/>
                        <a:pt x="101" y="149"/>
                        <a:pt x="101" y="149"/>
                      </a:cubicBezTo>
                      <a:cubicBezTo>
                        <a:pt x="115" y="146"/>
                        <a:pt x="130" y="145"/>
                        <a:pt x="146" y="145"/>
                      </a:cubicBezTo>
                      <a:cubicBezTo>
                        <a:pt x="162" y="145"/>
                        <a:pt x="178" y="146"/>
                        <a:pt x="192" y="149"/>
                      </a:cubicBezTo>
                      <a:cubicBezTo>
                        <a:pt x="192" y="149"/>
                        <a:pt x="192" y="149"/>
                        <a:pt x="193" y="149"/>
                      </a:cubicBezTo>
                      <a:cubicBezTo>
                        <a:pt x="194" y="149"/>
                        <a:pt x="196" y="148"/>
                        <a:pt x="197" y="147"/>
                      </a:cubicBezTo>
                      <a:cubicBezTo>
                        <a:pt x="199" y="146"/>
                        <a:pt x="200" y="144"/>
                        <a:pt x="200" y="142"/>
                      </a:cubicBezTo>
                      <a:cubicBezTo>
                        <a:pt x="200" y="20"/>
                        <a:pt x="200" y="20"/>
                        <a:pt x="200" y="20"/>
                      </a:cubicBezTo>
                      <a:cubicBezTo>
                        <a:pt x="200" y="11"/>
                        <a:pt x="190" y="6"/>
                        <a:pt x="177" y="3"/>
                      </a:cubicBezTo>
                      <a:close/>
                      <a:moveTo>
                        <a:pt x="93" y="134"/>
                      </a:moveTo>
                      <a:cubicBezTo>
                        <a:pt x="80" y="132"/>
                        <a:pt x="67" y="131"/>
                        <a:pt x="53" y="131"/>
                      </a:cubicBezTo>
                      <a:cubicBezTo>
                        <a:pt x="40" y="131"/>
                        <a:pt x="26" y="132"/>
                        <a:pt x="14" y="13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6" y="18"/>
                        <a:pt x="30" y="14"/>
                        <a:pt x="53" y="14"/>
                      </a:cubicBezTo>
                      <a:cubicBezTo>
                        <a:pt x="76" y="14"/>
                        <a:pt x="90" y="18"/>
                        <a:pt x="93" y="21"/>
                      </a:cubicBezTo>
                      <a:lnTo>
                        <a:pt x="93" y="1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062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0" y="259080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3627121" y="259080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022327" y="259080"/>
            <a:ext cx="594360" cy="594360"/>
          </a:xfrm>
          <a:prstGeom prst="ellipse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968" y="317807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研究成果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14322" y="371594"/>
            <a:ext cx="4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342158" y="5968484"/>
            <a:ext cx="3507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</a:t>
            </a: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数据截图</a:t>
            </a:r>
          </a:p>
        </p:txBody>
      </p:sp>
      <p:sp>
        <p:nvSpPr>
          <p:cNvPr id="103" name="矩形 102"/>
          <p:cNvSpPr/>
          <p:nvPr/>
        </p:nvSpPr>
        <p:spPr>
          <a:xfrm>
            <a:off x="696276" y="5676900"/>
            <a:ext cx="10799446" cy="29158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65A330-2D2B-458E-91D2-8373B341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57" y="1135802"/>
            <a:ext cx="3555407" cy="42587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25E40D-E629-4336-8BC8-16E8F9C9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56" y="1132761"/>
            <a:ext cx="3696008" cy="42617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6698E3-31E4-4522-95E1-1D1BD163CE03}"/>
              </a:ext>
            </a:extLst>
          </p:cNvPr>
          <p:cNvSpPr txBox="1"/>
          <p:nvPr/>
        </p:nvSpPr>
        <p:spPr>
          <a:xfrm>
            <a:off x="9237305" y="2391764"/>
            <a:ext cx="2481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根据预处理后的数据和可视化分析后得到的评分公式，记载所有用户的四种题型的得分以及三种能力的评分的</a:t>
            </a:r>
            <a:r>
              <a:rPr lang="en-US" altLang="zh-CN" dirty="0"/>
              <a:t>json</a:t>
            </a:r>
            <a:r>
              <a:rPr lang="zh-CN" altLang="en-US" dirty="0"/>
              <a:t>文件如左图所示。</a:t>
            </a:r>
          </a:p>
        </p:txBody>
      </p:sp>
    </p:spTree>
    <p:extLst>
      <p:ext uri="{BB962C8B-B14F-4D97-AF65-F5344CB8AC3E}">
        <p14:creationId xmlns:p14="http://schemas.microsoft.com/office/powerpoint/2010/main" val="316551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453"/>
            <a:ext cx="250031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1960" y="-453"/>
            <a:ext cx="1173004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867683" y="1277513"/>
            <a:ext cx="2007624" cy="2126412"/>
            <a:chOff x="3964305" y="4031493"/>
            <a:chExt cx="2007624" cy="2126412"/>
          </a:xfrm>
        </p:grpSpPr>
        <p:grpSp>
          <p:nvGrpSpPr>
            <p:cNvPr id="12" name="组合 11"/>
            <p:cNvGrpSpPr/>
            <p:nvPr/>
          </p:nvGrpSpPr>
          <p:grpSpPr>
            <a:xfrm>
              <a:off x="3964305" y="4031493"/>
              <a:ext cx="2007624" cy="2126412"/>
              <a:chOff x="3964305" y="4031493"/>
              <a:chExt cx="2007624" cy="2126412"/>
            </a:xfrm>
            <a:solidFill>
              <a:srgbClr val="0170C1"/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964305" y="4150281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10800000" flipV="1">
                <a:off x="4730469" y="4031493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126505" y="4518238"/>
              <a:ext cx="1640912" cy="1161259"/>
              <a:chOff x="4126505" y="4518238"/>
              <a:chExt cx="1640912" cy="116125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4126505" y="4518238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Debug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水平</a:t>
                </a:r>
              </a:p>
            </p:txBody>
          </p:sp>
          <p:sp>
            <p:nvSpPr>
              <p:cNvPr id="15" name="KSO_Shape"/>
              <p:cNvSpPr>
                <a:spLocks/>
              </p:cNvSpPr>
              <p:nvPr/>
            </p:nvSpPr>
            <p:spPr bwMode="auto">
              <a:xfrm>
                <a:off x="4606384" y="5100176"/>
                <a:ext cx="719654" cy="579321"/>
              </a:xfrm>
              <a:custGeom>
                <a:avLst/>
                <a:gdLst>
                  <a:gd name="T0" fmla="*/ 913166 w 4940"/>
                  <a:gd name="T1" fmla="*/ 216832 h 3973"/>
                  <a:gd name="T2" fmla="*/ 832184 w 4940"/>
                  <a:gd name="T3" fmla="*/ 139667 h 3973"/>
                  <a:gd name="T4" fmla="*/ 750431 w 4940"/>
                  <a:gd name="T5" fmla="*/ 81408 h 3973"/>
                  <a:gd name="T6" fmla="*/ 668293 w 4940"/>
                  <a:gd name="T7" fmla="*/ 40897 h 3973"/>
                  <a:gd name="T8" fmla="*/ 586925 w 4940"/>
                  <a:gd name="T9" fmla="*/ 14661 h 3973"/>
                  <a:gd name="T10" fmla="*/ 506715 w 4940"/>
                  <a:gd name="T11" fmla="*/ 2315 h 3973"/>
                  <a:gd name="T12" fmla="*/ 429203 w 4940"/>
                  <a:gd name="T13" fmla="*/ 772 h 3973"/>
                  <a:gd name="T14" fmla="*/ 354777 w 4940"/>
                  <a:gd name="T15" fmla="*/ 8102 h 3973"/>
                  <a:gd name="T16" fmla="*/ 285364 w 4940"/>
                  <a:gd name="T17" fmla="*/ 22763 h 3973"/>
                  <a:gd name="T18" fmla="*/ 220965 w 4940"/>
                  <a:gd name="T19" fmla="*/ 42826 h 3973"/>
                  <a:gd name="T20" fmla="*/ 136898 w 4940"/>
                  <a:gd name="T21" fmla="*/ 77164 h 3973"/>
                  <a:gd name="T22" fmla="*/ 52060 w 4940"/>
                  <a:gd name="T23" fmla="*/ 123077 h 3973"/>
                  <a:gd name="T24" fmla="*/ 0 w 4940"/>
                  <a:gd name="T25" fmla="*/ 158573 h 3973"/>
                  <a:gd name="T26" fmla="*/ 23523 w 4940"/>
                  <a:gd name="T27" fmla="*/ 1411336 h 3973"/>
                  <a:gd name="T28" fmla="*/ 90237 w 4940"/>
                  <a:gd name="T29" fmla="*/ 1371211 h 3973"/>
                  <a:gd name="T30" fmla="*/ 191271 w 4940"/>
                  <a:gd name="T31" fmla="*/ 1323755 h 3973"/>
                  <a:gd name="T32" fmla="*/ 252200 w 4940"/>
                  <a:gd name="T33" fmla="*/ 1302149 h 3973"/>
                  <a:gd name="T34" fmla="*/ 319300 w 4940"/>
                  <a:gd name="T35" fmla="*/ 1284787 h 3973"/>
                  <a:gd name="T36" fmla="*/ 391798 w 4940"/>
                  <a:gd name="T37" fmla="*/ 1273212 h 3973"/>
                  <a:gd name="T38" fmla="*/ 467381 w 4940"/>
                  <a:gd name="T39" fmla="*/ 1270511 h 3973"/>
                  <a:gd name="T40" fmla="*/ 546434 w 4940"/>
                  <a:gd name="T41" fmla="*/ 1277070 h 3973"/>
                  <a:gd name="T42" fmla="*/ 627802 w 4940"/>
                  <a:gd name="T43" fmla="*/ 1295975 h 3973"/>
                  <a:gd name="T44" fmla="*/ 709555 w 4940"/>
                  <a:gd name="T45" fmla="*/ 1329156 h 3973"/>
                  <a:gd name="T46" fmla="*/ 791693 w 4940"/>
                  <a:gd name="T47" fmla="*/ 1378155 h 3973"/>
                  <a:gd name="T48" fmla="*/ 873061 w 4940"/>
                  <a:gd name="T49" fmla="*/ 1445288 h 3973"/>
                  <a:gd name="T50" fmla="*/ 952500 w 4940"/>
                  <a:gd name="T51" fmla="*/ 1532870 h 3973"/>
                  <a:gd name="T52" fmla="*/ 1011887 w 4940"/>
                  <a:gd name="T53" fmla="*/ 1465351 h 3973"/>
                  <a:gd name="T54" fmla="*/ 1092868 w 4940"/>
                  <a:gd name="T55" fmla="*/ 1393588 h 3973"/>
                  <a:gd name="T56" fmla="*/ 1175007 w 4940"/>
                  <a:gd name="T57" fmla="*/ 1339959 h 3973"/>
                  <a:gd name="T58" fmla="*/ 1256760 w 4940"/>
                  <a:gd name="T59" fmla="*/ 1302920 h 3973"/>
                  <a:gd name="T60" fmla="*/ 1338128 w 4940"/>
                  <a:gd name="T61" fmla="*/ 1280928 h 3973"/>
                  <a:gd name="T62" fmla="*/ 1417952 w 4940"/>
                  <a:gd name="T63" fmla="*/ 1270897 h 3973"/>
                  <a:gd name="T64" fmla="*/ 1494692 w 4940"/>
                  <a:gd name="T65" fmla="*/ 1271669 h 3973"/>
                  <a:gd name="T66" fmla="*/ 1567962 w 4940"/>
                  <a:gd name="T67" fmla="*/ 1281314 h 3973"/>
                  <a:gd name="T68" fmla="*/ 1635832 w 4940"/>
                  <a:gd name="T69" fmla="*/ 1297519 h 3973"/>
                  <a:gd name="T70" fmla="*/ 1698689 w 4940"/>
                  <a:gd name="T71" fmla="*/ 1318353 h 3973"/>
                  <a:gd name="T72" fmla="*/ 1792397 w 4940"/>
                  <a:gd name="T73" fmla="*/ 1359250 h 3973"/>
                  <a:gd name="T74" fmla="*/ 1868365 w 4940"/>
                  <a:gd name="T75" fmla="*/ 1402848 h 3973"/>
                  <a:gd name="T76" fmla="*/ 1905000 w 4940"/>
                  <a:gd name="T77" fmla="*/ 158573 h 3973"/>
                  <a:gd name="T78" fmla="*/ 1868365 w 4940"/>
                  <a:gd name="T79" fmla="*/ 133109 h 3973"/>
                  <a:gd name="T80" fmla="*/ 1792397 w 4940"/>
                  <a:gd name="T81" fmla="*/ 89511 h 3973"/>
                  <a:gd name="T82" fmla="*/ 1698689 w 4940"/>
                  <a:gd name="T83" fmla="*/ 47842 h 3973"/>
                  <a:gd name="T84" fmla="*/ 1635832 w 4940"/>
                  <a:gd name="T85" fmla="*/ 27393 h 3973"/>
                  <a:gd name="T86" fmla="*/ 1567962 w 4940"/>
                  <a:gd name="T87" fmla="*/ 11575 h 3973"/>
                  <a:gd name="T88" fmla="*/ 1494692 w 4940"/>
                  <a:gd name="T89" fmla="*/ 1929 h 3973"/>
                  <a:gd name="T90" fmla="*/ 1417952 w 4940"/>
                  <a:gd name="T91" fmla="*/ 1157 h 3973"/>
                  <a:gd name="T92" fmla="*/ 1338128 w 4940"/>
                  <a:gd name="T93" fmla="*/ 10417 h 3973"/>
                  <a:gd name="T94" fmla="*/ 1256760 w 4940"/>
                  <a:gd name="T95" fmla="*/ 33181 h 3973"/>
                  <a:gd name="T96" fmla="*/ 1175007 w 4940"/>
                  <a:gd name="T97" fmla="*/ 70220 h 3973"/>
                  <a:gd name="T98" fmla="*/ 1092868 w 4940"/>
                  <a:gd name="T99" fmla="*/ 123463 h 3973"/>
                  <a:gd name="T100" fmla="*/ 1011887 w 4940"/>
                  <a:gd name="T101" fmla="*/ 195612 h 3973"/>
                  <a:gd name="T102" fmla="*/ 952500 w 4940"/>
                  <a:gd name="T103" fmla="*/ 262745 h 397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940" h="3973">
                    <a:moveTo>
                      <a:pt x="2470" y="681"/>
                    </a:moveTo>
                    <a:lnTo>
                      <a:pt x="2470" y="681"/>
                    </a:lnTo>
                    <a:lnTo>
                      <a:pt x="2419" y="619"/>
                    </a:lnTo>
                    <a:lnTo>
                      <a:pt x="2368" y="562"/>
                    </a:lnTo>
                    <a:lnTo>
                      <a:pt x="2315" y="507"/>
                    </a:lnTo>
                    <a:lnTo>
                      <a:pt x="2264" y="455"/>
                    </a:lnTo>
                    <a:lnTo>
                      <a:pt x="2211" y="407"/>
                    </a:lnTo>
                    <a:lnTo>
                      <a:pt x="2158" y="362"/>
                    </a:lnTo>
                    <a:lnTo>
                      <a:pt x="2106" y="320"/>
                    </a:lnTo>
                    <a:lnTo>
                      <a:pt x="2053" y="281"/>
                    </a:lnTo>
                    <a:lnTo>
                      <a:pt x="2000" y="244"/>
                    </a:lnTo>
                    <a:lnTo>
                      <a:pt x="1946" y="211"/>
                    </a:lnTo>
                    <a:lnTo>
                      <a:pt x="1894" y="182"/>
                    </a:lnTo>
                    <a:lnTo>
                      <a:pt x="1840" y="154"/>
                    </a:lnTo>
                    <a:lnTo>
                      <a:pt x="1787" y="128"/>
                    </a:lnTo>
                    <a:lnTo>
                      <a:pt x="1733" y="106"/>
                    </a:lnTo>
                    <a:lnTo>
                      <a:pt x="1680" y="86"/>
                    </a:lnTo>
                    <a:lnTo>
                      <a:pt x="1628" y="68"/>
                    </a:lnTo>
                    <a:lnTo>
                      <a:pt x="1575" y="52"/>
                    </a:lnTo>
                    <a:lnTo>
                      <a:pt x="1522" y="38"/>
                    </a:lnTo>
                    <a:lnTo>
                      <a:pt x="1469" y="27"/>
                    </a:lnTo>
                    <a:lnTo>
                      <a:pt x="1417" y="19"/>
                    </a:lnTo>
                    <a:lnTo>
                      <a:pt x="1365" y="11"/>
                    </a:lnTo>
                    <a:lnTo>
                      <a:pt x="1314" y="6"/>
                    </a:lnTo>
                    <a:lnTo>
                      <a:pt x="1264" y="3"/>
                    </a:lnTo>
                    <a:lnTo>
                      <a:pt x="1212" y="0"/>
                    </a:lnTo>
                    <a:lnTo>
                      <a:pt x="1163" y="0"/>
                    </a:lnTo>
                    <a:lnTo>
                      <a:pt x="1113" y="2"/>
                    </a:lnTo>
                    <a:lnTo>
                      <a:pt x="1064" y="5"/>
                    </a:lnTo>
                    <a:lnTo>
                      <a:pt x="1016" y="9"/>
                    </a:lnTo>
                    <a:lnTo>
                      <a:pt x="968" y="15"/>
                    </a:lnTo>
                    <a:lnTo>
                      <a:pt x="920" y="21"/>
                    </a:lnTo>
                    <a:lnTo>
                      <a:pt x="875" y="30"/>
                    </a:lnTo>
                    <a:lnTo>
                      <a:pt x="828" y="38"/>
                    </a:lnTo>
                    <a:lnTo>
                      <a:pt x="784" y="48"/>
                    </a:lnTo>
                    <a:lnTo>
                      <a:pt x="740" y="59"/>
                    </a:lnTo>
                    <a:lnTo>
                      <a:pt x="697" y="71"/>
                    </a:lnTo>
                    <a:lnTo>
                      <a:pt x="654" y="84"/>
                    </a:lnTo>
                    <a:lnTo>
                      <a:pt x="614" y="96"/>
                    </a:lnTo>
                    <a:lnTo>
                      <a:pt x="573" y="111"/>
                    </a:lnTo>
                    <a:lnTo>
                      <a:pt x="534" y="124"/>
                    </a:lnTo>
                    <a:lnTo>
                      <a:pt x="496" y="139"/>
                    </a:lnTo>
                    <a:lnTo>
                      <a:pt x="423" y="169"/>
                    </a:lnTo>
                    <a:lnTo>
                      <a:pt x="355" y="200"/>
                    </a:lnTo>
                    <a:lnTo>
                      <a:pt x="292" y="232"/>
                    </a:lnTo>
                    <a:lnTo>
                      <a:pt x="234" y="263"/>
                    </a:lnTo>
                    <a:lnTo>
                      <a:pt x="181" y="292"/>
                    </a:lnTo>
                    <a:lnTo>
                      <a:pt x="135" y="319"/>
                    </a:lnTo>
                    <a:lnTo>
                      <a:pt x="95" y="345"/>
                    </a:lnTo>
                    <a:lnTo>
                      <a:pt x="61" y="367"/>
                    </a:lnTo>
                    <a:lnTo>
                      <a:pt x="16" y="399"/>
                    </a:lnTo>
                    <a:lnTo>
                      <a:pt x="0" y="411"/>
                    </a:lnTo>
                    <a:lnTo>
                      <a:pt x="0" y="3702"/>
                    </a:lnTo>
                    <a:lnTo>
                      <a:pt x="16" y="3690"/>
                    </a:lnTo>
                    <a:lnTo>
                      <a:pt x="61" y="3658"/>
                    </a:lnTo>
                    <a:lnTo>
                      <a:pt x="95" y="3636"/>
                    </a:lnTo>
                    <a:lnTo>
                      <a:pt x="135" y="3612"/>
                    </a:lnTo>
                    <a:lnTo>
                      <a:pt x="181" y="3583"/>
                    </a:lnTo>
                    <a:lnTo>
                      <a:pt x="234" y="3554"/>
                    </a:lnTo>
                    <a:lnTo>
                      <a:pt x="292" y="3523"/>
                    </a:lnTo>
                    <a:lnTo>
                      <a:pt x="355" y="3493"/>
                    </a:lnTo>
                    <a:lnTo>
                      <a:pt x="423" y="3461"/>
                    </a:lnTo>
                    <a:lnTo>
                      <a:pt x="496" y="3431"/>
                    </a:lnTo>
                    <a:lnTo>
                      <a:pt x="534" y="3417"/>
                    </a:lnTo>
                    <a:lnTo>
                      <a:pt x="573" y="3402"/>
                    </a:lnTo>
                    <a:lnTo>
                      <a:pt x="614" y="3388"/>
                    </a:lnTo>
                    <a:lnTo>
                      <a:pt x="654" y="3375"/>
                    </a:lnTo>
                    <a:lnTo>
                      <a:pt x="697" y="3363"/>
                    </a:lnTo>
                    <a:lnTo>
                      <a:pt x="740" y="3350"/>
                    </a:lnTo>
                    <a:lnTo>
                      <a:pt x="784" y="3339"/>
                    </a:lnTo>
                    <a:lnTo>
                      <a:pt x="828" y="3330"/>
                    </a:lnTo>
                    <a:lnTo>
                      <a:pt x="875" y="3321"/>
                    </a:lnTo>
                    <a:lnTo>
                      <a:pt x="920" y="3312"/>
                    </a:lnTo>
                    <a:lnTo>
                      <a:pt x="968" y="3306"/>
                    </a:lnTo>
                    <a:lnTo>
                      <a:pt x="1016" y="3300"/>
                    </a:lnTo>
                    <a:lnTo>
                      <a:pt x="1064" y="3296"/>
                    </a:lnTo>
                    <a:lnTo>
                      <a:pt x="1113" y="3294"/>
                    </a:lnTo>
                    <a:lnTo>
                      <a:pt x="1163" y="3292"/>
                    </a:lnTo>
                    <a:lnTo>
                      <a:pt x="1212" y="3293"/>
                    </a:lnTo>
                    <a:lnTo>
                      <a:pt x="1264" y="3294"/>
                    </a:lnTo>
                    <a:lnTo>
                      <a:pt x="1314" y="3298"/>
                    </a:lnTo>
                    <a:lnTo>
                      <a:pt x="1365" y="3303"/>
                    </a:lnTo>
                    <a:lnTo>
                      <a:pt x="1417" y="3310"/>
                    </a:lnTo>
                    <a:lnTo>
                      <a:pt x="1469" y="3320"/>
                    </a:lnTo>
                    <a:lnTo>
                      <a:pt x="1522" y="3331"/>
                    </a:lnTo>
                    <a:lnTo>
                      <a:pt x="1575" y="3344"/>
                    </a:lnTo>
                    <a:lnTo>
                      <a:pt x="1628" y="3359"/>
                    </a:lnTo>
                    <a:lnTo>
                      <a:pt x="1680" y="3377"/>
                    </a:lnTo>
                    <a:lnTo>
                      <a:pt x="1733" y="3397"/>
                    </a:lnTo>
                    <a:lnTo>
                      <a:pt x="1787" y="3420"/>
                    </a:lnTo>
                    <a:lnTo>
                      <a:pt x="1840" y="3445"/>
                    </a:lnTo>
                    <a:lnTo>
                      <a:pt x="1894" y="3473"/>
                    </a:lnTo>
                    <a:lnTo>
                      <a:pt x="1946" y="3504"/>
                    </a:lnTo>
                    <a:lnTo>
                      <a:pt x="2000" y="3537"/>
                    </a:lnTo>
                    <a:lnTo>
                      <a:pt x="2053" y="3572"/>
                    </a:lnTo>
                    <a:lnTo>
                      <a:pt x="2106" y="3612"/>
                    </a:lnTo>
                    <a:lnTo>
                      <a:pt x="2158" y="3653"/>
                    </a:lnTo>
                    <a:lnTo>
                      <a:pt x="2211" y="3699"/>
                    </a:lnTo>
                    <a:lnTo>
                      <a:pt x="2264" y="3746"/>
                    </a:lnTo>
                    <a:lnTo>
                      <a:pt x="2315" y="3798"/>
                    </a:lnTo>
                    <a:lnTo>
                      <a:pt x="2368" y="3853"/>
                    </a:lnTo>
                    <a:lnTo>
                      <a:pt x="2419" y="3911"/>
                    </a:lnTo>
                    <a:lnTo>
                      <a:pt x="2470" y="3973"/>
                    </a:lnTo>
                    <a:lnTo>
                      <a:pt x="2521" y="3911"/>
                    </a:lnTo>
                    <a:lnTo>
                      <a:pt x="2573" y="3853"/>
                    </a:lnTo>
                    <a:lnTo>
                      <a:pt x="2624" y="3798"/>
                    </a:lnTo>
                    <a:lnTo>
                      <a:pt x="2676" y="3746"/>
                    </a:lnTo>
                    <a:lnTo>
                      <a:pt x="2728" y="3699"/>
                    </a:lnTo>
                    <a:lnTo>
                      <a:pt x="2781" y="3653"/>
                    </a:lnTo>
                    <a:lnTo>
                      <a:pt x="2834" y="3612"/>
                    </a:lnTo>
                    <a:lnTo>
                      <a:pt x="2886" y="3572"/>
                    </a:lnTo>
                    <a:lnTo>
                      <a:pt x="2940" y="3537"/>
                    </a:lnTo>
                    <a:lnTo>
                      <a:pt x="2993" y="3504"/>
                    </a:lnTo>
                    <a:lnTo>
                      <a:pt x="3047" y="3473"/>
                    </a:lnTo>
                    <a:lnTo>
                      <a:pt x="3100" y="3445"/>
                    </a:lnTo>
                    <a:lnTo>
                      <a:pt x="3154" y="3420"/>
                    </a:lnTo>
                    <a:lnTo>
                      <a:pt x="3206" y="3397"/>
                    </a:lnTo>
                    <a:lnTo>
                      <a:pt x="3259" y="3377"/>
                    </a:lnTo>
                    <a:lnTo>
                      <a:pt x="3313" y="3359"/>
                    </a:lnTo>
                    <a:lnTo>
                      <a:pt x="3366" y="3344"/>
                    </a:lnTo>
                    <a:lnTo>
                      <a:pt x="3418" y="3331"/>
                    </a:lnTo>
                    <a:lnTo>
                      <a:pt x="3470" y="3320"/>
                    </a:lnTo>
                    <a:lnTo>
                      <a:pt x="3523" y="3310"/>
                    </a:lnTo>
                    <a:lnTo>
                      <a:pt x="3574" y="3303"/>
                    </a:lnTo>
                    <a:lnTo>
                      <a:pt x="3626" y="3298"/>
                    </a:lnTo>
                    <a:lnTo>
                      <a:pt x="3677" y="3294"/>
                    </a:lnTo>
                    <a:lnTo>
                      <a:pt x="3727" y="3293"/>
                    </a:lnTo>
                    <a:lnTo>
                      <a:pt x="3778" y="3292"/>
                    </a:lnTo>
                    <a:lnTo>
                      <a:pt x="3827" y="3294"/>
                    </a:lnTo>
                    <a:lnTo>
                      <a:pt x="3876" y="3296"/>
                    </a:lnTo>
                    <a:lnTo>
                      <a:pt x="3925" y="3300"/>
                    </a:lnTo>
                    <a:lnTo>
                      <a:pt x="3973" y="3306"/>
                    </a:lnTo>
                    <a:lnTo>
                      <a:pt x="4019" y="3312"/>
                    </a:lnTo>
                    <a:lnTo>
                      <a:pt x="4066" y="3321"/>
                    </a:lnTo>
                    <a:lnTo>
                      <a:pt x="4111" y="3330"/>
                    </a:lnTo>
                    <a:lnTo>
                      <a:pt x="4155" y="3339"/>
                    </a:lnTo>
                    <a:lnTo>
                      <a:pt x="4199" y="3350"/>
                    </a:lnTo>
                    <a:lnTo>
                      <a:pt x="4242" y="3363"/>
                    </a:lnTo>
                    <a:lnTo>
                      <a:pt x="4285" y="3375"/>
                    </a:lnTo>
                    <a:lnTo>
                      <a:pt x="4327" y="3388"/>
                    </a:lnTo>
                    <a:lnTo>
                      <a:pt x="4366" y="3402"/>
                    </a:lnTo>
                    <a:lnTo>
                      <a:pt x="4405" y="3417"/>
                    </a:lnTo>
                    <a:lnTo>
                      <a:pt x="4444" y="3431"/>
                    </a:lnTo>
                    <a:lnTo>
                      <a:pt x="4517" y="3461"/>
                    </a:lnTo>
                    <a:lnTo>
                      <a:pt x="4585" y="3493"/>
                    </a:lnTo>
                    <a:lnTo>
                      <a:pt x="4648" y="3523"/>
                    </a:lnTo>
                    <a:lnTo>
                      <a:pt x="4707" y="3554"/>
                    </a:lnTo>
                    <a:lnTo>
                      <a:pt x="4758" y="3583"/>
                    </a:lnTo>
                    <a:lnTo>
                      <a:pt x="4805" y="3612"/>
                    </a:lnTo>
                    <a:lnTo>
                      <a:pt x="4845" y="3636"/>
                    </a:lnTo>
                    <a:lnTo>
                      <a:pt x="4878" y="3658"/>
                    </a:lnTo>
                    <a:lnTo>
                      <a:pt x="4924" y="3690"/>
                    </a:lnTo>
                    <a:lnTo>
                      <a:pt x="4940" y="3702"/>
                    </a:lnTo>
                    <a:lnTo>
                      <a:pt x="4940" y="411"/>
                    </a:lnTo>
                    <a:lnTo>
                      <a:pt x="4924" y="399"/>
                    </a:lnTo>
                    <a:lnTo>
                      <a:pt x="4878" y="367"/>
                    </a:lnTo>
                    <a:lnTo>
                      <a:pt x="4845" y="345"/>
                    </a:lnTo>
                    <a:lnTo>
                      <a:pt x="4805" y="319"/>
                    </a:lnTo>
                    <a:lnTo>
                      <a:pt x="4758" y="292"/>
                    </a:lnTo>
                    <a:lnTo>
                      <a:pt x="4707" y="263"/>
                    </a:lnTo>
                    <a:lnTo>
                      <a:pt x="4648" y="232"/>
                    </a:lnTo>
                    <a:lnTo>
                      <a:pt x="4585" y="200"/>
                    </a:lnTo>
                    <a:lnTo>
                      <a:pt x="4517" y="169"/>
                    </a:lnTo>
                    <a:lnTo>
                      <a:pt x="4444" y="139"/>
                    </a:lnTo>
                    <a:lnTo>
                      <a:pt x="4405" y="124"/>
                    </a:lnTo>
                    <a:lnTo>
                      <a:pt x="4366" y="111"/>
                    </a:lnTo>
                    <a:lnTo>
                      <a:pt x="4327" y="96"/>
                    </a:lnTo>
                    <a:lnTo>
                      <a:pt x="4285" y="84"/>
                    </a:lnTo>
                    <a:lnTo>
                      <a:pt x="4242" y="71"/>
                    </a:lnTo>
                    <a:lnTo>
                      <a:pt x="4199" y="59"/>
                    </a:lnTo>
                    <a:lnTo>
                      <a:pt x="4155" y="48"/>
                    </a:lnTo>
                    <a:lnTo>
                      <a:pt x="4111" y="38"/>
                    </a:lnTo>
                    <a:lnTo>
                      <a:pt x="4066" y="30"/>
                    </a:lnTo>
                    <a:lnTo>
                      <a:pt x="4019" y="21"/>
                    </a:lnTo>
                    <a:lnTo>
                      <a:pt x="3973" y="15"/>
                    </a:lnTo>
                    <a:lnTo>
                      <a:pt x="3925" y="9"/>
                    </a:lnTo>
                    <a:lnTo>
                      <a:pt x="3876" y="5"/>
                    </a:lnTo>
                    <a:lnTo>
                      <a:pt x="3827" y="2"/>
                    </a:lnTo>
                    <a:lnTo>
                      <a:pt x="3778" y="0"/>
                    </a:lnTo>
                    <a:lnTo>
                      <a:pt x="3727" y="0"/>
                    </a:lnTo>
                    <a:lnTo>
                      <a:pt x="3677" y="3"/>
                    </a:lnTo>
                    <a:lnTo>
                      <a:pt x="3626" y="6"/>
                    </a:lnTo>
                    <a:lnTo>
                      <a:pt x="3574" y="11"/>
                    </a:lnTo>
                    <a:lnTo>
                      <a:pt x="3523" y="19"/>
                    </a:lnTo>
                    <a:lnTo>
                      <a:pt x="3470" y="27"/>
                    </a:lnTo>
                    <a:lnTo>
                      <a:pt x="3418" y="38"/>
                    </a:lnTo>
                    <a:lnTo>
                      <a:pt x="3366" y="52"/>
                    </a:lnTo>
                    <a:lnTo>
                      <a:pt x="3313" y="68"/>
                    </a:lnTo>
                    <a:lnTo>
                      <a:pt x="3259" y="86"/>
                    </a:lnTo>
                    <a:lnTo>
                      <a:pt x="3206" y="106"/>
                    </a:lnTo>
                    <a:lnTo>
                      <a:pt x="3154" y="128"/>
                    </a:lnTo>
                    <a:lnTo>
                      <a:pt x="3100" y="154"/>
                    </a:lnTo>
                    <a:lnTo>
                      <a:pt x="3047" y="182"/>
                    </a:lnTo>
                    <a:lnTo>
                      <a:pt x="2993" y="211"/>
                    </a:lnTo>
                    <a:lnTo>
                      <a:pt x="2940" y="244"/>
                    </a:lnTo>
                    <a:lnTo>
                      <a:pt x="2886" y="281"/>
                    </a:lnTo>
                    <a:lnTo>
                      <a:pt x="2834" y="320"/>
                    </a:lnTo>
                    <a:lnTo>
                      <a:pt x="2781" y="362"/>
                    </a:lnTo>
                    <a:lnTo>
                      <a:pt x="2728" y="407"/>
                    </a:lnTo>
                    <a:lnTo>
                      <a:pt x="2676" y="455"/>
                    </a:lnTo>
                    <a:lnTo>
                      <a:pt x="2624" y="507"/>
                    </a:lnTo>
                    <a:lnTo>
                      <a:pt x="2573" y="562"/>
                    </a:lnTo>
                    <a:lnTo>
                      <a:pt x="2521" y="619"/>
                    </a:lnTo>
                    <a:lnTo>
                      <a:pt x="2470" y="6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410627" y="1282990"/>
            <a:ext cx="2007624" cy="2126412"/>
            <a:chOff x="3964305" y="4031493"/>
            <a:chExt cx="2007624" cy="212641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64305" y="4031493"/>
              <a:ext cx="2007624" cy="2126412"/>
              <a:chOff x="3964305" y="4031493"/>
              <a:chExt cx="2007624" cy="2126412"/>
            </a:xfrm>
            <a:solidFill>
              <a:srgbClr val="0170C1"/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3964305" y="4150281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0800000" flipV="1">
                <a:off x="4730469" y="4031493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126505" y="4518238"/>
              <a:ext cx="1640912" cy="1161259"/>
              <a:chOff x="4126505" y="4518238"/>
              <a:chExt cx="1640912" cy="1161259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4126505" y="4518238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数字题</a:t>
                </a:r>
                <a:endParaRPr lang="zh-CN" altLang="en-US" sz="2000" dirty="0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26" name="KSO_Shape"/>
              <p:cNvSpPr>
                <a:spLocks/>
              </p:cNvSpPr>
              <p:nvPr/>
            </p:nvSpPr>
            <p:spPr bwMode="auto">
              <a:xfrm>
                <a:off x="4606384" y="5100176"/>
                <a:ext cx="719654" cy="579321"/>
              </a:xfrm>
              <a:custGeom>
                <a:avLst/>
                <a:gdLst>
                  <a:gd name="T0" fmla="*/ 913166 w 4940"/>
                  <a:gd name="T1" fmla="*/ 216832 h 3973"/>
                  <a:gd name="T2" fmla="*/ 832184 w 4940"/>
                  <a:gd name="T3" fmla="*/ 139667 h 3973"/>
                  <a:gd name="T4" fmla="*/ 750431 w 4940"/>
                  <a:gd name="T5" fmla="*/ 81408 h 3973"/>
                  <a:gd name="T6" fmla="*/ 668293 w 4940"/>
                  <a:gd name="T7" fmla="*/ 40897 h 3973"/>
                  <a:gd name="T8" fmla="*/ 586925 w 4940"/>
                  <a:gd name="T9" fmla="*/ 14661 h 3973"/>
                  <a:gd name="T10" fmla="*/ 506715 w 4940"/>
                  <a:gd name="T11" fmla="*/ 2315 h 3973"/>
                  <a:gd name="T12" fmla="*/ 429203 w 4940"/>
                  <a:gd name="T13" fmla="*/ 772 h 3973"/>
                  <a:gd name="T14" fmla="*/ 354777 w 4940"/>
                  <a:gd name="T15" fmla="*/ 8102 h 3973"/>
                  <a:gd name="T16" fmla="*/ 285364 w 4940"/>
                  <a:gd name="T17" fmla="*/ 22763 h 3973"/>
                  <a:gd name="T18" fmla="*/ 220965 w 4940"/>
                  <a:gd name="T19" fmla="*/ 42826 h 3973"/>
                  <a:gd name="T20" fmla="*/ 136898 w 4940"/>
                  <a:gd name="T21" fmla="*/ 77164 h 3973"/>
                  <a:gd name="T22" fmla="*/ 52060 w 4940"/>
                  <a:gd name="T23" fmla="*/ 123077 h 3973"/>
                  <a:gd name="T24" fmla="*/ 0 w 4940"/>
                  <a:gd name="T25" fmla="*/ 158573 h 3973"/>
                  <a:gd name="T26" fmla="*/ 23523 w 4940"/>
                  <a:gd name="T27" fmla="*/ 1411336 h 3973"/>
                  <a:gd name="T28" fmla="*/ 90237 w 4940"/>
                  <a:gd name="T29" fmla="*/ 1371211 h 3973"/>
                  <a:gd name="T30" fmla="*/ 191271 w 4940"/>
                  <a:gd name="T31" fmla="*/ 1323755 h 3973"/>
                  <a:gd name="T32" fmla="*/ 252200 w 4940"/>
                  <a:gd name="T33" fmla="*/ 1302149 h 3973"/>
                  <a:gd name="T34" fmla="*/ 319300 w 4940"/>
                  <a:gd name="T35" fmla="*/ 1284787 h 3973"/>
                  <a:gd name="T36" fmla="*/ 391798 w 4940"/>
                  <a:gd name="T37" fmla="*/ 1273212 h 3973"/>
                  <a:gd name="T38" fmla="*/ 467381 w 4940"/>
                  <a:gd name="T39" fmla="*/ 1270511 h 3973"/>
                  <a:gd name="T40" fmla="*/ 546434 w 4940"/>
                  <a:gd name="T41" fmla="*/ 1277070 h 3973"/>
                  <a:gd name="T42" fmla="*/ 627802 w 4940"/>
                  <a:gd name="T43" fmla="*/ 1295975 h 3973"/>
                  <a:gd name="T44" fmla="*/ 709555 w 4940"/>
                  <a:gd name="T45" fmla="*/ 1329156 h 3973"/>
                  <a:gd name="T46" fmla="*/ 791693 w 4940"/>
                  <a:gd name="T47" fmla="*/ 1378155 h 3973"/>
                  <a:gd name="T48" fmla="*/ 873061 w 4940"/>
                  <a:gd name="T49" fmla="*/ 1445288 h 3973"/>
                  <a:gd name="T50" fmla="*/ 952500 w 4940"/>
                  <a:gd name="T51" fmla="*/ 1532870 h 3973"/>
                  <a:gd name="T52" fmla="*/ 1011887 w 4940"/>
                  <a:gd name="T53" fmla="*/ 1465351 h 3973"/>
                  <a:gd name="T54" fmla="*/ 1092868 w 4940"/>
                  <a:gd name="T55" fmla="*/ 1393588 h 3973"/>
                  <a:gd name="T56" fmla="*/ 1175007 w 4940"/>
                  <a:gd name="T57" fmla="*/ 1339959 h 3973"/>
                  <a:gd name="T58" fmla="*/ 1256760 w 4940"/>
                  <a:gd name="T59" fmla="*/ 1302920 h 3973"/>
                  <a:gd name="T60" fmla="*/ 1338128 w 4940"/>
                  <a:gd name="T61" fmla="*/ 1280928 h 3973"/>
                  <a:gd name="T62" fmla="*/ 1417952 w 4940"/>
                  <a:gd name="T63" fmla="*/ 1270897 h 3973"/>
                  <a:gd name="T64" fmla="*/ 1494692 w 4940"/>
                  <a:gd name="T65" fmla="*/ 1271669 h 3973"/>
                  <a:gd name="T66" fmla="*/ 1567962 w 4940"/>
                  <a:gd name="T67" fmla="*/ 1281314 h 3973"/>
                  <a:gd name="T68" fmla="*/ 1635832 w 4940"/>
                  <a:gd name="T69" fmla="*/ 1297519 h 3973"/>
                  <a:gd name="T70" fmla="*/ 1698689 w 4940"/>
                  <a:gd name="T71" fmla="*/ 1318353 h 3973"/>
                  <a:gd name="T72" fmla="*/ 1792397 w 4940"/>
                  <a:gd name="T73" fmla="*/ 1359250 h 3973"/>
                  <a:gd name="T74" fmla="*/ 1868365 w 4940"/>
                  <a:gd name="T75" fmla="*/ 1402848 h 3973"/>
                  <a:gd name="T76" fmla="*/ 1905000 w 4940"/>
                  <a:gd name="T77" fmla="*/ 158573 h 3973"/>
                  <a:gd name="T78" fmla="*/ 1868365 w 4940"/>
                  <a:gd name="T79" fmla="*/ 133109 h 3973"/>
                  <a:gd name="T80" fmla="*/ 1792397 w 4940"/>
                  <a:gd name="T81" fmla="*/ 89511 h 3973"/>
                  <a:gd name="T82" fmla="*/ 1698689 w 4940"/>
                  <a:gd name="T83" fmla="*/ 47842 h 3973"/>
                  <a:gd name="T84" fmla="*/ 1635832 w 4940"/>
                  <a:gd name="T85" fmla="*/ 27393 h 3973"/>
                  <a:gd name="T86" fmla="*/ 1567962 w 4940"/>
                  <a:gd name="T87" fmla="*/ 11575 h 3973"/>
                  <a:gd name="T88" fmla="*/ 1494692 w 4940"/>
                  <a:gd name="T89" fmla="*/ 1929 h 3973"/>
                  <a:gd name="T90" fmla="*/ 1417952 w 4940"/>
                  <a:gd name="T91" fmla="*/ 1157 h 3973"/>
                  <a:gd name="T92" fmla="*/ 1338128 w 4940"/>
                  <a:gd name="T93" fmla="*/ 10417 h 3973"/>
                  <a:gd name="T94" fmla="*/ 1256760 w 4940"/>
                  <a:gd name="T95" fmla="*/ 33181 h 3973"/>
                  <a:gd name="T96" fmla="*/ 1175007 w 4940"/>
                  <a:gd name="T97" fmla="*/ 70220 h 3973"/>
                  <a:gd name="T98" fmla="*/ 1092868 w 4940"/>
                  <a:gd name="T99" fmla="*/ 123463 h 3973"/>
                  <a:gd name="T100" fmla="*/ 1011887 w 4940"/>
                  <a:gd name="T101" fmla="*/ 195612 h 3973"/>
                  <a:gd name="T102" fmla="*/ 952500 w 4940"/>
                  <a:gd name="T103" fmla="*/ 262745 h 397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940" h="3973">
                    <a:moveTo>
                      <a:pt x="2470" y="681"/>
                    </a:moveTo>
                    <a:lnTo>
                      <a:pt x="2470" y="681"/>
                    </a:lnTo>
                    <a:lnTo>
                      <a:pt x="2419" y="619"/>
                    </a:lnTo>
                    <a:lnTo>
                      <a:pt x="2368" y="562"/>
                    </a:lnTo>
                    <a:lnTo>
                      <a:pt x="2315" y="507"/>
                    </a:lnTo>
                    <a:lnTo>
                      <a:pt x="2264" y="455"/>
                    </a:lnTo>
                    <a:lnTo>
                      <a:pt x="2211" y="407"/>
                    </a:lnTo>
                    <a:lnTo>
                      <a:pt x="2158" y="362"/>
                    </a:lnTo>
                    <a:lnTo>
                      <a:pt x="2106" y="320"/>
                    </a:lnTo>
                    <a:lnTo>
                      <a:pt x="2053" y="281"/>
                    </a:lnTo>
                    <a:lnTo>
                      <a:pt x="2000" y="244"/>
                    </a:lnTo>
                    <a:lnTo>
                      <a:pt x="1946" y="211"/>
                    </a:lnTo>
                    <a:lnTo>
                      <a:pt x="1894" y="182"/>
                    </a:lnTo>
                    <a:lnTo>
                      <a:pt x="1840" y="154"/>
                    </a:lnTo>
                    <a:lnTo>
                      <a:pt x="1787" y="128"/>
                    </a:lnTo>
                    <a:lnTo>
                      <a:pt x="1733" y="106"/>
                    </a:lnTo>
                    <a:lnTo>
                      <a:pt x="1680" y="86"/>
                    </a:lnTo>
                    <a:lnTo>
                      <a:pt x="1628" y="68"/>
                    </a:lnTo>
                    <a:lnTo>
                      <a:pt x="1575" y="52"/>
                    </a:lnTo>
                    <a:lnTo>
                      <a:pt x="1522" y="38"/>
                    </a:lnTo>
                    <a:lnTo>
                      <a:pt x="1469" y="27"/>
                    </a:lnTo>
                    <a:lnTo>
                      <a:pt x="1417" y="19"/>
                    </a:lnTo>
                    <a:lnTo>
                      <a:pt x="1365" y="11"/>
                    </a:lnTo>
                    <a:lnTo>
                      <a:pt x="1314" y="6"/>
                    </a:lnTo>
                    <a:lnTo>
                      <a:pt x="1264" y="3"/>
                    </a:lnTo>
                    <a:lnTo>
                      <a:pt x="1212" y="0"/>
                    </a:lnTo>
                    <a:lnTo>
                      <a:pt x="1163" y="0"/>
                    </a:lnTo>
                    <a:lnTo>
                      <a:pt x="1113" y="2"/>
                    </a:lnTo>
                    <a:lnTo>
                      <a:pt x="1064" y="5"/>
                    </a:lnTo>
                    <a:lnTo>
                      <a:pt x="1016" y="9"/>
                    </a:lnTo>
                    <a:lnTo>
                      <a:pt x="968" y="15"/>
                    </a:lnTo>
                    <a:lnTo>
                      <a:pt x="920" y="21"/>
                    </a:lnTo>
                    <a:lnTo>
                      <a:pt x="875" y="30"/>
                    </a:lnTo>
                    <a:lnTo>
                      <a:pt x="828" y="38"/>
                    </a:lnTo>
                    <a:lnTo>
                      <a:pt x="784" y="48"/>
                    </a:lnTo>
                    <a:lnTo>
                      <a:pt x="740" y="59"/>
                    </a:lnTo>
                    <a:lnTo>
                      <a:pt x="697" y="71"/>
                    </a:lnTo>
                    <a:lnTo>
                      <a:pt x="654" y="84"/>
                    </a:lnTo>
                    <a:lnTo>
                      <a:pt x="614" y="96"/>
                    </a:lnTo>
                    <a:lnTo>
                      <a:pt x="573" y="111"/>
                    </a:lnTo>
                    <a:lnTo>
                      <a:pt x="534" y="124"/>
                    </a:lnTo>
                    <a:lnTo>
                      <a:pt x="496" y="139"/>
                    </a:lnTo>
                    <a:lnTo>
                      <a:pt x="423" y="169"/>
                    </a:lnTo>
                    <a:lnTo>
                      <a:pt x="355" y="200"/>
                    </a:lnTo>
                    <a:lnTo>
                      <a:pt x="292" y="232"/>
                    </a:lnTo>
                    <a:lnTo>
                      <a:pt x="234" y="263"/>
                    </a:lnTo>
                    <a:lnTo>
                      <a:pt x="181" y="292"/>
                    </a:lnTo>
                    <a:lnTo>
                      <a:pt x="135" y="319"/>
                    </a:lnTo>
                    <a:lnTo>
                      <a:pt x="95" y="345"/>
                    </a:lnTo>
                    <a:lnTo>
                      <a:pt x="61" y="367"/>
                    </a:lnTo>
                    <a:lnTo>
                      <a:pt x="16" y="399"/>
                    </a:lnTo>
                    <a:lnTo>
                      <a:pt x="0" y="411"/>
                    </a:lnTo>
                    <a:lnTo>
                      <a:pt x="0" y="3702"/>
                    </a:lnTo>
                    <a:lnTo>
                      <a:pt x="16" y="3690"/>
                    </a:lnTo>
                    <a:lnTo>
                      <a:pt x="61" y="3658"/>
                    </a:lnTo>
                    <a:lnTo>
                      <a:pt x="95" y="3636"/>
                    </a:lnTo>
                    <a:lnTo>
                      <a:pt x="135" y="3612"/>
                    </a:lnTo>
                    <a:lnTo>
                      <a:pt x="181" y="3583"/>
                    </a:lnTo>
                    <a:lnTo>
                      <a:pt x="234" y="3554"/>
                    </a:lnTo>
                    <a:lnTo>
                      <a:pt x="292" y="3523"/>
                    </a:lnTo>
                    <a:lnTo>
                      <a:pt x="355" y="3493"/>
                    </a:lnTo>
                    <a:lnTo>
                      <a:pt x="423" y="3461"/>
                    </a:lnTo>
                    <a:lnTo>
                      <a:pt x="496" y="3431"/>
                    </a:lnTo>
                    <a:lnTo>
                      <a:pt x="534" y="3417"/>
                    </a:lnTo>
                    <a:lnTo>
                      <a:pt x="573" y="3402"/>
                    </a:lnTo>
                    <a:lnTo>
                      <a:pt x="614" y="3388"/>
                    </a:lnTo>
                    <a:lnTo>
                      <a:pt x="654" y="3375"/>
                    </a:lnTo>
                    <a:lnTo>
                      <a:pt x="697" y="3363"/>
                    </a:lnTo>
                    <a:lnTo>
                      <a:pt x="740" y="3350"/>
                    </a:lnTo>
                    <a:lnTo>
                      <a:pt x="784" y="3339"/>
                    </a:lnTo>
                    <a:lnTo>
                      <a:pt x="828" y="3330"/>
                    </a:lnTo>
                    <a:lnTo>
                      <a:pt x="875" y="3321"/>
                    </a:lnTo>
                    <a:lnTo>
                      <a:pt x="920" y="3312"/>
                    </a:lnTo>
                    <a:lnTo>
                      <a:pt x="968" y="3306"/>
                    </a:lnTo>
                    <a:lnTo>
                      <a:pt x="1016" y="3300"/>
                    </a:lnTo>
                    <a:lnTo>
                      <a:pt x="1064" y="3296"/>
                    </a:lnTo>
                    <a:lnTo>
                      <a:pt x="1113" y="3294"/>
                    </a:lnTo>
                    <a:lnTo>
                      <a:pt x="1163" y="3292"/>
                    </a:lnTo>
                    <a:lnTo>
                      <a:pt x="1212" y="3293"/>
                    </a:lnTo>
                    <a:lnTo>
                      <a:pt x="1264" y="3294"/>
                    </a:lnTo>
                    <a:lnTo>
                      <a:pt x="1314" y="3298"/>
                    </a:lnTo>
                    <a:lnTo>
                      <a:pt x="1365" y="3303"/>
                    </a:lnTo>
                    <a:lnTo>
                      <a:pt x="1417" y="3310"/>
                    </a:lnTo>
                    <a:lnTo>
                      <a:pt x="1469" y="3320"/>
                    </a:lnTo>
                    <a:lnTo>
                      <a:pt x="1522" y="3331"/>
                    </a:lnTo>
                    <a:lnTo>
                      <a:pt x="1575" y="3344"/>
                    </a:lnTo>
                    <a:lnTo>
                      <a:pt x="1628" y="3359"/>
                    </a:lnTo>
                    <a:lnTo>
                      <a:pt x="1680" y="3377"/>
                    </a:lnTo>
                    <a:lnTo>
                      <a:pt x="1733" y="3397"/>
                    </a:lnTo>
                    <a:lnTo>
                      <a:pt x="1787" y="3420"/>
                    </a:lnTo>
                    <a:lnTo>
                      <a:pt x="1840" y="3445"/>
                    </a:lnTo>
                    <a:lnTo>
                      <a:pt x="1894" y="3473"/>
                    </a:lnTo>
                    <a:lnTo>
                      <a:pt x="1946" y="3504"/>
                    </a:lnTo>
                    <a:lnTo>
                      <a:pt x="2000" y="3537"/>
                    </a:lnTo>
                    <a:lnTo>
                      <a:pt x="2053" y="3572"/>
                    </a:lnTo>
                    <a:lnTo>
                      <a:pt x="2106" y="3612"/>
                    </a:lnTo>
                    <a:lnTo>
                      <a:pt x="2158" y="3653"/>
                    </a:lnTo>
                    <a:lnTo>
                      <a:pt x="2211" y="3699"/>
                    </a:lnTo>
                    <a:lnTo>
                      <a:pt x="2264" y="3746"/>
                    </a:lnTo>
                    <a:lnTo>
                      <a:pt x="2315" y="3798"/>
                    </a:lnTo>
                    <a:lnTo>
                      <a:pt x="2368" y="3853"/>
                    </a:lnTo>
                    <a:lnTo>
                      <a:pt x="2419" y="3911"/>
                    </a:lnTo>
                    <a:lnTo>
                      <a:pt x="2470" y="3973"/>
                    </a:lnTo>
                    <a:lnTo>
                      <a:pt x="2521" y="3911"/>
                    </a:lnTo>
                    <a:lnTo>
                      <a:pt x="2573" y="3853"/>
                    </a:lnTo>
                    <a:lnTo>
                      <a:pt x="2624" y="3798"/>
                    </a:lnTo>
                    <a:lnTo>
                      <a:pt x="2676" y="3746"/>
                    </a:lnTo>
                    <a:lnTo>
                      <a:pt x="2728" y="3699"/>
                    </a:lnTo>
                    <a:lnTo>
                      <a:pt x="2781" y="3653"/>
                    </a:lnTo>
                    <a:lnTo>
                      <a:pt x="2834" y="3612"/>
                    </a:lnTo>
                    <a:lnTo>
                      <a:pt x="2886" y="3572"/>
                    </a:lnTo>
                    <a:lnTo>
                      <a:pt x="2940" y="3537"/>
                    </a:lnTo>
                    <a:lnTo>
                      <a:pt x="2993" y="3504"/>
                    </a:lnTo>
                    <a:lnTo>
                      <a:pt x="3047" y="3473"/>
                    </a:lnTo>
                    <a:lnTo>
                      <a:pt x="3100" y="3445"/>
                    </a:lnTo>
                    <a:lnTo>
                      <a:pt x="3154" y="3420"/>
                    </a:lnTo>
                    <a:lnTo>
                      <a:pt x="3206" y="3397"/>
                    </a:lnTo>
                    <a:lnTo>
                      <a:pt x="3259" y="3377"/>
                    </a:lnTo>
                    <a:lnTo>
                      <a:pt x="3313" y="3359"/>
                    </a:lnTo>
                    <a:lnTo>
                      <a:pt x="3366" y="3344"/>
                    </a:lnTo>
                    <a:lnTo>
                      <a:pt x="3418" y="3331"/>
                    </a:lnTo>
                    <a:lnTo>
                      <a:pt x="3470" y="3320"/>
                    </a:lnTo>
                    <a:lnTo>
                      <a:pt x="3523" y="3310"/>
                    </a:lnTo>
                    <a:lnTo>
                      <a:pt x="3574" y="3303"/>
                    </a:lnTo>
                    <a:lnTo>
                      <a:pt x="3626" y="3298"/>
                    </a:lnTo>
                    <a:lnTo>
                      <a:pt x="3677" y="3294"/>
                    </a:lnTo>
                    <a:lnTo>
                      <a:pt x="3727" y="3293"/>
                    </a:lnTo>
                    <a:lnTo>
                      <a:pt x="3778" y="3292"/>
                    </a:lnTo>
                    <a:lnTo>
                      <a:pt x="3827" y="3294"/>
                    </a:lnTo>
                    <a:lnTo>
                      <a:pt x="3876" y="3296"/>
                    </a:lnTo>
                    <a:lnTo>
                      <a:pt x="3925" y="3300"/>
                    </a:lnTo>
                    <a:lnTo>
                      <a:pt x="3973" y="3306"/>
                    </a:lnTo>
                    <a:lnTo>
                      <a:pt x="4019" y="3312"/>
                    </a:lnTo>
                    <a:lnTo>
                      <a:pt x="4066" y="3321"/>
                    </a:lnTo>
                    <a:lnTo>
                      <a:pt x="4111" y="3330"/>
                    </a:lnTo>
                    <a:lnTo>
                      <a:pt x="4155" y="3339"/>
                    </a:lnTo>
                    <a:lnTo>
                      <a:pt x="4199" y="3350"/>
                    </a:lnTo>
                    <a:lnTo>
                      <a:pt x="4242" y="3363"/>
                    </a:lnTo>
                    <a:lnTo>
                      <a:pt x="4285" y="3375"/>
                    </a:lnTo>
                    <a:lnTo>
                      <a:pt x="4327" y="3388"/>
                    </a:lnTo>
                    <a:lnTo>
                      <a:pt x="4366" y="3402"/>
                    </a:lnTo>
                    <a:lnTo>
                      <a:pt x="4405" y="3417"/>
                    </a:lnTo>
                    <a:lnTo>
                      <a:pt x="4444" y="3431"/>
                    </a:lnTo>
                    <a:lnTo>
                      <a:pt x="4517" y="3461"/>
                    </a:lnTo>
                    <a:lnTo>
                      <a:pt x="4585" y="3493"/>
                    </a:lnTo>
                    <a:lnTo>
                      <a:pt x="4648" y="3523"/>
                    </a:lnTo>
                    <a:lnTo>
                      <a:pt x="4707" y="3554"/>
                    </a:lnTo>
                    <a:lnTo>
                      <a:pt x="4758" y="3583"/>
                    </a:lnTo>
                    <a:lnTo>
                      <a:pt x="4805" y="3612"/>
                    </a:lnTo>
                    <a:lnTo>
                      <a:pt x="4845" y="3636"/>
                    </a:lnTo>
                    <a:lnTo>
                      <a:pt x="4878" y="3658"/>
                    </a:lnTo>
                    <a:lnTo>
                      <a:pt x="4924" y="3690"/>
                    </a:lnTo>
                    <a:lnTo>
                      <a:pt x="4940" y="3702"/>
                    </a:lnTo>
                    <a:lnTo>
                      <a:pt x="4940" y="411"/>
                    </a:lnTo>
                    <a:lnTo>
                      <a:pt x="4924" y="399"/>
                    </a:lnTo>
                    <a:lnTo>
                      <a:pt x="4878" y="367"/>
                    </a:lnTo>
                    <a:lnTo>
                      <a:pt x="4845" y="345"/>
                    </a:lnTo>
                    <a:lnTo>
                      <a:pt x="4805" y="319"/>
                    </a:lnTo>
                    <a:lnTo>
                      <a:pt x="4758" y="292"/>
                    </a:lnTo>
                    <a:lnTo>
                      <a:pt x="4707" y="263"/>
                    </a:lnTo>
                    <a:lnTo>
                      <a:pt x="4648" y="232"/>
                    </a:lnTo>
                    <a:lnTo>
                      <a:pt x="4585" y="200"/>
                    </a:lnTo>
                    <a:lnTo>
                      <a:pt x="4517" y="169"/>
                    </a:lnTo>
                    <a:lnTo>
                      <a:pt x="4444" y="139"/>
                    </a:lnTo>
                    <a:lnTo>
                      <a:pt x="4405" y="124"/>
                    </a:lnTo>
                    <a:lnTo>
                      <a:pt x="4366" y="111"/>
                    </a:lnTo>
                    <a:lnTo>
                      <a:pt x="4327" y="96"/>
                    </a:lnTo>
                    <a:lnTo>
                      <a:pt x="4285" y="84"/>
                    </a:lnTo>
                    <a:lnTo>
                      <a:pt x="4242" y="71"/>
                    </a:lnTo>
                    <a:lnTo>
                      <a:pt x="4199" y="59"/>
                    </a:lnTo>
                    <a:lnTo>
                      <a:pt x="4155" y="48"/>
                    </a:lnTo>
                    <a:lnTo>
                      <a:pt x="4111" y="38"/>
                    </a:lnTo>
                    <a:lnTo>
                      <a:pt x="4066" y="30"/>
                    </a:lnTo>
                    <a:lnTo>
                      <a:pt x="4019" y="21"/>
                    </a:lnTo>
                    <a:lnTo>
                      <a:pt x="3973" y="15"/>
                    </a:lnTo>
                    <a:lnTo>
                      <a:pt x="3925" y="9"/>
                    </a:lnTo>
                    <a:lnTo>
                      <a:pt x="3876" y="5"/>
                    </a:lnTo>
                    <a:lnTo>
                      <a:pt x="3827" y="2"/>
                    </a:lnTo>
                    <a:lnTo>
                      <a:pt x="3778" y="0"/>
                    </a:lnTo>
                    <a:lnTo>
                      <a:pt x="3727" y="0"/>
                    </a:lnTo>
                    <a:lnTo>
                      <a:pt x="3677" y="3"/>
                    </a:lnTo>
                    <a:lnTo>
                      <a:pt x="3626" y="6"/>
                    </a:lnTo>
                    <a:lnTo>
                      <a:pt x="3574" y="11"/>
                    </a:lnTo>
                    <a:lnTo>
                      <a:pt x="3523" y="19"/>
                    </a:lnTo>
                    <a:lnTo>
                      <a:pt x="3470" y="27"/>
                    </a:lnTo>
                    <a:lnTo>
                      <a:pt x="3418" y="38"/>
                    </a:lnTo>
                    <a:lnTo>
                      <a:pt x="3366" y="52"/>
                    </a:lnTo>
                    <a:lnTo>
                      <a:pt x="3313" y="68"/>
                    </a:lnTo>
                    <a:lnTo>
                      <a:pt x="3259" y="86"/>
                    </a:lnTo>
                    <a:lnTo>
                      <a:pt x="3206" y="106"/>
                    </a:lnTo>
                    <a:lnTo>
                      <a:pt x="3154" y="128"/>
                    </a:lnTo>
                    <a:lnTo>
                      <a:pt x="3100" y="154"/>
                    </a:lnTo>
                    <a:lnTo>
                      <a:pt x="3047" y="182"/>
                    </a:lnTo>
                    <a:lnTo>
                      <a:pt x="2993" y="211"/>
                    </a:lnTo>
                    <a:lnTo>
                      <a:pt x="2940" y="244"/>
                    </a:lnTo>
                    <a:lnTo>
                      <a:pt x="2886" y="281"/>
                    </a:lnTo>
                    <a:lnTo>
                      <a:pt x="2834" y="320"/>
                    </a:lnTo>
                    <a:lnTo>
                      <a:pt x="2781" y="362"/>
                    </a:lnTo>
                    <a:lnTo>
                      <a:pt x="2728" y="407"/>
                    </a:lnTo>
                    <a:lnTo>
                      <a:pt x="2676" y="455"/>
                    </a:lnTo>
                    <a:lnTo>
                      <a:pt x="2624" y="507"/>
                    </a:lnTo>
                    <a:lnTo>
                      <a:pt x="2573" y="562"/>
                    </a:lnTo>
                    <a:lnTo>
                      <a:pt x="2521" y="619"/>
                    </a:lnTo>
                    <a:lnTo>
                      <a:pt x="2470" y="6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133811" y="3992305"/>
            <a:ext cx="2007624" cy="2126412"/>
            <a:chOff x="3964305" y="4031493"/>
            <a:chExt cx="2007624" cy="2126412"/>
          </a:xfrm>
        </p:grpSpPr>
        <p:grpSp>
          <p:nvGrpSpPr>
            <p:cNvPr id="32" name="组合 31"/>
            <p:cNvGrpSpPr/>
            <p:nvPr/>
          </p:nvGrpSpPr>
          <p:grpSpPr>
            <a:xfrm>
              <a:off x="3964305" y="4031493"/>
              <a:ext cx="2007624" cy="2126412"/>
              <a:chOff x="3964305" y="4031493"/>
              <a:chExt cx="2007624" cy="2126412"/>
            </a:xfrm>
            <a:solidFill>
              <a:srgbClr val="0170C1"/>
            </a:solidFill>
          </p:grpSpPr>
          <p:sp>
            <p:nvSpPr>
              <p:cNvPr id="36" name="矩形 35"/>
              <p:cNvSpPr/>
              <p:nvPr/>
            </p:nvSpPr>
            <p:spPr>
              <a:xfrm>
                <a:off x="3964305" y="4150281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/>
              <p:nvPr/>
            </p:nvSpPr>
            <p:spPr>
              <a:xfrm rot="10800000" flipV="1">
                <a:off x="4730469" y="4031493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126505" y="4518238"/>
              <a:ext cx="1640912" cy="1161259"/>
              <a:chOff x="4126505" y="4518238"/>
              <a:chExt cx="1640912" cy="1161259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4126505" y="4518238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排序题</a:t>
                </a:r>
                <a:endParaRPr lang="zh-CN" altLang="en-US" sz="2000" dirty="0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35" name="KSO_Shape"/>
              <p:cNvSpPr>
                <a:spLocks/>
              </p:cNvSpPr>
              <p:nvPr/>
            </p:nvSpPr>
            <p:spPr bwMode="auto">
              <a:xfrm>
                <a:off x="4606384" y="5100176"/>
                <a:ext cx="719654" cy="579321"/>
              </a:xfrm>
              <a:custGeom>
                <a:avLst/>
                <a:gdLst>
                  <a:gd name="T0" fmla="*/ 913166 w 4940"/>
                  <a:gd name="T1" fmla="*/ 216832 h 3973"/>
                  <a:gd name="T2" fmla="*/ 832184 w 4940"/>
                  <a:gd name="T3" fmla="*/ 139667 h 3973"/>
                  <a:gd name="T4" fmla="*/ 750431 w 4940"/>
                  <a:gd name="T5" fmla="*/ 81408 h 3973"/>
                  <a:gd name="T6" fmla="*/ 668293 w 4940"/>
                  <a:gd name="T7" fmla="*/ 40897 h 3973"/>
                  <a:gd name="T8" fmla="*/ 586925 w 4940"/>
                  <a:gd name="T9" fmla="*/ 14661 h 3973"/>
                  <a:gd name="T10" fmla="*/ 506715 w 4940"/>
                  <a:gd name="T11" fmla="*/ 2315 h 3973"/>
                  <a:gd name="T12" fmla="*/ 429203 w 4940"/>
                  <a:gd name="T13" fmla="*/ 772 h 3973"/>
                  <a:gd name="T14" fmla="*/ 354777 w 4940"/>
                  <a:gd name="T15" fmla="*/ 8102 h 3973"/>
                  <a:gd name="T16" fmla="*/ 285364 w 4940"/>
                  <a:gd name="T17" fmla="*/ 22763 h 3973"/>
                  <a:gd name="T18" fmla="*/ 220965 w 4940"/>
                  <a:gd name="T19" fmla="*/ 42826 h 3973"/>
                  <a:gd name="T20" fmla="*/ 136898 w 4940"/>
                  <a:gd name="T21" fmla="*/ 77164 h 3973"/>
                  <a:gd name="T22" fmla="*/ 52060 w 4940"/>
                  <a:gd name="T23" fmla="*/ 123077 h 3973"/>
                  <a:gd name="T24" fmla="*/ 0 w 4940"/>
                  <a:gd name="T25" fmla="*/ 158573 h 3973"/>
                  <a:gd name="T26" fmla="*/ 23523 w 4940"/>
                  <a:gd name="T27" fmla="*/ 1411336 h 3973"/>
                  <a:gd name="T28" fmla="*/ 90237 w 4940"/>
                  <a:gd name="T29" fmla="*/ 1371211 h 3973"/>
                  <a:gd name="T30" fmla="*/ 191271 w 4940"/>
                  <a:gd name="T31" fmla="*/ 1323755 h 3973"/>
                  <a:gd name="T32" fmla="*/ 252200 w 4940"/>
                  <a:gd name="T33" fmla="*/ 1302149 h 3973"/>
                  <a:gd name="T34" fmla="*/ 319300 w 4940"/>
                  <a:gd name="T35" fmla="*/ 1284787 h 3973"/>
                  <a:gd name="T36" fmla="*/ 391798 w 4940"/>
                  <a:gd name="T37" fmla="*/ 1273212 h 3973"/>
                  <a:gd name="T38" fmla="*/ 467381 w 4940"/>
                  <a:gd name="T39" fmla="*/ 1270511 h 3973"/>
                  <a:gd name="T40" fmla="*/ 546434 w 4940"/>
                  <a:gd name="T41" fmla="*/ 1277070 h 3973"/>
                  <a:gd name="T42" fmla="*/ 627802 w 4940"/>
                  <a:gd name="T43" fmla="*/ 1295975 h 3973"/>
                  <a:gd name="T44" fmla="*/ 709555 w 4940"/>
                  <a:gd name="T45" fmla="*/ 1329156 h 3973"/>
                  <a:gd name="T46" fmla="*/ 791693 w 4940"/>
                  <a:gd name="T47" fmla="*/ 1378155 h 3973"/>
                  <a:gd name="T48" fmla="*/ 873061 w 4940"/>
                  <a:gd name="T49" fmla="*/ 1445288 h 3973"/>
                  <a:gd name="T50" fmla="*/ 952500 w 4940"/>
                  <a:gd name="T51" fmla="*/ 1532870 h 3973"/>
                  <a:gd name="T52" fmla="*/ 1011887 w 4940"/>
                  <a:gd name="T53" fmla="*/ 1465351 h 3973"/>
                  <a:gd name="T54" fmla="*/ 1092868 w 4940"/>
                  <a:gd name="T55" fmla="*/ 1393588 h 3973"/>
                  <a:gd name="T56" fmla="*/ 1175007 w 4940"/>
                  <a:gd name="T57" fmla="*/ 1339959 h 3973"/>
                  <a:gd name="T58" fmla="*/ 1256760 w 4940"/>
                  <a:gd name="T59" fmla="*/ 1302920 h 3973"/>
                  <a:gd name="T60" fmla="*/ 1338128 w 4940"/>
                  <a:gd name="T61" fmla="*/ 1280928 h 3973"/>
                  <a:gd name="T62" fmla="*/ 1417952 w 4940"/>
                  <a:gd name="T63" fmla="*/ 1270897 h 3973"/>
                  <a:gd name="T64" fmla="*/ 1494692 w 4940"/>
                  <a:gd name="T65" fmla="*/ 1271669 h 3973"/>
                  <a:gd name="T66" fmla="*/ 1567962 w 4940"/>
                  <a:gd name="T67" fmla="*/ 1281314 h 3973"/>
                  <a:gd name="T68" fmla="*/ 1635832 w 4940"/>
                  <a:gd name="T69" fmla="*/ 1297519 h 3973"/>
                  <a:gd name="T70" fmla="*/ 1698689 w 4940"/>
                  <a:gd name="T71" fmla="*/ 1318353 h 3973"/>
                  <a:gd name="T72" fmla="*/ 1792397 w 4940"/>
                  <a:gd name="T73" fmla="*/ 1359250 h 3973"/>
                  <a:gd name="T74" fmla="*/ 1868365 w 4940"/>
                  <a:gd name="T75" fmla="*/ 1402848 h 3973"/>
                  <a:gd name="T76" fmla="*/ 1905000 w 4940"/>
                  <a:gd name="T77" fmla="*/ 158573 h 3973"/>
                  <a:gd name="T78" fmla="*/ 1868365 w 4940"/>
                  <a:gd name="T79" fmla="*/ 133109 h 3973"/>
                  <a:gd name="T80" fmla="*/ 1792397 w 4940"/>
                  <a:gd name="T81" fmla="*/ 89511 h 3973"/>
                  <a:gd name="T82" fmla="*/ 1698689 w 4940"/>
                  <a:gd name="T83" fmla="*/ 47842 h 3973"/>
                  <a:gd name="T84" fmla="*/ 1635832 w 4940"/>
                  <a:gd name="T85" fmla="*/ 27393 h 3973"/>
                  <a:gd name="T86" fmla="*/ 1567962 w 4940"/>
                  <a:gd name="T87" fmla="*/ 11575 h 3973"/>
                  <a:gd name="T88" fmla="*/ 1494692 w 4940"/>
                  <a:gd name="T89" fmla="*/ 1929 h 3973"/>
                  <a:gd name="T90" fmla="*/ 1417952 w 4940"/>
                  <a:gd name="T91" fmla="*/ 1157 h 3973"/>
                  <a:gd name="T92" fmla="*/ 1338128 w 4940"/>
                  <a:gd name="T93" fmla="*/ 10417 h 3973"/>
                  <a:gd name="T94" fmla="*/ 1256760 w 4940"/>
                  <a:gd name="T95" fmla="*/ 33181 h 3973"/>
                  <a:gd name="T96" fmla="*/ 1175007 w 4940"/>
                  <a:gd name="T97" fmla="*/ 70220 h 3973"/>
                  <a:gd name="T98" fmla="*/ 1092868 w 4940"/>
                  <a:gd name="T99" fmla="*/ 123463 h 3973"/>
                  <a:gd name="T100" fmla="*/ 1011887 w 4940"/>
                  <a:gd name="T101" fmla="*/ 195612 h 3973"/>
                  <a:gd name="T102" fmla="*/ 952500 w 4940"/>
                  <a:gd name="T103" fmla="*/ 262745 h 397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940" h="3973">
                    <a:moveTo>
                      <a:pt x="2470" y="681"/>
                    </a:moveTo>
                    <a:lnTo>
                      <a:pt x="2470" y="681"/>
                    </a:lnTo>
                    <a:lnTo>
                      <a:pt x="2419" y="619"/>
                    </a:lnTo>
                    <a:lnTo>
                      <a:pt x="2368" y="562"/>
                    </a:lnTo>
                    <a:lnTo>
                      <a:pt x="2315" y="507"/>
                    </a:lnTo>
                    <a:lnTo>
                      <a:pt x="2264" y="455"/>
                    </a:lnTo>
                    <a:lnTo>
                      <a:pt x="2211" y="407"/>
                    </a:lnTo>
                    <a:lnTo>
                      <a:pt x="2158" y="362"/>
                    </a:lnTo>
                    <a:lnTo>
                      <a:pt x="2106" y="320"/>
                    </a:lnTo>
                    <a:lnTo>
                      <a:pt x="2053" y="281"/>
                    </a:lnTo>
                    <a:lnTo>
                      <a:pt x="2000" y="244"/>
                    </a:lnTo>
                    <a:lnTo>
                      <a:pt x="1946" y="211"/>
                    </a:lnTo>
                    <a:lnTo>
                      <a:pt x="1894" y="182"/>
                    </a:lnTo>
                    <a:lnTo>
                      <a:pt x="1840" y="154"/>
                    </a:lnTo>
                    <a:lnTo>
                      <a:pt x="1787" y="128"/>
                    </a:lnTo>
                    <a:lnTo>
                      <a:pt x="1733" y="106"/>
                    </a:lnTo>
                    <a:lnTo>
                      <a:pt x="1680" y="86"/>
                    </a:lnTo>
                    <a:lnTo>
                      <a:pt x="1628" y="68"/>
                    </a:lnTo>
                    <a:lnTo>
                      <a:pt x="1575" y="52"/>
                    </a:lnTo>
                    <a:lnTo>
                      <a:pt x="1522" y="38"/>
                    </a:lnTo>
                    <a:lnTo>
                      <a:pt x="1469" y="27"/>
                    </a:lnTo>
                    <a:lnTo>
                      <a:pt x="1417" y="19"/>
                    </a:lnTo>
                    <a:lnTo>
                      <a:pt x="1365" y="11"/>
                    </a:lnTo>
                    <a:lnTo>
                      <a:pt x="1314" y="6"/>
                    </a:lnTo>
                    <a:lnTo>
                      <a:pt x="1264" y="3"/>
                    </a:lnTo>
                    <a:lnTo>
                      <a:pt x="1212" y="0"/>
                    </a:lnTo>
                    <a:lnTo>
                      <a:pt x="1163" y="0"/>
                    </a:lnTo>
                    <a:lnTo>
                      <a:pt x="1113" y="2"/>
                    </a:lnTo>
                    <a:lnTo>
                      <a:pt x="1064" y="5"/>
                    </a:lnTo>
                    <a:lnTo>
                      <a:pt x="1016" y="9"/>
                    </a:lnTo>
                    <a:lnTo>
                      <a:pt x="968" y="15"/>
                    </a:lnTo>
                    <a:lnTo>
                      <a:pt x="920" y="21"/>
                    </a:lnTo>
                    <a:lnTo>
                      <a:pt x="875" y="30"/>
                    </a:lnTo>
                    <a:lnTo>
                      <a:pt x="828" y="38"/>
                    </a:lnTo>
                    <a:lnTo>
                      <a:pt x="784" y="48"/>
                    </a:lnTo>
                    <a:lnTo>
                      <a:pt x="740" y="59"/>
                    </a:lnTo>
                    <a:lnTo>
                      <a:pt x="697" y="71"/>
                    </a:lnTo>
                    <a:lnTo>
                      <a:pt x="654" y="84"/>
                    </a:lnTo>
                    <a:lnTo>
                      <a:pt x="614" y="96"/>
                    </a:lnTo>
                    <a:lnTo>
                      <a:pt x="573" y="111"/>
                    </a:lnTo>
                    <a:lnTo>
                      <a:pt x="534" y="124"/>
                    </a:lnTo>
                    <a:lnTo>
                      <a:pt x="496" y="139"/>
                    </a:lnTo>
                    <a:lnTo>
                      <a:pt x="423" y="169"/>
                    </a:lnTo>
                    <a:lnTo>
                      <a:pt x="355" y="200"/>
                    </a:lnTo>
                    <a:lnTo>
                      <a:pt x="292" y="232"/>
                    </a:lnTo>
                    <a:lnTo>
                      <a:pt x="234" y="263"/>
                    </a:lnTo>
                    <a:lnTo>
                      <a:pt x="181" y="292"/>
                    </a:lnTo>
                    <a:lnTo>
                      <a:pt x="135" y="319"/>
                    </a:lnTo>
                    <a:lnTo>
                      <a:pt x="95" y="345"/>
                    </a:lnTo>
                    <a:lnTo>
                      <a:pt x="61" y="367"/>
                    </a:lnTo>
                    <a:lnTo>
                      <a:pt x="16" y="399"/>
                    </a:lnTo>
                    <a:lnTo>
                      <a:pt x="0" y="411"/>
                    </a:lnTo>
                    <a:lnTo>
                      <a:pt x="0" y="3702"/>
                    </a:lnTo>
                    <a:lnTo>
                      <a:pt x="16" y="3690"/>
                    </a:lnTo>
                    <a:lnTo>
                      <a:pt x="61" y="3658"/>
                    </a:lnTo>
                    <a:lnTo>
                      <a:pt x="95" y="3636"/>
                    </a:lnTo>
                    <a:lnTo>
                      <a:pt x="135" y="3612"/>
                    </a:lnTo>
                    <a:lnTo>
                      <a:pt x="181" y="3583"/>
                    </a:lnTo>
                    <a:lnTo>
                      <a:pt x="234" y="3554"/>
                    </a:lnTo>
                    <a:lnTo>
                      <a:pt x="292" y="3523"/>
                    </a:lnTo>
                    <a:lnTo>
                      <a:pt x="355" y="3493"/>
                    </a:lnTo>
                    <a:lnTo>
                      <a:pt x="423" y="3461"/>
                    </a:lnTo>
                    <a:lnTo>
                      <a:pt x="496" y="3431"/>
                    </a:lnTo>
                    <a:lnTo>
                      <a:pt x="534" y="3417"/>
                    </a:lnTo>
                    <a:lnTo>
                      <a:pt x="573" y="3402"/>
                    </a:lnTo>
                    <a:lnTo>
                      <a:pt x="614" y="3388"/>
                    </a:lnTo>
                    <a:lnTo>
                      <a:pt x="654" y="3375"/>
                    </a:lnTo>
                    <a:lnTo>
                      <a:pt x="697" y="3363"/>
                    </a:lnTo>
                    <a:lnTo>
                      <a:pt x="740" y="3350"/>
                    </a:lnTo>
                    <a:lnTo>
                      <a:pt x="784" y="3339"/>
                    </a:lnTo>
                    <a:lnTo>
                      <a:pt x="828" y="3330"/>
                    </a:lnTo>
                    <a:lnTo>
                      <a:pt x="875" y="3321"/>
                    </a:lnTo>
                    <a:lnTo>
                      <a:pt x="920" y="3312"/>
                    </a:lnTo>
                    <a:lnTo>
                      <a:pt x="968" y="3306"/>
                    </a:lnTo>
                    <a:lnTo>
                      <a:pt x="1016" y="3300"/>
                    </a:lnTo>
                    <a:lnTo>
                      <a:pt x="1064" y="3296"/>
                    </a:lnTo>
                    <a:lnTo>
                      <a:pt x="1113" y="3294"/>
                    </a:lnTo>
                    <a:lnTo>
                      <a:pt x="1163" y="3292"/>
                    </a:lnTo>
                    <a:lnTo>
                      <a:pt x="1212" y="3293"/>
                    </a:lnTo>
                    <a:lnTo>
                      <a:pt x="1264" y="3294"/>
                    </a:lnTo>
                    <a:lnTo>
                      <a:pt x="1314" y="3298"/>
                    </a:lnTo>
                    <a:lnTo>
                      <a:pt x="1365" y="3303"/>
                    </a:lnTo>
                    <a:lnTo>
                      <a:pt x="1417" y="3310"/>
                    </a:lnTo>
                    <a:lnTo>
                      <a:pt x="1469" y="3320"/>
                    </a:lnTo>
                    <a:lnTo>
                      <a:pt x="1522" y="3331"/>
                    </a:lnTo>
                    <a:lnTo>
                      <a:pt x="1575" y="3344"/>
                    </a:lnTo>
                    <a:lnTo>
                      <a:pt x="1628" y="3359"/>
                    </a:lnTo>
                    <a:lnTo>
                      <a:pt x="1680" y="3377"/>
                    </a:lnTo>
                    <a:lnTo>
                      <a:pt x="1733" y="3397"/>
                    </a:lnTo>
                    <a:lnTo>
                      <a:pt x="1787" y="3420"/>
                    </a:lnTo>
                    <a:lnTo>
                      <a:pt x="1840" y="3445"/>
                    </a:lnTo>
                    <a:lnTo>
                      <a:pt x="1894" y="3473"/>
                    </a:lnTo>
                    <a:lnTo>
                      <a:pt x="1946" y="3504"/>
                    </a:lnTo>
                    <a:lnTo>
                      <a:pt x="2000" y="3537"/>
                    </a:lnTo>
                    <a:lnTo>
                      <a:pt x="2053" y="3572"/>
                    </a:lnTo>
                    <a:lnTo>
                      <a:pt x="2106" y="3612"/>
                    </a:lnTo>
                    <a:lnTo>
                      <a:pt x="2158" y="3653"/>
                    </a:lnTo>
                    <a:lnTo>
                      <a:pt x="2211" y="3699"/>
                    </a:lnTo>
                    <a:lnTo>
                      <a:pt x="2264" y="3746"/>
                    </a:lnTo>
                    <a:lnTo>
                      <a:pt x="2315" y="3798"/>
                    </a:lnTo>
                    <a:lnTo>
                      <a:pt x="2368" y="3853"/>
                    </a:lnTo>
                    <a:lnTo>
                      <a:pt x="2419" y="3911"/>
                    </a:lnTo>
                    <a:lnTo>
                      <a:pt x="2470" y="3973"/>
                    </a:lnTo>
                    <a:lnTo>
                      <a:pt x="2521" y="3911"/>
                    </a:lnTo>
                    <a:lnTo>
                      <a:pt x="2573" y="3853"/>
                    </a:lnTo>
                    <a:lnTo>
                      <a:pt x="2624" y="3798"/>
                    </a:lnTo>
                    <a:lnTo>
                      <a:pt x="2676" y="3746"/>
                    </a:lnTo>
                    <a:lnTo>
                      <a:pt x="2728" y="3699"/>
                    </a:lnTo>
                    <a:lnTo>
                      <a:pt x="2781" y="3653"/>
                    </a:lnTo>
                    <a:lnTo>
                      <a:pt x="2834" y="3612"/>
                    </a:lnTo>
                    <a:lnTo>
                      <a:pt x="2886" y="3572"/>
                    </a:lnTo>
                    <a:lnTo>
                      <a:pt x="2940" y="3537"/>
                    </a:lnTo>
                    <a:lnTo>
                      <a:pt x="2993" y="3504"/>
                    </a:lnTo>
                    <a:lnTo>
                      <a:pt x="3047" y="3473"/>
                    </a:lnTo>
                    <a:lnTo>
                      <a:pt x="3100" y="3445"/>
                    </a:lnTo>
                    <a:lnTo>
                      <a:pt x="3154" y="3420"/>
                    </a:lnTo>
                    <a:lnTo>
                      <a:pt x="3206" y="3397"/>
                    </a:lnTo>
                    <a:lnTo>
                      <a:pt x="3259" y="3377"/>
                    </a:lnTo>
                    <a:lnTo>
                      <a:pt x="3313" y="3359"/>
                    </a:lnTo>
                    <a:lnTo>
                      <a:pt x="3366" y="3344"/>
                    </a:lnTo>
                    <a:lnTo>
                      <a:pt x="3418" y="3331"/>
                    </a:lnTo>
                    <a:lnTo>
                      <a:pt x="3470" y="3320"/>
                    </a:lnTo>
                    <a:lnTo>
                      <a:pt x="3523" y="3310"/>
                    </a:lnTo>
                    <a:lnTo>
                      <a:pt x="3574" y="3303"/>
                    </a:lnTo>
                    <a:lnTo>
                      <a:pt x="3626" y="3298"/>
                    </a:lnTo>
                    <a:lnTo>
                      <a:pt x="3677" y="3294"/>
                    </a:lnTo>
                    <a:lnTo>
                      <a:pt x="3727" y="3293"/>
                    </a:lnTo>
                    <a:lnTo>
                      <a:pt x="3778" y="3292"/>
                    </a:lnTo>
                    <a:lnTo>
                      <a:pt x="3827" y="3294"/>
                    </a:lnTo>
                    <a:lnTo>
                      <a:pt x="3876" y="3296"/>
                    </a:lnTo>
                    <a:lnTo>
                      <a:pt x="3925" y="3300"/>
                    </a:lnTo>
                    <a:lnTo>
                      <a:pt x="3973" y="3306"/>
                    </a:lnTo>
                    <a:lnTo>
                      <a:pt x="4019" y="3312"/>
                    </a:lnTo>
                    <a:lnTo>
                      <a:pt x="4066" y="3321"/>
                    </a:lnTo>
                    <a:lnTo>
                      <a:pt x="4111" y="3330"/>
                    </a:lnTo>
                    <a:lnTo>
                      <a:pt x="4155" y="3339"/>
                    </a:lnTo>
                    <a:lnTo>
                      <a:pt x="4199" y="3350"/>
                    </a:lnTo>
                    <a:lnTo>
                      <a:pt x="4242" y="3363"/>
                    </a:lnTo>
                    <a:lnTo>
                      <a:pt x="4285" y="3375"/>
                    </a:lnTo>
                    <a:lnTo>
                      <a:pt x="4327" y="3388"/>
                    </a:lnTo>
                    <a:lnTo>
                      <a:pt x="4366" y="3402"/>
                    </a:lnTo>
                    <a:lnTo>
                      <a:pt x="4405" y="3417"/>
                    </a:lnTo>
                    <a:lnTo>
                      <a:pt x="4444" y="3431"/>
                    </a:lnTo>
                    <a:lnTo>
                      <a:pt x="4517" y="3461"/>
                    </a:lnTo>
                    <a:lnTo>
                      <a:pt x="4585" y="3493"/>
                    </a:lnTo>
                    <a:lnTo>
                      <a:pt x="4648" y="3523"/>
                    </a:lnTo>
                    <a:lnTo>
                      <a:pt x="4707" y="3554"/>
                    </a:lnTo>
                    <a:lnTo>
                      <a:pt x="4758" y="3583"/>
                    </a:lnTo>
                    <a:lnTo>
                      <a:pt x="4805" y="3612"/>
                    </a:lnTo>
                    <a:lnTo>
                      <a:pt x="4845" y="3636"/>
                    </a:lnTo>
                    <a:lnTo>
                      <a:pt x="4878" y="3658"/>
                    </a:lnTo>
                    <a:lnTo>
                      <a:pt x="4924" y="3690"/>
                    </a:lnTo>
                    <a:lnTo>
                      <a:pt x="4940" y="3702"/>
                    </a:lnTo>
                    <a:lnTo>
                      <a:pt x="4940" y="411"/>
                    </a:lnTo>
                    <a:lnTo>
                      <a:pt x="4924" y="399"/>
                    </a:lnTo>
                    <a:lnTo>
                      <a:pt x="4878" y="367"/>
                    </a:lnTo>
                    <a:lnTo>
                      <a:pt x="4845" y="345"/>
                    </a:lnTo>
                    <a:lnTo>
                      <a:pt x="4805" y="319"/>
                    </a:lnTo>
                    <a:lnTo>
                      <a:pt x="4758" y="292"/>
                    </a:lnTo>
                    <a:lnTo>
                      <a:pt x="4707" y="263"/>
                    </a:lnTo>
                    <a:lnTo>
                      <a:pt x="4648" y="232"/>
                    </a:lnTo>
                    <a:lnTo>
                      <a:pt x="4585" y="200"/>
                    </a:lnTo>
                    <a:lnTo>
                      <a:pt x="4517" y="169"/>
                    </a:lnTo>
                    <a:lnTo>
                      <a:pt x="4444" y="139"/>
                    </a:lnTo>
                    <a:lnTo>
                      <a:pt x="4405" y="124"/>
                    </a:lnTo>
                    <a:lnTo>
                      <a:pt x="4366" y="111"/>
                    </a:lnTo>
                    <a:lnTo>
                      <a:pt x="4327" y="96"/>
                    </a:lnTo>
                    <a:lnTo>
                      <a:pt x="4285" y="84"/>
                    </a:lnTo>
                    <a:lnTo>
                      <a:pt x="4242" y="71"/>
                    </a:lnTo>
                    <a:lnTo>
                      <a:pt x="4199" y="59"/>
                    </a:lnTo>
                    <a:lnTo>
                      <a:pt x="4155" y="48"/>
                    </a:lnTo>
                    <a:lnTo>
                      <a:pt x="4111" y="38"/>
                    </a:lnTo>
                    <a:lnTo>
                      <a:pt x="4066" y="30"/>
                    </a:lnTo>
                    <a:lnTo>
                      <a:pt x="4019" y="21"/>
                    </a:lnTo>
                    <a:lnTo>
                      <a:pt x="3973" y="15"/>
                    </a:lnTo>
                    <a:lnTo>
                      <a:pt x="3925" y="9"/>
                    </a:lnTo>
                    <a:lnTo>
                      <a:pt x="3876" y="5"/>
                    </a:lnTo>
                    <a:lnTo>
                      <a:pt x="3827" y="2"/>
                    </a:lnTo>
                    <a:lnTo>
                      <a:pt x="3778" y="0"/>
                    </a:lnTo>
                    <a:lnTo>
                      <a:pt x="3727" y="0"/>
                    </a:lnTo>
                    <a:lnTo>
                      <a:pt x="3677" y="3"/>
                    </a:lnTo>
                    <a:lnTo>
                      <a:pt x="3626" y="6"/>
                    </a:lnTo>
                    <a:lnTo>
                      <a:pt x="3574" y="11"/>
                    </a:lnTo>
                    <a:lnTo>
                      <a:pt x="3523" y="19"/>
                    </a:lnTo>
                    <a:lnTo>
                      <a:pt x="3470" y="27"/>
                    </a:lnTo>
                    <a:lnTo>
                      <a:pt x="3418" y="38"/>
                    </a:lnTo>
                    <a:lnTo>
                      <a:pt x="3366" y="52"/>
                    </a:lnTo>
                    <a:lnTo>
                      <a:pt x="3313" y="68"/>
                    </a:lnTo>
                    <a:lnTo>
                      <a:pt x="3259" y="86"/>
                    </a:lnTo>
                    <a:lnTo>
                      <a:pt x="3206" y="106"/>
                    </a:lnTo>
                    <a:lnTo>
                      <a:pt x="3154" y="128"/>
                    </a:lnTo>
                    <a:lnTo>
                      <a:pt x="3100" y="154"/>
                    </a:lnTo>
                    <a:lnTo>
                      <a:pt x="3047" y="182"/>
                    </a:lnTo>
                    <a:lnTo>
                      <a:pt x="2993" y="211"/>
                    </a:lnTo>
                    <a:lnTo>
                      <a:pt x="2940" y="244"/>
                    </a:lnTo>
                    <a:lnTo>
                      <a:pt x="2886" y="281"/>
                    </a:lnTo>
                    <a:lnTo>
                      <a:pt x="2834" y="320"/>
                    </a:lnTo>
                    <a:lnTo>
                      <a:pt x="2781" y="362"/>
                    </a:lnTo>
                    <a:lnTo>
                      <a:pt x="2728" y="407"/>
                    </a:lnTo>
                    <a:lnTo>
                      <a:pt x="2676" y="455"/>
                    </a:lnTo>
                    <a:lnTo>
                      <a:pt x="2624" y="507"/>
                    </a:lnTo>
                    <a:lnTo>
                      <a:pt x="2573" y="562"/>
                    </a:lnTo>
                    <a:lnTo>
                      <a:pt x="2521" y="619"/>
                    </a:lnTo>
                    <a:lnTo>
                      <a:pt x="2470" y="6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137382" y="3986828"/>
            <a:ext cx="2007624" cy="2126412"/>
            <a:chOff x="3964305" y="4031493"/>
            <a:chExt cx="2007624" cy="2126412"/>
          </a:xfrm>
        </p:grpSpPr>
        <p:grpSp>
          <p:nvGrpSpPr>
            <p:cNvPr id="39" name="组合 38"/>
            <p:cNvGrpSpPr/>
            <p:nvPr/>
          </p:nvGrpSpPr>
          <p:grpSpPr>
            <a:xfrm>
              <a:off x="3964305" y="4031493"/>
              <a:ext cx="2007624" cy="2126412"/>
              <a:chOff x="3964305" y="4031493"/>
              <a:chExt cx="2007624" cy="2126412"/>
            </a:xfrm>
            <a:solidFill>
              <a:srgbClr val="0170C1"/>
            </a:solidFill>
          </p:grpSpPr>
          <p:sp>
            <p:nvSpPr>
              <p:cNvPr id="43" name="矩形 42"/>
              <p:cNvSpPr/>
              <p:nvPr/>
            </p:nvSpPr>
            <p:spPr>
              <a:xfrm>
                <a:off x="3964305" y="4150281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10800000" flipV="1">
                <a:off x="4730469" y="4031493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126505" y="4518238"/>
              <a:ext cx="1640912" cy="1161259"/>
              <a:chOff x="4126505" y="4518238"/>
              <a:chExt cx="1640912" cy="1161259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4126505" y="4518238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err="1" smtClean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Mi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指数</a:t>
                </a:r>
                <a:endParaRPr lang="zh-CN" altLang="en-US" sz="2000" dirty="0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42" name="KSO_Shape"/>
              <p:cNvSpPr>
                <a:spLocks/>
              </p:cNvSpPr>
              <p:nvPr/>
            </p:nvSpPr>
            <p:spPr bwMode="auto">
              <a:xfrm>
                <a:off x="4606384" y="5100176"/>
                <a:ext cx="719654" cy="579321"/>
              </a:xfrm>
              <a:custGeom>
                <a:avLst/>
                <a:gdLst>
                  <a:gd name="T0" fmla="*/ 913166 w 4940"/>
                  <a:gd name="T1" fmla="*/ 216832 h 3973"/>
                  <a:gd name="T2" fmla="*/ 832184 w 4940"/>
                  <a:gd name="T3" fmla="*/ 139667 h 3973"/>
                  <a:gd name="T4" fmla="*/ 750431 w 4940"/>
                  <a:gd name="T5" fmla="*/ 81408 h 3973"/>
                  <a:gd name="T6" fmla="*/ 668293 w 4940"/>
                  <a:gd name="T7" fmla="*/ 40897 h 3973"/>
                  <a:gd name="T8" fmla="*/ 586925 w 4940"/>
                  <a:gd name="T9" fmla="*/ 14661 h 3973"/>
                  <a:gd name="T10" fmla="*/ 506715 w 4940"/>
                  <a:gd name="T11" fmla="*/ 2315 h 3973"/>
                  <a:gd name="T12" fmla="*/ 429203 w 4940"/>
                  <a:gd name="T13" fmla="*/ 772 h 3973"/>
                  <a:gd name="T14" fmla="*/ 354777 w 4940"/>
                  <a:gd name="T15" fmla="*/ 8102 h 3973"/>
                  <a:gd name="T16" fmla="*/ 285364 w 4940"/>
                  <a:gd name="T17" fmla="*/ 22763 h 3973"/>
                  <a:gd name="T18" fmla="*/ 220965 w 4940"/>
                  <a:gd name="T19" fmla="*/ 42826 h 3973"/>
                  <a:gd name="T20" fmla="*/ 136898 w 4940"/>
                  <a:gd name="T21" fmla="*/ 77164 h 3973"/>
                  <a:gd name="T22" fmla="*/ 52060 w 4940"/>
                  <a:gd name="T23" fmla="*/ 123077 h 3973"/>
                  <a:gd name="T24" fmla="*/ 0 w 4940"/>
                  <a:gd name="T25" fmla="*/ 158573 h 3973"/>
                  <a:gd name="T26" fmla="*/ 23523 w 4940"/>
                  <a:gd name="T27" fmla="*/ 1411336 h 3973"/>
                  <a:gd name="T28" fmla="*/ 90237 w 4940"/>
                  <a:gd name="T29" fmla="*/ 1371211 h 3973"/>
                  <a:gd name="T30" fmla="*/ 191271 w 4940"/>
                  <a:gd name="T31" fmla="*/ 1323755 h 3973"/>
                  <a:gd name="T32" fmla="*/ 252200 w 4940"/>
                  <a:gd name="T33" fmla="*/ 1302149 h 3973"/>
                  <a:gd name="T34" fmla="*/ 319300 w 4940"/>
                  <a:gd name="T35" fmla="*/ 1284787 h 3973"/>
                  <a:gd name="T36" fmla="*/ 391798 w 4940"/>
                  <a:gd name="T37" fmla="*/ 1273212 h 3973"/>
                  <a:gd name="T38" fmla="*/ 467381 w 4940"/>
                  <a:gd name="T39" fmla="*/ 1270511 h 3973"/>
                  <a:gd name="T40" fmla="*/ 546434 w 4940"/>
                  <a:gd name="T41" fmla="*/ 1277070 h 3973"/>
                  <a:gd name="T42" fmla="*/ 627802 w 4940"/>
                  <a:gd name="T43" fmla="*/ 1295975 h 3973"/>
                  <a:gd name="T44" fmla="*/ 709555 w 4940"/>
                  <a:gd name="T45" fmla="*/ 1329156 h 3973"/>
                  <a:gd name="T46" fmla="*/ 791693 w 4940"/>
                  <a:gd name="T47" fmla="*/ 1378155 h 3973"/>
                  <a:gd name="T48" fmla="*/ 873061 w 4940"/>
                  <a:gd name="T49" fmla="*/ 1445288 h 3973"/>
                  <a:gd name="T50" fmla="*/ 952500 w 4940"/>
                  <a:gd name="T51" fmla="*/ 1532870 h 3973"/>
                  <a:gd name="T52" fmla="*/ 1011887 w 4940"/>
                  <a:gd name="T53" fmla="*/ 1465351 h 3973"/>
                  <a:gd name="T54" fmla="*/ 1092868 w 4940"/>
                  <a:gd name="T55" fmla="*/ 1393588 h 3973"/>
                  <a:gd name="T56" fmla="*/ 1175007 w 4940"/>
                  <a:gd name="T57" fmla="*/ 1339959 h 3973"/>
                  <a:gd name="T58" fmla="*/ 1256760 w 4940"/>
                  <a:gd name="T59" fmla="*/ 1302920 h 3973"/>
                  <a:gd name="T60" fmla="*/ 1338128 w 4940"/>
                  <a:gd name="T61" fmla="*/ 1280928 h 3973"/>
                  <a:gd name="T62" fmla="*/ 1417952 w 4940"/>
                  <a:gd name="T63" fmla="*/ 1270897 h 3973"/>
                  <a:gd name="T64" fmla="*/ 1494692 w 4940"/>
                  <a:gd name="T65" fmla="*/ 1271669 h 3973"/>
                  <a:gd name="T66" fmla="*/ 1567962 w 4940"/>
                  <a:gd name="T67" fmla="*/ 1281314 h 3973"/>
                  <a:gd name="T68" fmla="*/ 1635832 w 4940"/>
                  <a:gd name="T69" fmla="*/ 1297519 h 3973"/>
                  <a:gd name="T70" fmla="*/ 1698689 w 4940"/>
                  <a:gd name="T71" fmla="*/ 1318353 h 3973"/>
                  <a:gd name="T72" fmla="*/ 1792397 w 4940"/>
                  <a:gd name="T73" fmla="*/ 1359250 h 3973"/>
                  <a:gd name="T74" fmla="*/ 1868365 w 4940"/>
                  <a:gd name="T75" fmla="*/ 1402848 h 3973"/>
                  <a:gd name="T76" fmla="*/ 1905000 w 4940"/>
                  <a:gd name="T77" fmla="*/ 158573 h 3973"/>
                  <a:gd name="T78" fmla="*/ 1868365 w 4940"/>
                  <a:gd name="T79" fmla="*/ 133109 h 3973"/>
                  <a:gd name="T80" fmla="*/ 1792397 w 4940"/>
                  <a:gd name="T81" fmla="*/ 89511 h 3973"/>
                  <a:gd name="T82" fmla="*/ 1698689 w 4940"/>
                  <a:gd name="T83" fmla="*/ 47842 h 3973"/>
                  <a:gd name="T84" fmla="*/ 1635832 w 4940"/>
                  <a:gd name="T85" fmla="*/ 27393 h 3973"/>
                  <a:gd name="T86" fmla="*/ 1567962 w 4940"/>
                  <a:gd name="T87" fmla="*/ 11575 h 3973"/>
                  <a:gd name="T88" fmla="*/ 1494692 w 4940"/>
                  <a:gd name="T89" fmla="*/ 1929 h 3973"/>
                  <a:gd name="T90" fmla="*/ 1417952 w 4940"/>
                  <a:gd name="T91" fmla="*/ 1157 h 3973"/>
                  <a:gd name="T92" fmla="*/ 1338128 w 4940"/>
                  <a:gd name="T93" fmla="*/ 10417 h 3973"/>
                  <a:gd name="T94" fmla="*/ 1256760 w 4940"/>
                  <a:gd name="T95" fmla="*/ 33181 h 3973"/>
                  <a:gd name="T96" fmla="*/ 1175007 w 4940"/>
                  <a:gd name="T97" fmla="*/ 70220 h 3973"/>
                  <a:gd name="T98" fmla="*/ 1092868 w 4940"/>
                  <a:gd name="T99" fmla="*/ 123463 h 3973"/>
                  <a:gd name="T100" fmla="*/ 1011887 w 4940"/>
                  <a:gd name="T101" fmla="*/ 195612 h 3973"/>
                  <a:gd name="T102" fmla="*/ 952500 w 4940"/>
                  <a:gd name="T103" fmla="*/ 262745 h 397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940" h="3973">
                    <a:moveTo>
                      <a:pt x="2470" y="681"/>
                    </a:moveTo>
                    <a:lnTo>
                      <a:pt x="2470" y="681"/>
                    </a:lnTo>
                    <a:lnTo>
                      <a:pt x="2419" y="619"/>
                    </a:lnTo>
                    <a:lnTo>
                      <a:pt x="2368" y="562"/>
                    </a:lnTo>
                    <a:lnTo>
                      <a:pt x="2315" y="507"/>
                    </a:lnTo>
                    <a:lnTo>
                      <a:pt x="2264" y="455"/>
                    </a:lnTo>
                    <a:lnTo>
                      <a:pt x="2211" y="407"/>
                    </a:lnTo>
                    <a:lnTo>
                      <a:pt x="2158" y="362"/>
                    </a:lnTo>
                    <a:lnTo>
                      <a:pt x="2106" y="320"/>
                    </a:lnTo>
                    <a:lnTo>
                      <a:pt x="2053" y="281"/>
                    </a:lnTo>
                    <a:lnTo>
                      <a:pt x="2000" y="244"/>
                    </a:lnTo>
                    <a:lnTo>
                      <a:pt x="1946" y="211"/>
                    </a:lnTo>
                    <a:lnTo>
                      <a:pt x="1894" y="182"/>
                    </a:lnTo>
                    <a:lnTo>
                      <a:pt x="1840" y="154"/>
                    </a:lnTo>
                    <a:lnTo>
                      <a:pt x="1787" y="128"/>
                    </a:lnTo>
                    <a:lnTo>
                      <a:pt x="1733" y="106"/>
                    </a:lnTo>
                    <a:lnTo>
                      <a:pt x="1680" y="86"/>
                    </a:lnTo>
                    <a:lnTo>
                      <a:pt x="1628" y="68"/>
                    </a:lnTo>
                    <a:lnTo>
                      <a:pt x="1575" y="52"/>
                    </a:lnTo>
                    <a:lnTo>
                      <a:pt x="1522" y="38"/>
                    </a:lnTo>
                    <a:lnTo>
                      <a:pt x="1469" y="27"/>
                    </a:lnTo>
                    <a:lnTo>
                      <a:pt x="1417" y="19"/>
                    </a:lnTo>
                    <a:lnTo>
                      <a:pt x="1365" y="11"/>
                    </a:lnTo>
                    <a:lnTo>
                      <a:pt x="1314" y="6"/>
                    </a:lnTo>
                    <a:lnTo>
                      <a:pt x="1264" y="3"/>
                    </a:lnTo>
                    <a:lnTo>
                      <a:pt x="1212" y="0"/>
                    </a:lnTo>
                    <a:lnTo>
                      <a:pt x="1163" y="0"/>
                    </a:lnTo>
                    <a:lnTo>
                      <a:pt x="1113" y="2"/>
                    </a:lnTo>
                    <a:lnTo>
                      <a:pt x="1064" y="5"/>
                    </a:lnTo>
                    <a:lnTo>
                      <a:pt x="1016" y="9"/>
                    </a:lnTo>
                    <a:lnTo>
                      <a:pt x="968" y="15"/>
                    </a:lnTo>
                    <a:lnTo>
                      <a:pt x="920" y="21"/>
                    </a:lnTo>
                    <a:lnTo>
                      <a:pt x="875" y="30"/>
                    </a:lnTo>
                    <a:lnTo>
                      <a:pt x="828" y="38"/>
                    </a:lnTo>
                    <a:lnTo>
                      <a:pt x="784" y="48"/>
                    </a:lnTo>
                    <a:lnTo>
                      <a:pt x="740" y="59"/>
                    </a:lnTo>
                    <a:lnTo>
                      <a:pt x="697" y="71"/>
                    </a:lnTo>
                    <a:lnTo>
                      <a:pt x="654" y="84"/>
                    </a:lnTo>
                    <a:lnTo>
                      <a:pt x="614" y="96"/>
                    </a:lnTo>
                    <a:lnTo>
                      <a:pt x="573" y="111"/>
                    </a:lnTo>
                    <a:lnTo>
                      <a:pt x="534" y="124"/>
                    </a:lnTo>
                    <a:lnTo>
                      <a:pt x="496" y="139"/>
                    </a:lnTo>
                    <a:lnTo>
                      <a:pt x="423" y="169"/>
                    </a:lnTo>
                    <a:lnTo>
                      <a:pt x="355" y="200"/>
                    </a:lnTo>
                    <a:lnTo>
                      <a:pt x="292" y="232"/>
                    </a:lnTo>
                    <a:lnTo>
                      <a:pt x="234" y="263"/>
                    </a:lnTo>
                    <a:lnTo>
                      <a:pt x="181" y="292"/>
                    </a:lnTo>
                    <a:lnTo>
                      <a:pt x="135" y="319"/>
                    </a:lnTo>
                    <a:lnTo>
                      <a:pt x="95" y="345"/>
                    </a:lnTo>
                    <a:lnTo>
                      <a:pt x="61" y="367"/>
                    </a:lnTo>
                    <a:lnTo>
                      <a:pt x="16" y="399"/>
                    </a:lnTo>
                    <a:lnTo>
                      <a:pt x="0" y="411"/>
                    </a:lnTo>
                    <a:lnTo>
                      <a:pt x="0" y="3702"/>
                    </a:lnTo>
                    <a:lnTo>
                      <a:pt x="16" y="3690"/>
                    </a:lnTo>
                    <a:lnTo>
                      <a:pt x="61" y="3658"/>
                    </a:lnTo>
                    <a:lnTo>
                      <a:pt x="95" y="3636"/>
                    </a:lnTo>
                    <a:lnTo>
                      <a:pt x="135" y="3612"/>
                    </a:lnTo>
                    <a:lnTo>
                      <a:pt x="181" y="3583"/>
                    </a:lnTo>
                    <a:lnTo>
                      <a:pt x="234" y="3554"/>
                    </a:lnTo>
                    <a:lnTo>
                      <a:pt x="292" y="3523"/>
                    </a:lnTo>
                    <a:lnTo>
                      <a:pt x="355" y="3493"/>
                    </a:lnTo>
                    <a:lnTo>
                      <a:pt x="423" y="3461"/>
                    </a:lnTo>
                    <a:lnTo>
                      <a:pt x="496" y="3431"/>
                    </a:lnTo>
                    <a:lnTo>
                      <a:pt x="534" y="3417"/>
                    </a:lnTo>
                    <a:lnTo>
                      <a:pt x="573" y="3402"/>
                    </a:lnTo>
                    <a:lnTo>
                      <a:pt x="614" y="3388"/>
                    </a:lnTo>
                    <a:lnTo>
                      <a:pt x="654" y="3375"/>
                    </a:lnTo>
                    <a:lnTo>
                      <a:pt x="697" y="3363"/>
                    </a:lnTo>
                    <a:lnTo>
                      <a:pt x="740" y="3350"/>
                    </a:lnTo>
                    <a:lnTo>
                      <a:pt x="784" y="3339"/>
                    </a:lnTo>
                    <a:lnTo>
                      <a:pt x="828" y="3330"/>
                    </a:lnTo>
                    <a:lnTo>
                      <a:pt x="875" y="3321"/>
                    </a:lnTo>
                    <a:lnTo>
                      <a:pt x="920" y="3312"/>
                    </a:lnTo>
                    <a:lnTo>
                      <a:pt x="968" y="3306"/>
                    </a:lnTo>
                    <a:lnTo>
                      <a:pt x="1016" y="3300"/>
                    </a:lnTo>
                    <a:lnTo>
                      <a:pt x="1064" y="3296"/>
                    </a:lnTo>
                    <a:lnTo>
                      <a:pt x="1113" y="3294"/>
                    </a:lnTo>
                    <a:lnTo>
                      <a:pt x="1163" y="3292"/>
                    </a:lnTo>
                    <a:lnTo>
                      <a:pt x="1212" y="3293"/>
                    </a:lnTo>
                    <a:lnTo>
                      <a:pt x="1264" y="3294"/>
                    </a:lnTo>
                    <a:lnTo>
                      <a:pt x="1314" y="3298"/>
                    </a:lnTo>
                    <a:lnTo>
                      <a:pt x="1365" y="3303"/>
                    </a:lnTo>
                    <a:lnTo>
                      <a:pt x="1417" y="3310"/>
                    </a:lnTo>
                    <a:lnTo>
                      <a:pt x="1469" y="3320"/>
                    </a:lnTo>
                    <a:lnTo>
                      <a:pt x="1522" y="3331"/>
                    </a:lnTo>
                    <a:lnTo>
                      <a:pt x="1575" y="3344"/>
                    </a:lnTo>
                    <a:lnTo>
                      <a:pt x="1628" y="3359"/>
                    </a:lnTo>
                    <a:lnTo>
                      <a:pt x="1680" y="3377"/>
                    </a:lnTo>
                    <a:lnTo>
                      <a:pt x="1733" y="3397"/>
                    </a:lnTo>
                    <a:lnTo>
                      <a:pt x="1787" y="3420"/>
                    </a:lnTo>
                    <a:lnTo>
                      <a:pt x="1840" y="3445"/>
                    </a:lnTo>
                    <a:lnTo>
                      <a:pt x="1894" y="3473"/>
                    </a:lnTo>
                    <a:lnTo>
                      <a:pt x="1946" y="3504"/>
                    </a:lnTo>
                    <a:lnTo>
                      <a:pt x="2000" y="3537"/>
                    </a:lnTo>
                    <a:lnTo>
                      <a:pt x="2053" y="3572"/>
                    </a:lnTo>
                    <a:lnTo>
                      <a:pt x="2106" y="3612"/>
                    </a:lnTo>
                    <a:lnTo>
                      <a:pt x="2158" y="3653"/>
                    </a:lnTo>
                    <a:lnTo>
                      <a:pt x="2211" y="3699"/>
                    </a:lnTo>
                    <a:lnTo>
                      <a:pt x="2264" y="3746"/>
                    </a:lnTo>
                    <a:lnTo>
                      <a:pt x="2315" y="3798"/>
                    </a:lnTo>
                    <a:lnTo>
                      <a:pt x="2368" y="3853"/>
                    </a:lnTo>
                    <a:lnTo>
                      <a:pt x="2419" y="3911"/>
                    </a:lnTo>
                    <a:lnTo>
                      <a:pt x="2470" y="3973"/>
                    </a:lnTo>
                    <a:lnTo>
                      <a:pt x="2521" y="3911"/>
                    </a:lnTo>
                    <a:lnTo>
                      <a:pt x="2573" y="3853"/>
                    </a:lnTo>
                    <a:lnTo>
                      <a:pt x="2624" y="3798"/>
                    </a:lnTo>
                    <a:lnTo>
                      <a:pt x="2676" y="3746"/>
                    </a:lnTo>
                    <a:lnTo>
                      <a:pt x="2728" y="3699"/>
                    </a:lnTo>
                    <a:lnTo>
                      <a:pt x="2781" y="3653"/>
                    </a:lnTo>
                    <a:lnTo>
                      <a:pt x="2834" y="3612"/>
                    </a:lnTo>
                    <a:lnTo>
                      <a:pt x="2886" y="3572"/>
                    </a:lnTo>
                    <a:lnTo>
                      <a:pt x="2940" y="3537"/>
                    </a:lnTo>
                    <a:lnTo>
                      <a:pt x="2993" y="3504"/>
                    </a:lnTo>
                    <a:lnTo>
                      <a:pt x="3047" y="3473"/>
                    </a:lnTo>
                    <a:lnTo>
                      <a:pt x="3100" y="3445"/>
                    </a:lnTo>
                    <a:lnTo>
                      <a:pt x="3154" y="3420"/>
                    </a:lnTo>
                    <a:lnTo>
                      <a:pt x="3206" y="3397"/>
                    </a:lnTo>
                    <a:lnTo>
                      <a:pt x="3259" y="3377"/>
                    </a:lnTo>
                    <a:lnTo>
                      <a:pt x="3313" y="3359"/>
                    </a:lnTo>
                    <a:lnTo>
                      <a:pt x="3366" y="3344"/>
                    </a:lnTo>
                    <a:lnTo>
                      <a:pt x="3418" y="3331"/>
                    </a:lnTo>
                    <a:lnTo>
                      <a:pt x="3470" y="3320"/>
                    </a:lnTo>
                    <a:lnTo>
                      <a:pt x="3523" y="3310"/>
                    </a:lnTo>
                    <a:lnTo>
                      <a:pt x="3574" y="3303"/>
                    </a:lnTo>
                    <a:lnTo>
                      <a:pt x="3626" y="3298"/>
                    </a:lnTo>
                    <a:lnTo>
                      <a:pt x="3677" y="3294"/>
                    </a:lnTo>
                    <a:lnTo>
                      <a:pt x="3727" y="3293"/>
                    </a:lnTo>
                    <a:lnTo>
                      <a:pt x="3778" y="3292"/>
                    </a:lnTo>
                    <a:lnTo>
                      <a:pt x="3827" y="3294"/>
                    </a:lnTo>
                    <a:lnTo>
                      <a:pt x="3876" y="3296"/>
                    </a:lnTo>
                    <a:lnTo>
                      <a:pt x="3925" y="3300"/>
                    </a:lnTo>
                    <a:lnTo>
                      <a:pt x="3973" y="3306"/>
                    </a:lnTo>
                    <a:lnTo>
                      <a:pt x="4019" y="3312"/>
                    </a:lnTo>
                    <a:lnTo>
                      <a:pt x="4066" y="3321"/>
                    </a:lnTo>
                    <a:lnTo>
                      <a:pt x="4111" y="3330"/>
                    </a:lnTo>
                    <a:lnTo>
                      <a:pt x="4155" y="3339"/>
                    </a:lnTo>
                    <a:lnTo>
                      <a:pt x="4199" y="3350"/>
                    </a:lnTo>
                    <a:lnTo>
                      <a:pt x="4242" y="3363"/>
                    </a:lnTo>
                    <a:lnTo>
                      <a:pt x="4285" y="3375"/>
                    </a:lnTo>
                    <a:lnTo>
                      <a:pt x="4327" y="3388"/>
                    </a:lnTo>
                    <a:lnTo>
                      <a:pt x="4366" y="3402"/>
                    </a:lnTo>
                    <a:lnTo>
                      <a:pt x="4405" y="3417"/>
                    </a:lnTo>
                    <a:lnTo>
                      <a:pt x="4444" y="3431"/>
                    </a:lnTo>
                    <a:lnTo>
                      <a:pt x="4517" y="3461"/>
                    </a:lnTo>
                    <a:lnTo>
                      <a:pt x="4585" y="3493"/>
                    </a:lnTo>
                    <a:lnTo>
                      <a:pt x="4648" y="3523"/>
                    </a:lnTo>
                    <a:lnTo>
                      <a:pt x="4707" y="3554"/>
                    </a:lnTo>
                    <a:lnTo>
                      <a:pt x="4758" y="3583"/>
                    </a:lnTo>
                    <a:lnTo>
                      <a:pt x="4805" y="3612"/>
                    </a:lnTo>
                    <a:lnTo>
                      <a:pt x="4845" y="3636"/>
                    </a:lnTo>
                    <a:lnTo>
                      <a:pt x="4878" y="3658"/>
                    </a:lnTo>
                    <a:lnTo>
                      <a:pt x="4924" y="3690"/>
                    </a:lnTo>
                    <a:lnTo>
                      <a:pt x="4940" y="3702"/>
                    </a:lnTo>
                    <a:lnTo>
                      <a:pt x="4940" y="411"/>
                    </a:lnTo>
                    <a:lnTo>
                      <a:pt x="4924" y="399"/>
                    </a:lnTo>
                    <a:lnTo>
                      <a:pt x="4878" y="367"/>
                    </a:lnTo>
                    <a:lnTo>
                      <a:pt x="4845" y="345"/>
                    </a:lnTo>
                    <a:lnTo>
                      <a:pt x="4805" y="319"/>
                    </a:lnTo>
                    <a:lnTo>
                      <a:pt x="4758" y="292"/>
                    </a:lnTo>
                    <a:lnTo>
                      <a:pt x="4707" y="263"/>
                    </a:lnTo>
                    <a:lnTo>
                      <a:pt x="4648" y="232"/>
                    </a:lnTo>
                    <a:lnTo>
                      <a:pt x="4585" y="200"/>
                    </a:lnTo>
                    <a:lnTo>
                      <a:pt x="4517" y="169"/>
                    </a:lnTo>
                    <a:lnTo>
                      <a:pt x="4444" y="139"/>
                    </a:lnTo>
                    <a:lnTo>
                      <a:pt x="4405" y="124"/>
                    </a:lnTo>
                    <a:lnTo>
                      <a:pt x="4366" y="111"/>
                    </a:lnTo>
                    <a:lnTo>
                      <a:pt x="4327" y="96"/>
                    </a:lnTo>
                    <a:lnTo>
                      <a:pt x="4285" y="84"/>
                    </a:lnTo>
                    <a:lnTo>
                      <a:pt x="4242" y="71"/>
                    </a:lnTo>
                    <a:lnTo>
                      <a:pt x="4199" y="59"/>
                    </a:lnTo>
                    <a:lnTo>
                      <a:pt x="4155" y="48"/>
                    </a:lnTo>
                    <a:lnTo>
                      <a:pt x="4111" y="38"/>
                    </a:lnTo>
                    <a:lnTo>
                      <a:pt x="4066" y="30"/>
                    </a:lnTo>
                    <a:lnTo>
                      <a:pt x="4019" y="21"/>
                    </a:lnTo>
                    <a:lnTo>
                      <a:pt x="3973" y="15"/>
                    </a:lnTo>
                    <a:lnTo>
                      <a:pt x="3925" y="9"/>
                    </a:lnTo>
                    <a:lnTo>
                      <a:pt x="3876" y="5"/>
                    </a:lnTo>
                    <a:lnTo>
                      <a:pt x="3827" y="2"/>
                    </a:lnTo>
                    <a:lnTo>
                      <a:pt x="3778" y="0"/>
                    </a:lnTo>
                    <a:lnTo>
                      <a:pt x="3727" y="0"/>
                    </a:lnTo>
                    <a:lnTo>
                      <a:pt x="3677" y="3"/>
                    </a:lnTo>
                    <a:lnTo>
                      <a:pt x="3626" y="6"/>
                    </a:lnTo>
                    <a:lnTo>
                      <a:pt x="3574" y="11"/>
                    </a:lnTo>
                    <a:lnTo>
                      <a:pt x="3523" y="19"/>
                    </a:lnTo>
                    <a:lnTo>
                      <a:pt x="3470" y="27"/>
                    </a:lnTo>
                    <a:lnTo>
                      <a:pt x="3418" y="38"/>
                    </a:lnTo>
                    <a:lnTo>
                      <a:pt x="3366" y="52"/>
                    </a:lnTo>
                    <a:lnTo>
                      <a:pt x="3313" y="68"/>
                    </a:lnTo>
                    <a:lnTo>
                      <a:pt x="3259" y="86"/>
                    </a:lnTo>
                    <a:lnTo>
                      <a:pt x="3206" y="106"/>
                    </a:lnTo>
                    <a:lnTo>
                      <a:pt x="3154" y="128"/>
                    </a:lnTo>
                    <a:lnTo>
                      <a:pt x="3100" y="154"/>
                    </a:lnTo>
                    <a:lnTo>
                      <a:pt x="3047" y="182"/>
                    </a:lnTo>
                    <a:lnTo>
                      <a:pt x="2993" y="211"/>
                    </a:lnTo>
                    <a:lnTo>
                      <a:pt x="2940" y="244"/>
                    </a:lnTo>
                    <a:lnTo>
                      <a:pt x="2886" y="281"/>
                    </a:lnTo>
                    <a:lnTo>
                      <a:pt x="2834" y="320"/>
                    </a:lnTo>
                    <a:lnTo>
                      <a:pt x="2781" y="362"/>
                    </a:lnTo>
                    <a:lnTo>
                      <a:pt x="2728" y="407"/>
                    </a:lnTo>
                    <a:lnTo>
                      <a:pt x="2676" y="455"/>
                    </a:lnTo>
                    <a:lnTo>
                      <a:pt x="2624" y="507"/>
                    </a:lnTo>
                    <a:lnTo>
                      <a:pt x="2573" y="562"/>
                    </a:lnTo>
                    <a:lnTo>
                      <a:pt x="2521" y="619"/>
                    </a:lnTo>
                    <a:lnTo>
                      <a:pt x="2470" y="6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8418251" y="4010293"/>
            <a:ext cx="2007624" cy="2126412"/>
            <a:chOff x="3964305" y="4031493"/>
            <a:chExt cx="2007624" cy="2126412"/>
          </a:xfrm>
        </p:grpSpPr>
        <p:grpSp>
          <p:nvGrpSpPr>
            <p:cNvPr id="46" name="组合 45"/>
            <p:cNvGrpSpPr/>
            <p:nvPr/>
          </p:nvGrpSpPr>
          <p:grpSpPr>
            <a:xfrm>
              <a:off x="3964305" y="4031493"/>
              <a:ext cx="2007624" cy="2126412"/>
              <a:chOff x="3964305" y="4031493"/>
              <a:chExt cx="2007624" cy="2126412"/>
            </a:xfrm>
            <a:solidFill>
              <a:srgbClr val="0170C1"/>
            </a:solidFill>
          </p:grpSpPr>
          <p:sp>
            <p:nvSpPr>
              <p:cNvPr id="50" name="矩形 49"/>
              <p:cNvSpPr/>
              <p:nvPr/>
            </p:nvSpPr>
            <p:spPr>
              <a:xfrm>
                <a:off x="3964305" y="4150281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/>
            </p:nvSpPr>
            <p:spPr>
              <a:xfrm rot="10800000" flipV="1">
                <a:off x="4730469" y="4031493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126505" y="4518238"/>
              <a:ext cx="1640912" cy="1161259"/>
              <a:chOff x="4126505" y="4518238"/>
              <a:chExt cx="1640912" cy="1161259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4126505" y="4518238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字符串题</a:t>
                </a:r>
                <a:endParaRPr lang="zh-CN" altLang="en-US" sz="2000" dirty="0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49" name="KSO_Shape"/>
              <p:cNvSpPr>
                <a:spLocks/>
              </p:cNvSpPr>
              <p:nvPr/>
            </p:nvSpPr>
            <p:spPr bwMode="auto">
              <a:xfrm>
                <a:off x="4606384" y="5100176"/>
                <a:ext cx="719654" cy="579321"/>
              </a:xfrm>
              <a:custGeom>
                <a:avLst/>
                <a:gdLst>
                  <a:gd name="T0" fmla="*/ 913166 w 4940"/>
                  <a:gd name="T1" fmla="*/ 216832 h 3973"/>
                  <a:gd name="T2" fmla="*/ 832184 w 4940"/>
                  <a:gd name="T3" fmla="*/ 139667 h 3973"/>
                  <a:gd name="T4" fmla="*/ 750431 w 4940"/>
                  <a:gd name="T5" fmla="*/ 81408 h 3973"/>
                  <a:gd name="T6" fmla="*/ 668293 w 4940"/>
                  <a:gd name="T7" fmla="*/ 40897 h 3973"/>
                  <a:gd name="T8" fmla="*/ 586925 w 4940"/>
                  <a:gd name="T9" fmla="*/ 14661 h 3973"/>
                  <a:gd name="T10" fmla="*/ 506715 w 4940"/>
                  <a:gd name="T11" fmla="*/ 2315 h 3973"/>
                  <a:gd name="T12" fmla="*/ 429203 w 4940"/>
                  <a:gd name="T13" fmla="*/ 772 h 3973"/>
                  <a:gd name="T14" fmla="*/ 354777 w 4940"/>
                  <a:gd name="T15" fmla="*/ 8102 h 3973"/>
                  <a:gd name="T16" fmla="*/ 285364 w 4940"/>
                  <a:gd name="T17" fmla="*/ 22763 h 3973"/>
                  <a:gd name="T18" fmla="*/ 220965 w 4940"/>
                  <a:gd name="T19" fmla="*/ 42826 h 3973"/>
                  <a:gd name="T20" fmla="*/ 136898 w 4940"/>
                  <a:gd name="T21" fmla="*/ 77164 h 3973"/>
                  <a:gd name="T22" fmla="*/ 52060 w 4940"/>
                  <a:gd name="T23" fmla="*/ 123077 h 3973"/>
                  <a:gd name="T24" fmla="*/ 0 w 4940"/>
                  <a:gd name="T25" fmla="*/ 158573 h 3973"/>
                  <a:gd name="T26" fmla="*/ 23523 w 4940"/>
                  <a:gd name="T27" fmla="*/ 1411336 h 3973"/>
                  <a:gd name="T28" fmla="*/ 90237 w 4940"/>
                  <a:gd name="T29" fmla="*/ 1371211 h 3973"/>
                  <a:gd name="T30" fmla="*/ 191271 w 4940"/>
                  <a:gd name="T31" fmla="*/ 1323755 h 3973"/>
                  <a:gd name="T32" fmla="*/ 252200 w 4940"/>
                  <a:gd name="T33" fmla="*/ 1302149 h 3973"/>
                  <a:gd name="T34" fmla="*/ 319300 w 4940"/>
                  <a:gd name="T35" fmla="*/ 1284787 h 3973"/>
                  <a:gd name="T36" fmla="*/ 391798 w 4940"/>
                  <a:gd name="T37" fmla="*/ 1273212 h 3973"/>
                  <a:gd name="T38" fmla="*/ 467381 w 4940"/>
                  <a:gd name="T39" fmla="*/ 1270511 h 3973"/>
                  <a:gd name="T40" fmla="*/ 546434 w 4940"/>
                  <a:gd name="T41" fmla="*/ 1277070 h 3973"/>
                  <a:gd name="T42" fmla="*/ 627802 w 4940"/>
                  <a:gd name="T43" fmla="*/ 1295975 h 3973"/>
                  <a:gd name="T44" fmla="*/ 709555 w 4940"/>
                  <a:gd name="T45" fmla="*/ 1329156 h 3973"/>
                  <a:gd name="T46" fmla="*/ 791693 w 4940"/>
                  <a:gd name="T47" fmla="*/ 1378155 h 3973"/>
                  <a:gd name="T48" fmla="*/ 873061 w 4940"/>
                  <a:gd name="T49" fmla="*/ 1445288 h 3973"/>
                  <a:gd name="T50" fmla="*/ 952500 w 4940"/>
                  <a:gd name="T51" fmla="*/ 1532870 h 3973"/>
                  <a:gd name="T52" fmla="*/ 1011887 w 4940"/>
                  <a:gd name="T53" fmla="*/ 1465351 h 3973"/>
                  <a:gd name="T54" fmla="*/ 1092868 w 4940"/>
                  <a:gd name="T55" fmla="*/ 1393588 h 3973"/>
                  <a:gd name="T56" fmla="*/ 1175007 w 4940"/>
                  <a:gd name="T57" fmla="*/ 1339959 h 3973"/>
                  <a:gd name="T58" fmla="*/ 1256760 w 4940"/>
                  <a:gd name="T59" fmla="*/ 1302920 h 3973"/>
                  <a:gd name="T60" fmla="*/ 1338128 w 4940"/>
                  <a:gd name="T61" fmla="*/ 1280928 h 3973"/>
                  <a:gd name="T62" fmla="*/ 1417952 w 4940"/>
                  <a:gd name="T63" fmla="*/ 1270897 h 3973"/>
                  <a:gd name="T64" fmla="*/ 1494692 w 4940"/>
                  <a:gd name="T65" fmla="*/ 1271669 h 3973"/>
                  <a:gd name="T66" fmla="*/ 1567962 w 4940"/>
                  <a:gd name="T67" fmla="*/ 1281314 h 3973"/>
                  <a:gd name="T68" fmla="*/ 1635832 w 4940"/>
                  <a:gd name="T69" fmla="*/ 1297519 h 3973"/>
                  <a:gd name="T70" fmla="*/ 1698689 w 4940"/>
                  <a:gd name="T71" fmla="*/ 1318353 h 3973"/>
                  <a:gd name="T72" fmla="*/ 1792397 w 4940"/>
                  <a:gd name="T73" fmla="*/ 1359250 h 3973"/>
                  <a:gd name="T74" fmla="*/ 1868365 w 4940"/>
                  <a:gd name="T75" fmla="*/ 1402848 h 3973"/>
                  <a:gd name="T76" fmla="*/ 1905000 w 4940"/>
                  <a:gd name="T77" fmla="*/ 158573 h 3973"/>
                  <a:gd name="T78" fmla="*/ 1868365 w 4940"/>
                  <a:gd name="T79" fmla="*/ 133109 h 3973"/>
                  <a:gd name="T80" fmla="*/ 1792397 w 4940"/>
                  <a:gd name="T81" fmla="*/ 89511 h 3973"/>
                  <a:gd name="T82" fmla="*/ 1698689 w 4940"/>
                  <a:gd name="T83" fmla="*/ 47842 h 3973"/>
                  <a:gd name="T84" fmla="*/ 1635832 w 4940"/>
                  <a:gd name="T85" fmla="*/ 27393 h 3973"/>
                  <a:gd name="T86" fmla="*/ 1567962 w 4940"/>
                  <a:gd name="T87" fmla="*/ 11575 h 3973"/>
                  <a:gd name="T88" fmla="*/ 1494692 w 4940"/>
                  <a:gd name="T89" fmla="*/ 1929 h 3973"/>
                  <a:gd name="T90" fmla="*/ 1417952 w 4940"/>
                  <a:gd name="T91" fmla="*/ 1157 h 3973"/>
                  <a:gd name="T92" fmla="*/ 1338128 w 4940"/>
                  <a:gd name="T93" fmla="*/ 10417 h 3973"/>
                  <a:gd name="T94" fmla="*/ 1256760 w 4940"/>
                  <a:gd name="T95" fmla="*/ 33181 h 3973"/>
                  <a:gd name="T96" fmla="*/ 1175007 w 4940"/>
                  <a:gd name="T97" fmla="*/ 70220 h 3973"/>
                  <a:gd name="T98" fmla="*/ 1092868 w 4940"/>
                  <a:gd name="T99" fmla="*/ 123463 h 3973"/>
                  <a:gd name="T100" fmla="*/ 1011887 w 4940"/>
                  <a:gd name="T101" fmla="*/ 195612 h 3973"/>
                  <a:gd name="T102" fmla="*/ 952500 w 4940"/>
                  <a:gd name="T103" fmla="*/ 262745 h 397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940" h="3973">
                    <a:moveTo>
                      <a:pt x="2470" y="681"/>
                    </a:moveTo>
                    <a:lnTo>
                      <a:pt x="2470" y="681"/>
                    </a:lnTo>
                    <a:lnTo>
                      <a:pt x="2419" y="619"/>
                    </a:lnTo>
                    <a:lnTo>
                      <a:pt x="2368" y="562"/>
                    </a:lnTo>
                    <a:lnTo>
                      <a:pt x="2315" y="507"/>
                    </a:lnTo>
                    <a:lnTo>
                      <a:pt x="2264" y="455"/>
                    </a:lnTo>
                    <a:lnTo>
                      <a:pt x="2211" y="407"/>
                    </a:lnTo>
                    <a:lnTo>
                      <a:pt x="2158" y="362"/>
                    </a:lnTo>
                    <a:lnTo>
                      <a:pt x="2106" y="320"/>
                    </a:lnTo>
                    <a:lnTo>
                      <a:pt x="2053" y="281"/>
                    </a:lnTo>
                    <a:lnTo>
                      <a:pt x="2000" y="244"/>
                    </a:lnTo>
                    <a:lnTo>
                      <a:pt x="1946" y="211"/>
                    </a:lnTo>
                    <a:lnTo>
                      <a:pt x="1894" y="182"/>
                    </a:lnTo>
                    <a:lnTo>
                      <a:pt x="1840" y="154"/>
                    </a:lnTo>
                    <a:lnTo>
                      <a:pt x="1787" y="128"/>
                    </a:lnTo>
                    <a:lnTo>
                      <a:pt x="1733" y="106"/>
                    </a:lnTo>
                    <a:lnTo>
                      <a:pt x="1680" y="86"/>
                    </a:lnTo>
                    <a:lnTo>
                      <a:pt x="1628" y="68"/>
                    </a:lnTo>
                    <a:lnTo>
                      <a:pt x="1575" y="52"/>
                    </a:lnTo>
                    <a:lnTo>
                      <a:pt x="1522" y="38"/>
                    </a:lnTo>
                    <a:lnTo>
                      <a:pt x="1469" y="27"/>
                    </a:lnTo>
                    <a:lnTo>
                      <a:pt x="1417" y="19"/>
                    </a:lnTo>
                    <a:lnTo>
                      <a:pt x="1365" y="11"/>
                    </a:lnTo>
                    <a:lnTo>
                      <a:pt x="1314" y="6"/>
                    </a:lnTo>
                    <a:lnTo>
                      <a:pt x="1264" y="3"/>
                    </a:lnTo>
                    <a:lnTo>
                      <a:pt x="1212" y="0"/>
                    </a:lnTo>
                    <a:lnTo>
                      <a:pt x="1163" y="0"/>
                    </a:lnTo>
                    <a:lnTo>
                      <a:pt x="1113" y="2"/>
                    </a:lnTo>
                    <a:lnTo>
                      <a:pt x="1064" y="5"/>
                    </a:lnTo>
                    <a:lnTo>
                      <a:pt x="1016" y="9"/>
                    </a:lnTo>
                    <a:lnTo>
                      <a:pt x="968" y="15"/>
                    </a:lnTo>
                    <a:lnTo>
                      <a:pt x="920" y="21"/>
                    </a:lnTo>
                    <a:lnTo>
                      <a:pt x="875" y="30"/>
                    </a:lnTo>
                    <a:lnTo>
                      <a:pt x="828" y="38"/>
                    </a:lnTo>
                    <a:lnTo>
                      <a:pt x="784" y="48"/>
                    </a:lnTo>
                    <a:lnTo>
                      <a:pt x="740" y="59"/>
                    </a:lnTo>
                    <a:lnTo>
                      <a:pt x="697" y="71"/>
                    </a:lnTo>
                    <a:lnTo>
                      <a:pt x="654" y="84"/>
                    </a:lnTo>
                    <a:lnTo>
                      <a:pt x="614" y="96"/>
                    </a:lnTo>
                    <a:lnTo>
                      <a:pt x="573" y="111"/>
                    </a:lnTo>
                    <a:lnTo>
                      <a:pt x="534" y="124"/>
                    </a:lnTo>
                    <a:lnTo>
                      <a:pt x="496" y="139"/>
                    </a:lnTo>
                    <a:lnTo>
                      <a:pt x="423" y="169"/>
                    </a:lnTo>
                    <a:lnTo>
                      <a:pt x="355" y="200"/>
                    </a:lnTo>
                    <a:lnTo>
                      <a:pt x="292" y="232"/>
                    </a:lnTo>
                    <a:lnTo>
                      <a:pt x="234" y="263"/>
                    </a:lnTo>
                    <a:lnTo>
                      <a:pt x="181" y="292"/>
                    </a:lnTo>
                    <a:lnTo>
                      <a:pt x="135" y="319"/>
                    </a:lnTo>
                    <a:lnTo>
                      <a:pt x="95" y="345"/>
                    </a:lnTo>
                    <a:lnTo>
                      <a:pt x="61" y="367"/>
                    </a:lnTo>
                    <a:lnTo>
                      <a:pt x="16" y="399"/>
                    </a:lnTo>
                    <a:lnTo>
                      <a:pt x="0" y="411"/>
                    </a:lnTo>
                    <a:lnTo>
                      <a:pt x="0" y="3702"/>
                    </a:lnTo>
                    <a:lnTo>
                      <a:pt x="16" y="3690"/>
                    </a:lnTo>
                    <a:lnTo>
                      <a:pt x="61" y="3658"/>
                    </a:lnTo>
                    <a:lnTo>
                      <a:pt x="95" y="3636"/>
                    </a:lnTo>
                    <a:lnTo>
                      <a:pt x="135" y="3612"/>
                    </a:lnTo>
                    <a:lnTo>
                      <a:pt x="181" y="3583"/>
                    </a:lnTo>
                    <a:lnTo>
                      <a:pt x="234" y="3554"/>
                    </a:lnTo>
                    <a:lnTo>
                      <a:pt x="292" y="3523"/>
                    </a:lnTo>
                    <a:lnTo>
                      <a:pt x="355" y="3493"/>
                    </a:lnTo>
                    <a:lnTo>
                      <a:pt x="423" y="3461"/>
                    </a:lnTo>
                    <a:lnTo>
                      <a:pt x="496" y="3431"/>
                    </a:lnTo>
                    <a:lnTo>
                      <a:pt x="534" y="3417"/>
                    </a:lnTo>
                    <a:lnTo>
                      <a:pt x="573" y="3402"/>
                    </a:lnTo>
                    <a:lnTo>
                      <a:pt x="614" y="3388"/>
                    </a:lnTo>
                    <a:lnTo>
                      <a:pt x="654" y="3375"/>
                    </a:lnTo>
                    <a:lnTo>
                      <a:pt x="697" y="3363"/>
                    </a:lnTo>
                    <a:lnTo>
                      <a:pt x="740" y="3350"/>
                    </a:lnTo>
                    <a:lnTo>
                      <a:pt x="784" y="3339"/>
                    </a:lnTo>
                    <a:lnTo>
                      <a:pt x="828" y="3330"/>
                    </a:lnTo>
                    <a:lnTo>
                      <a:pt x="875" y="3321"/>
                    </a:lnTo>
                    <a:lnTo>
                      <a:pt x="920" y="3312"/>
                    </a:lnTo>
                    <a:lnTo>
                      <a:pt x="968" y="3306"/>
                    </a:lnTo>
                    <a:lnTo>
                      <a:pt x="1016" y="3300"/>
                    </a:lnTo>
                    <a:lnTo>
                      <a:pt x="1064" y="3296"/>
                    </a:lnTo>
                    <a:lnTo>
                      <a:pt x="1113" y="3294"/>
                    </a:lnTo>
                    <a:lnTo>
                      <a:pt x="1163" y="3292"/>
                    </a:lnTo>
                    <a:lnTo>
                      <a:pt x="1212" y="3293"/>
                    </a:lnTo>
                    <a:lnTo>
                      <a:pt x="1264" y="3294"/>
                    </a:lnTo>
                    <a:lnTo>
                      <a:pt x="1314" y="3298"/>
                    </a:lnTo>
                    <a:lnTo>
                      <a:pt x="1365" y="3303"/>
                    </a:lnTo>
                    <a:lnTo>
                      <a:pt x="1417" y="3310"/>
                    </a:lnTo>
                    <a:lnTo>
                      <a:pt x="1469" y="3320"/>
                    </a:lnTo>
                    <a:lnTo>
                      <a:pt x="1522" y="3331"/>
                    </a:lnTo>
                    <a:lnTo>
                      <a:pt x="1575" y="3344"/>
                    </a:lnTo>
                    <a:lnTo>
                      <a:pt x="1628" y="3359"/>
                    </a:lnTo>
                    <a:lnTo>
                      <a:pt x="1680" y="3377"/>
                    </a:lnTo>
                    <a:lnTo>
                      <a:pt x="1733" y="3397"/>
                    </a:lnTo>
                    <a:lnTo>
                      <a:pt x="1787" y="3420"/>
                    </a:lnTo>
                    <a:lnTo>
                      <a:pt x="1840" y="3445"/>
                    </a:lnTo>
                    <a:lnTo>
                      <a:pt x="1894" y="3473"/>
                    </a:lnTo>
                    <a:lnTo>
                      <a:pt x="1946" y="3504"/>
                    </a:lnTo>
                    <a:lnTo>
                      <a:pt x="2000" y="3537"/>
                    </a:lnTo>
                    <a:lnTo>
                      <a:pt x="2053" y="3572"/>
                    </a:lnTo>
                    <a:lnTo>
                      <a:pt x="2106" y="3612"/>
                    </a:lnTo>
                    <a:lnTo>
                      <a:pt x="2158" y="3653"/>
                    </a:lnTo>
                    <a:lnTo>
                      <a:pt x="2211" y="3699"/>
                    </a:lnTo>
                    <a:lnTo>
                      <a:pt x="2264" y="3746"/>
                    </a:lnTo>
                    <a:lnTo>
                      <a:pt x="2315" y="3798"/>
                    </a:lnTo>
                    <a:lnTo>
                      <a:pt x="2368" y="3853"/>
                    </a:lnTo>
                    <a:lnTo>
                      <a:pt x="2419" y="3911"/>
                    </a:lnTo>
                    <a:lnTo>
                      <a:pt x="2470" y="3973"/>
                    </a:lnTo>
                    <a:lnTo>
                      <a:pt x="2521" y="3911"/>
                    </a:lnTo>
                    <a:lnTo>
                      <a:pt x="2573" y="3853"/>
                    </a:lnTo>
                    <a:lnTo>
                      <a:pt x="2624" y="3798"/>
                    </a:lnTo>
                    <a:lnTo>
                      <a:pt x="2676" y="3746"/>
                    </a:lnTo>
                    <a:lnTo>
                      <a:pt x="2728" y="3699"/>
                    </a:lnTo>
                    <a:lnTo>
                      <a:pt x="2781" y="3653"/>
                    </a:lnTo>
                    <a:lnTo>
                      <a:pt x="2834" y="3612"/>
                    </a:lnTo>
                    <a:lnTo>
                      <a:pt x="2886" y="3572"/>
                    </a:lnTo>
                    <a:lnTo>
                      <a:pt x="2940" y="3537"/>
                    </a:lnTo>
                    <a:lnTo>
                      <a:pt x="2993" y="3504"/>
                    </a:lnTo>
                    <a:lnTo>
                      <a:pt x="3047" y="3473"/>
                    </a:lnTo>
                    <a:lnTo>
                      <a:pt x="3100" y="3445"/>
                    </a:lnTo>
                    <a:lnTo>
                      <a:pt x="3154" y="3420"/>
                    </a:lnTo>
                    <a:lnTo>
                      <a:pt x="3206" y="3397"/>
                    </a:lnTo>
                    <a:lnTo>
                      <a:pt x="3259" y="3377"/>
                    </a:lnTo>
                    <a:lnTo>
                      <a:pt x="3313" y="3359"/>
                    </a:lnTo>
                    <a:lnTo>
                      <a:pt x="3366" y="3344"/>
                    </a:lnTo>
                    <a:lnTo>
                      <a:pt x="3418" y="3331"/>
                    </a:lnTo>
                    <a:lnTo>
                      <a:pt x="3470" y="3320"/>
                    </a:lnTo>
                    <a:lnTo>
                      <a:pt x="3523" y="3310"/>
                    </a:lnTo>
                    <a:lnTo>
                      <a:pt x="3574" y="3303"/>
                    </a:lnTo>
                    <a:lnTo>
                      <a:pt x="3626" y="3298"/>
                    </a:lnTo>
                    <a:lnTo>
                      <a:pt x="3677" y="3294"/>
                    </a:lnTo>
                    <a:lnTo>
                      <a:pt x="3727" y="3293"/>
                    </a:lnTo>
                    <a:lnTo>
                      <a:pt x="3778" y="3292"/>
                    </a:lnTo>
                    <a:lnTo>
                      <a:pt x="3827" y="3294"/>
                    </a:lnTo>
                    <a:lnTo>
                      <a:pt x="3876" y="3296"/>
                    </a:lnTo>
                    <a:lnTo>
                      <a:pt x="3925" y="3300"/>
                    </a:lnTo>
                    <a:lnTo>
                      <a:pt x="3973" y="3306"/>
                    </a:lnTo>
                    <a:lnTo>
                      <a:pt x="4019" y="3312"/>
                    </a:lnTo>
                    <a:lnTo>
                      <a:pt x="4066" y="3321"/>
                    </a:lnTo>
                    <a:lnTo>
                      <a:pt x="4111" y="3330"/>
                    </a:lnTo>
                    <a:lnTo>
                      <a:pt x="4155" y="3339"/>
                    </a:lnTo>
                    <a:lnTo>
                      <a:pt x="4199" y="3350"/>
                    </a:lnTo>
                    <a:lnTo>
                      <a:pt x="4242" y="3363"/>
                    </a:lnTo>
                    <a:lnTo>
                      <a:pt x="4285" y="3375"/>
                    </a:lnTo>
                    <a:lnTo>
                      <a:pt x="4327" y="3388"/>
                    </a:lnTo>
                    <a:lnTo>
                      <a:pt x="4366" y="3402"/>
                    </a:lnTo>
                    <a:lnTo>
                      <a:pt x="4405" y="3417"/>
                    </a:lnTo>
                    <a:lnTo>
                      <a:pt x="4444" y="3431"/>
                    </a:lnTo>
                    <a:lnTo>
                      <a:pt x="4517" y="3461"/>
                    </a:lnTo>
                    <a:lnTo>
                      <a:pt x="4585" y="3493"/>
                    </a:lnTo>
                    <a:lnTo>
                      <a:pt x="4648" y="3523"/>
                    </a:lnTo>
                    <a:lnTo>
                      <a:pt x="4707" y="3554"/>
                    </a:lnTo>
                    <a:lnTo>
                      <a:pt x="4758" y="3583"/>
                    </a:lnTo>
                    <a:lnTo>
                      <a:pt x="4805" y="3612"/>
                    </a:lnTo>
                    <a:lnTo>
                      <a:pt x="4845" y="3636"/>
                    </a:lnTo>
                    <a:lnTo>
                      <a:pt x="4878" y="3658"/>
                    </a:lnTo>
                    <a:lnTo>
                      <a:pt x="4924" y="3690"/>
                    </a:lnTo>
                    <a:lnTo>
                      <a:pt x="4940" y="3702"/>
                    </a:lnTo>
                    <a:lnTo>
                      <a:pt x="4940" y="411"/>
                    </a:lnTo>
                    <a:lnTo>
                      <a:pt x="4924" y="399"/>
                    </a:lnTo>
                    <a:lnTo>
                      <a:pt x="4878" y="367"/>
                    </a:lnTo>
                    <a:lnTo>
                      <a:pt x="4845" y="345"/>
                    </a:lnTo>
                    <a:lnTo>
                      <a:pt x="4805" y="319"/>
                    </a:lnTo>
                    <a:lnTo>
                      <a:pt x="4758" y="292"/>
                    </a:lnTo>
                    <a:lnTo>
                      <a:pt x="4707" y="263"/>
                    </a:lnTo>
                    <a:lnTo>
                      <a:pt x="4648" y="232"/>
                    </a:lnTo>
                    <a:lnTo>
                      <a:pt x="4585" y="200"/>
                    </a:lnTo>
                    <a:lnTo>
                      <a:pt x="4517" y="169"/>
                    </a:lnTo>
                    <a:lnTo>
                      <a:pt x="4444" y="139"/>
                    </a:lnTo>
                    <a:lnTo>
                      <a:pt x="4405" y="124"/>
                    </a:lnTo>
                    <a:lnTo>
                      <a:pt x="4366" y="111"/>
                    </a:lnTo>
                    <a:lnTo>
                      <a:pt x="4327" y="96"/>
                    </a:lnTo>
                    <a:lnTo>
                      <a:pt x="4285" y="84"/>
                    </a:lnTo>
                    <a:lnTo>
                      <a:pt x="4242" y="71"/>
                    </a:lnTo>
                    <a:lnTo>
                      <a:pt x="4199" y="59"/>
                    </a:lnTo>
                    <a:lnTo>
                      <a:pt x="4155" y="48"/>
                    </a:lnTo>
                    <a:lnTo>
                      <a:pt x="4111" y="38"/>
                    </a:lnTo>
                    <a:lnTo>
                      <a:pt x="4066" y="30"/>
                    </a:lnTo>
                    <a:lnTo>
                      <a:pt x="4019" y="21"/>
                    </a:lnTo>
                    <a:lnTo>
                      <a:pt x="3973" y="15"/>
                    </a:lnTo>
                    <a:lnTo>
                      <a:pt x="3925" y="9"/>
                    </a:lnTo>
                    <a:lnTo>
                      <a:pt x="3876" y="5"/>
                    </a:lnTo>
                    <a:lnTo>
                      <a:pt x="3827" y="2"/>
                    </a:lnTo>
                    <a:lnTo>
                      <a:pt x="3778" y="0"/>
                    </a:lnTo>
                    <a:lnTo>
                      <a:pt x="3727" y="0"/>
                    </a:lnTo>
                    <a:lnTo>
                      <a:pt x="3677" y="3"/>
                    </a:lnTo>
                    <a:lnTo>
                      <a:pt x="3626" y="6"/>
                    </a:lnTo>
                    <a:lnTo>
                      <a:pt x="3574" y="11"/>
                    </a:lnTo>
                    <a:lnTo>
                      <a:pt x="3523" y="19"/>
                    </a:lnTo>
                    <a:lnTo>
                      <a:pt x="3470" y="27"/>
                    </a:lnTo>
                    <a:lnTo>
                      <a:pt x="3418" y="38"/>
                    </a:lnTo>
                    <a:lnTo>
                      <a:pt x="3366" y="52"/>
                    </a:lnTo>
                    <a:lnTo>
                      <a:pt x="3313" y="68"/>
                    </a:lnTo>
                    <a:lnTo>
                      <a:pt x="3259" y="86"/>
                    </a:lnTo>
                    <a:lnTo>
                      <a:pt x="3206" y="106"/>
                    </a:lnTo>
                    <a:lnTo>
                      <a:pt x="3154" y="128"/>
                    </a:lnTo>
                    <a:lnTo>
                      <a:pt x="3100" y="154"/>
                    </a:lnTo>
                    <a:lnTo>
                      <a:pt x="3047" y="182"/>
                    </a:lnTo>
                    <a:lnTo>
                      <a:pt x="2993" y="211"/>
                    </a:lnTo>
                    <a:lnTo>
                      <a:pt x="2940" y="244"/>
                    </a:lnTo>
                    <a:lnTo>
                      <a:pt x="2886" y="281"/>
                    </a:lnTo>
                    <a:lnTo>
                      <a:pt x="2834" y="320"/>
                    </a:lnTo>
                    <a:lnTo>
                      <a:pt x="2781" y="362"/>
                    </a:lnTo>
                    <a:lnTo>
                      <a:pt x="2728" y="407"/>
                    </a:lnTo>
                    <a:lnTo>
                      <a:pt x="2676" y="455"/>
                    </a:lnTo>
                    <a:lnTo>
                      <a:pt x="2624" y="507"/>
                    </a:lnTo>
                    <a:lnTo>
                      <a:pt x="2573" y="562"/>
                    </a:lnTo>
                    <a:lnTo>
                      <a:pt x="2521" y="619"/>
                    </a:lnTo>
                    <a:lnTo>
                      <a:pt x="2470" y="6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9100444" y="1300922"/>
            <a:ext cx="2007624" cy="2126412"/>
            <a:chOff x="3964305" y="4031493"/>
            <a:chExt cx="2007624" cy="2126412"/>
          </a:xfrm>
        </p:grpSpPr>
        <p:grpSp>
          <p:nvGrpSpPr>
            <p:cNvPr id="53" name="组合 52"/>
            <p:cNvGrpSpPr/>
            <p:nvPr/>
          </p:nvGrpSpPr>
          <p:grpSpPr>
            <a:xfrm>
              <a:off x="3964305" y="4031493"/>
              <a:ext cx="2007624" cy="2126412"/>
              <a:chOff x="3964305" y="4031493"/>
              <a:chExt cx="2007624" cy="2126412"/>
            </a:xfrm>
            <a:solidFill>
              <a:srgbClr val="0170C1"/>
            </a:solidFill>
          </p:grpSpPr>
          <p:sp>
            <p:nvSpPr>
              <p:cNvPr id="57" name="矩形 56"/>
              <p:cNvSpPr/>
              <p:nvPr/>
            </p:nvSpPr>
            <p:spPr>
              <a:xfrm>
                <a:off x="3964305" y="4150281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等腰三角形 57"/>
              <p:cNvSpPr/>
              <p:nvPr/>
            </p:nvSpPr>
            <p:spPr>
              <a:xfrm rot="10800000" flipV="1">
                <a:off x="4730469" y="4031493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4126505" y="4518238"/>
              <a:ext cx="1640912" cy="1161259"/>
              <a:chOff x="4126505" y="4518238"/>
              <a:chExt cx="1640912" cy="1161259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126505" y="4518238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树图题</a:t>
                </a:r>
                <a:endParaRPr lang="zh-CN" altLang="en-US" sz="2000" dirty="0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56" name="KSO_Shape"/>
              <p:cNvSpPr>
                <a:spLocks/>
              </p:cNvSpPr>
              <p:nvPr/>
            </p:nvSpPr>
            <p:spPr bwMode="auto">
              <a:xfrm>
                <a:off x="4606384" y="5100176"/>
                <a:ext cx="719654" cy="579321"/>
              </a:xfrm>
              <a:custGeom>
                <a:avLst/>
                <a:gdLst>
                  <a:gd name="T0" fmla="*/ 913166 w 4940"/>
                  <a:gd name="T1" fmla="*/ 216832 h 3973"/>
                  <a:gd name="T2" fmla="*/ 832184 w 4940"/>
                  <a:gd name="T3" fmla="*/ 139667 h 3973"/>
                  <a:gd name="T4" fmla="*/ 750431 w 4940"/>
                  <a:gd name="T5" fmla="*/ 81408 h 3973"/>
                  <a:gd name="T6" fmla="*/ 668293 w 4940"/>
                  <a:gd name="T7" fmla="*/ 40897 h 3973"/>
                  <a:gd name="T8" fmla="*/ 586925 w 4940"/>
                  <a:gd name="T9" fmla="*/ 14661 h 3973"/>
                  <a:gd name="T10" fmla="*/ 506715 w 4940"/>
                  <a:gd name="T11" fmla="*/ 2315 h 3973"/>
                  <a:gd name="T12" fmla="*/ 429203 w 4940"/>
                  <a:gd name="T13" fmla="*/ 772 h 3973"/>
                  <a:gd name="T14" fmla="*/ 354777 w 4940"/>
                  <a:gd name="T15" fmla="*/ 8102 h 3973"/>
                  <a:gd name="T16" fmla="*/ 285364 w 4940"/>
                  <a:gd name="T17" fmla="*/ 22763 h 3973"/>
                  <a:gd name="T18" fmla="*/ 220965 w 4940"/>
                  <a:gd name="T19" fmla="*/ 42826 h 3973"/>
                  <a:gd name="T20" fmla="*/ 136898 w 4940"/>
                  <a:gd name="T21" fmla="*/ 77164 h 3973"/>
                  <a:gd name="T22" fmla="*/ 52060 w 4940"/>
                  <a:gd name="T23" fmla="*/ 123077 h 3973"/>
                  <a:gd name="T24" fmla="*/ 0 w 4940"/>
                  <a:gd name="T25" fmla="*/ 158573 h 3973"/>
                  <a:gd name="T26" fmla="*/ 23523 w 4940"/>
                  <a:gd name="T27" fmla="*/ 1411336 h 3973"/>
                  <a:gd name="T28" fmla="*/ 90237 w 4940"/>
                  <a:gd name="T29" fmla="*/ 1371211 h 3973"/>
                  <a:gd name="T30" fmla="*/ 191271 w 4940"/>
                  <a:gd name="T31" fmla="*/ 1323755 h 3973"/>
                  <a:gd name="T32" fmla="*/ 252200 w 4940"/>
                  <a:gd name="T33" fmla="*/ 1302149 h 3973"/>
                  <a:gd name="T34" fmla="*/ 319300 w 4940"/>
                  <a:gd name="T35" fmla="*/ 1284787 h 3973"/>
                  <a:gd name="T36" fmla="*/ 391798 w 4940"/>
                  <a:gd name="T37" fmla="*/ 1273212 h 3973"/>
                  <a:gd name="T38" fmla="*/ 467381 w 4940"/>
                  <a:gd name="T39" fmla="*/ 1270511 h 3973"/>
                  <a:gd name="T40" fmla="*/ 546434 w 4940"/>
                  <a:gd name="T41" fmla="*/ 1277070 h 3973"/>
                  <a:gd name="T42" fmla="*/ 627802 w 4940"/>
                  <a:gd name="T43" fmla="*/ 1295975 h 3973"/>
                  <a:gd name="T44" fmla="*/ 709555 w 4940"/>
                  <a:gd name="T45" fmla="*/ 1329156 h 3973"/>
                  <a:gd name="T46" fmla="*/ 791693 w 4940"/>
                  <a:gd name="T47" fmla="*/ 1378155 h 3973"/>
                  <a:gd name="T48" fmla="*/ 873061 w 4940"/>
                  <a:gd name="T49" fmla="*/ 1445288 h 3973"/>
                  <a:gd name="T50" fmla="*/ 952500 w 4940"/>
                  <a:gd name="T51" fmla="*/ 1532870 h 3973"/>
                  <a:gd name="T52" fmla="*/ 1011887 w 4940"/>
                  <a:gd name="T53" fmla="*/ 1465351 h 3973"/>
                  <a:gd name="T54" fmla="*/ 1092868 w 4940"/>
                  <a:gd name="T55" fmla="*/ 1393588 h 3973"/>
                  <a:gd name="T56" fmla="*/ 1175007 w 4940"/>
                  <a:gd name="T57" fmla="*/ 1339959 h 3973"/>
                  <a:gd name="T58" fmla="*/ 1256760 w 4940"/>
                  <a:gd name="T59" fmla="*/ 1302920 h 3973"/>
                  <a:gd name="T60" fmla="*/ 1338128 w 4940"/>
                  <a:gd name="T61" fmla="*/ 1280928 h 3973"/>
                  <a:gd name="T62" fmla="*/ 1417952 w 4940"/>
                  <a:gd name="T63" fmla="*/ 1270897 h 3973"/>
                  <a:gd name="T64" fmla="*/ 1494692 w 4940"/>
                  <a:gd name="T65" fmla="*/ 1271669 h 3973"/>
                  <a:gd name="T66" fmla="*/ 1567962 w 4940"/>
                  <a:gd name="T67" fmla="*/ 1281314 h 3973"/>
                  <a:gd name="T68" fmla="*/ 1635832 w 4940"/>
                  <a:gd name="T69" fmla="*/ 1297519 h 3973"/>
                  <a:gd name="T70" fmla="*/ 1698689 w 4940"/>
                  <a:gd name="T71" fmla="*/ 1318353 h 3973"/>
                  <a:gd name="T72" fmla="*/ 1792397 w 4940"/>
                  <a:gd name="T73" fmla="*/ 1359250 h 3973"/>
                  <a:gd name="T74" fmla="*/ 1868365 w 4940"/>
                  <a:gd name="T75" fmla="*/ 1402848 h 3973"/>
                  <a:gd name="T76" fmla="*/ 1905000 w 4940"/>
                  <a:gd name="T77" fmla="*/ 158573 h 3973"/>
                  <a:gd name="T78" fmla="*/ 1868365 w 4940"/>
                  <a:gd name="T79" fmla="*/ 133109 h 3973"/>
                  <a:gd name="T80" fmla="*/ 1792397 w 4940"/>
                  <a:gd name="T81" fmla="*/ 89511 h 3973"/>
                  <a:gd name="T82" fmla="*/ 1698689 w 4940"/>
                  <a:gd name="T83" fmla="*/ 47842 h 3973"/>
                  <a:gd name="T84" fmla="*/ 1635832 w 4940"/>
                  <a:gd name="T85" fmla="*/ 27393 h 3973"/>
                  <a:gd name="T86" fmla="*/ 1567962 w 4940"/>
                  <a:gd name="T87" fmla="*/ 11575 h 3973"/>
                  <a:gd name="T88" fmla="*/ 1494692 w 4940"/>
                  <a:gd name="T89" fmla="*/ 1929 h 3973"/>
                  <a:gd name="T90" fmla="*/ 1417952 w 4940"/>
                  <a:gd name="T91" fmla="*/ 1157 h 3973"/>
                  <a:gd name="T92" fmla="*/ 1338128 w 4940"/>
                  <a:gd name="T93" fmla="*/ 10417 h 3973"/>
                  <a:gd name="T94" fmla="*/ 1256760 w 4940"/>
                  <a:gd name="T95" fmla="*/ 33181 h 3973"/>
                  <a:gd name="T96" fmla="*/ 1175007 w 4940"/>
                  <a:gd name="T97" fmla="*/ 70220 h 3973"/>
                  <a:gd name="T98" fmla="*/ 1092868 w 4940"/>
                  <a:gd name="T99" fmla="*/ 123463 h 3973"/>
                  <a:gd name="T100" fmla="*/ 1011887 w 4940"/>
                  <a:gd name="T101" fmla="*/ 195612 h 3973"/>
                  <a:gd name="T102" fmla="*/ 952500 w 4940"/>
                  <a:gd name="T103" fmla="*/ 262745 h 397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940" h="3973">
                    <a:moveTo>
                      <a:pt x="2470" y="681"/>
                    </a:moveTo>
                    <a:lnTo>
                      <a:pt x="2470" y="681"/>
                    </a:lnTo>
                    <a:lnTo>
                      <a:pt x="2419" y="619"/>
                    </a:lnTo>
                    <a:lnTo>
                      <a:pt x="2368" y="562"/>
                    </a:lnTo>
                    <a:lnTo>
                      <a:pt x="2315" y="507"/>
                    </a:lnTo>
                    <a:lnTo>
                      <a:pt x="2264" y="455"/>
                    </a:lnTo>
                    <a:lnTo>
                      <a:pt x="2211" y="407"/>
                    </a:lnTo>
                    <a:lnTo>
                      <a:pt x="2158" y="362"/>
                    </a:lnTo>
                    <a:lnTo>
                      <a:pt x="2106" y="320"/>
                    </a:lnTo>
                    <a:lnTo>
                      <a:pt x="2053" y="281"/>
                    </a:lnTo>
                    <a:lnTo>
                      <a:pt x="2000" y="244"/>
                    </a:lnTo>
                    <a:lnTo>
                      <a:pt x="1946" y="211"/>
                    </a:lnTo>
                    <a:lnTo>
                      <a:pt x="1894" y="182"/>
                    </a:lnTo>
                    <a:lnTo>
                      <a:pt x="1840" y="154"/>
                    </a:lnTo>
                    <a:lnTo>
                      <a:pt x="1787" y="128"/>
                    </a:lnTo>
                    <a:lnTo>
                      <a:pt x="1733" y="106"/>
                    </a:lnTo>
                    <a:lnTo>
                      <a:pt x="1680" y="86"/>
                    </a:lnTo>
                    <a:lnTo>
                      <a:pt x="1628" y="68"/>
                    </a:lnTo>
                    <a:lnTo>
                      <a:pt x="1575" y="52"/>
                    </a:lnTo>
                    <a:lnTo>
                      <a:pt x="1522" y="38"/>
                    </a:lnTo>
                    <a:lnTo>
                      <a:pt x="1469" y="27"/>
                    </a:lnTo>
                    <a:lnTo>
                      <a:pt x="1417" y="19"/>
                    </a:lnTo>
                    <a:lnTo>
                      <a:pt x="1365" y="11"/>
                    </a:lnTo>
                    <a:lnTo>
                      <a:pt x="1314" y="6"/>
                    </a:lnTo>
                    <a:lnTo>
                      <a:pt x="1264" y="3"/>
                    </a:lnTo>
                    <a:lnTo>
                      <a:pt x="1212" y="0"/>
                    </a:lnTo>
                    <a:lnTo>
                      <a:pt x="1163" y="0"/>
                    </a:lnTo>
                    <a:lnTo>
                      <a:pt x="1113" y="2"/>
                    </a:lnTo>
                    <a:lnTo>
                      <a:pt x="1064" y="5"/>
                    </a:lnTo>
                    <a:lnTo>
                      <a:pt x="1016" y="9"/>
                    </a:lnTo>
                    <a:lnTo>
                      <a:pt x="968" y="15"/>
                    </a:lnTo>
                    <a:lnTo>
                      <a:pt x="920" y="21"/>
                    </a:lnTo>
                    <a:lnTo>
                      <a:pt x="875" y="30"/>
                    </a:lnTo>
                    <a:lnTo>
                      <a:pt x="828" y="38"/>
                    </a:lnTo>
                    <a:lnTo>
                      <a:pt x="784" y="48"/>
                    </a:lnTo>
                    <a:lnTo>
                      <a:pt x="740" y="59"/>
                    </a:lnTo>
                    <a:lnTo>
                      <a:pt x="697" y="71"/>
                    </a:lnTo>
                    <a:lnTo>
                      <a:pt x="654" y="84"/>
                    </a:lnTo>
                    <a:lnTo>
                      <a:pt x="614" y="96"/>
                    </a:lnTo>
                    <a:lnTo>
                      <a:pt x="573" y="111"/>
                    </a:lnTo>
                    <a:lnTo>
                      <a:pt x="534" y="124"/>
                    </a:lnTo>
                    <a:lnTo>
                      <a:pt x="496" y="139"/>
                    </a:lnTo>
                    <a:lnTo>
                      <a:pt x="423" y="169"/>
                    </a:lnTo>
                    <a:lnTo>
                      <a:pt x="355" y="200"/>
                    </a:lnTo>
                    <a:lnTo>
                      <a:pt x="292" y="232"/>
                    </a:lnTo>
                    <a:lnTo>
                      <a:pt x="234" y="263"/>
                    </a:lnTo>
                    <a:lnTo>
                      <a:pt x="181" y="292"/>
                    </a:lnTo>
                    <a:lnTo>
                      <a:pt x="135" y="319"/>
                    </a:lnTo>
                    <a:lnTo>
                      <a:pt x="95" y="345"/>
                    </a:lnTo>
                    <a:lnTo>
                      <a:pt x="61" y="367"/>
                    </a:lnTo>
                    <a:lnTo>
                      <a:pt x="16" y="399"/>
                    </a:lnTo>
                    <a:lnTo>
                      <a:pt x="0" y="411"/>
                    </a:lnTo>
                    <a:lnTo>
                      <a:pt x="0" y="3702"/>
                    </a:lnTo>
                    <a:lnTo>
                      <a:pt x="16" y="3690"/>
                    </a:lnTo>
                    <a:lnTo>
                      <a:pt x="61" y="3658"/>
                    </a:lnTo>
                    <a:lnTo>
                      <a:pt x="95" y="3636"/>
                    </a:lnTo>
                    <a:lnTo>
                      <a:pt x="135" y="3612"/>
                    </a:lnTo>
                    <a:lnTo>
                      <a:pt x="181" y="3583"/>
                    </a:lnTo>
                    <a:lnTo>
                      <a:pt x="234" y="3554"/>
                    </a:lnTo>
                    <a:lnTo>
                      <a:pt x="292" y="3523"/>
                    </a:lnTo>
                    <a:lnTo>
                      <a:pt x="355" y="3493"/>
                    </a:lnTo>
                    <a:lnTo>
                      <a:pt x="423" y="3461"/>
                    </a:lnTo>
                    <a:lnTo>
                      <a:pt x="496" y="3431"/>
                    </a:lnTo>
                    <a:lnTo>
                      <a:pt x="534" y="3417"/>
                    </a:lnTo>
                    <a:lnTo>
                      <a:pt x="573" y="3402"/>
                    </a:lnTo>
                    <a:lnTo>
                      <a:pt x="614" y="3388"/>
                    </a:lnTo>
                    <a:lnTo>
                      <a:pt x="654" y="3375"/>
                    </a:lnTo>
                    <a:lnTo>
                      <a:pt x="697" y="3363"/>
                    </a:lnTo>
                    <a:lnTo>
                      <a:pt x="740" y="3350"/>
                    </a:lnTo>
                    <a:lnTo>
                      <a:pt x="784" y="3339"/>
                    </a:lnTo>
                    <a:lnTo>
                      <a:pt x="828" y="3330"/>
                    </a:lnTo>
                    <a:lnTo>
                      <a:pt x="875" y="3321"/>
                    </a:lnTo>
                    <a:lnTo>
                      <a:pt x="920" y="3312"/>
                    </a:lnTo>
                    <a:lnTo>
                      <a:pt x="968" y="3306"/>
                    </a:lnTo>
                    <a:lnTo>
                      <a:pt x="1016" y="3300"/>
                    </a:lnTo>
                    <a:lnTo>
                      <a:pt x="1064" y="3296"/>
                    </a:lnTo>
                    <a:lnTo>
                      <a:pt x="1113" y="3294"/>
                    </a:lnTo>
                    <a:lnTo>
                      <a:pt x="1163" y="3292"/>
                    </a:lnTo>
                    <a:lnTo>
                      <a:pt x="1212" y="3293"/>
                    </a:lnTo>
                    <a:lnTo>
                      <a:pt x="1264" y="3294"/>
                    </a:lnTo>
                    <a:lnTo>
                      <a:pt x="1314" y="3298"/>
                    </a:lnTo>
                    <a:lnTo>
                      <a:pt x="1365" y="3303"/>
                    </a:lnTo>
                    <a:lnTo>
                      <a:pt x="1417" y="3310"/>
                    </a:lnTo>
                    <a:lnTo>
                      <a:pt x="1469" y="3320"/>
                    </a:lnTo>
                    <a:lnTo>
                      <a:pt x="1522" y="3331"/>
                    </a:lnTo>
                    <a:lnTo>
                      <a:pt x="1575" y="3344"/>
                    </a:lnTo>
                    <a:lnTo>
                      <a:pt x="1628" y="3359"/>
                    </a:lnTo>
                    <a:lnTo>
                      <a:pt x="1680" y="3377"/>
                    </a:lnTo>
                    <a:lnTo>
                      <a:pt x="1733" y="3397"/>
                    </a:lnTo>
                    <a:lnTo>
                      <a:pt x="1787" y="3420"/>
                    </a:lnTo>
                    <a:lnTo>
                      <a:pt x="1840" y="3445"/>
                    </a:lnTo>
                    <a:lnTo>
                      <a:pt x="1894" y="3473"/>
                    </a:lnTo>
                    <a:lnTo>
                      <a:pt x="1946" y="3504"/>
                    </a:lnTo>
                    <a:lnTo>
                      <a:pt x="2000" y="3537"/>
                    </a:lnTo>
                    <a:lnTo>
                      <a:pt x="2053" y="3572"/>
                    </a:lnTo>
                    <a:lnTo>
                      <a:pt x="2106" y="3612"/>
                    </a:lnTo>
                    <a:lnTo>
                      <a:pt x="2158" y="3653"/>
                    </a:lnTo>
                    <a:lnTo>
                      <a:pt x="2211" y="3699"/>
                    </a:lnTo>
                    <a:lnTo>
                      <a:pt x="2264" y="3746"/>
                    </a:lnTo>
                    <a:lnTo>
                      <a:pt x="2315" y="3798"/>
                    </a:lnTo>
                    <a:lnTo>
                      <a:pt x="2368" y="3853"/>
                    </a:lnTo>
                    <a:lnTo>
                      <a:pt x="2419" y="3911"/>
                    </a:lnTo>
                    <a:lnTo>
                      <a:pt x="2470" y="3973"/>
                    </a:lnTo>
                    <a:lnTo>
                      <a:pt x="2521" y="3911"/>
                    </a:lnTo>
                    <a:lnTo>
                      <a:pt x="2573" y="3853"/>
                    </a:lnTo>
                    <a:lnTo>
                      <a:pt x="2624" y="3798"/>
                    </a:lnTo>
                    <a:lnTo>
                      <a:pt x="2676" y="3746"/>
                    </a:lnTo>
                    <a:lnTo>
                      <a:pt x="2728" y="3699"/>
                    </a:lnTo>
                    <a:lnTo>
                      <a:pt x="2781" y="3653"/>
                    </a:lnTo>
                    <a:lnTo>
                      <a:pt x="2834" y="3612"/>
                    </a:lnTo>
                    <a:lnTo>
                      <a:pt x="2886" y="3572"/>
                    </a:lnTo>
                    <a:lnTo>
                      <a:pt x="2940" y="3537"/>
                    </a:lnTo>
                    <a:lnTo>
                      <a:pt x="2993" y="3504"/>
                    </a:lnTo>
                    <a:lnTo>
                      <a:pt x="3047" y="3473"/>
                    </a:lnTo>
                    <a:lnTo>
                      <a:pt x="3100" y="3445"/>
                    </a:lnTo>
                    <a:lnTo>
                      <a:pt x="3154" y="3420"/>
                    </a:lnTo>
                    <a:lnTo>
                      <a:pt x="3206" y="3397"/>
                    </a:lnTo>
                    <a:lnTo>
                      <a:pt x="3259" y="3377"/>
                    </a:lnTo>
                    <a:lnTo>
                      <a:pt x="3313" y="3359"/>
                    </a:lnTo>
                    <a:lnTo>
                      <a:pt x="3366" y="3344"/>
                    </a:lnTo>
                    <a:lnTo>
                      <a:pt x="3418" y="3331"/>
                    </a:lnTo>
                    <a:lnTo>
                      <a:pt x="3470" y="3320"/>
                    </a:lnTo>
                    <a:lnTo>
                      <a:pt x="3523" y="3310"/>
                    </a:lnTo>
                    <a:lnTo>
                      <a:pt x="3574" y="3303"/>
                    </a:lnTo>
                    <a:lnTo>
                      <a:pt x="3626" y="3298"/>
                    </a:lnTo>
                    <a:lnTo>
                      <a:pt x="3677" y="3294"/>
                    </a:lnTo>
                    <a:lnTo>
                      <a:pt x="3727" y="3293"/>
                    </a:lnTo>
                    <a:lnTo>
                      <a:pt x="3778" y="3292"/>
                    </a:lnTo>
                    <a:lnTo>
                      <a:pt x="3827" y="3294"/>
                    </a:lnTo>
                    <a:lnTo>
                      <a:pt x="3876" y="3296"/>
                    </a:lnTo>
                    <a:lnTo>
                      <a:pt x="3925" y="3300"/>
                    </a:lnTo>
                    <a:lnTo>
                      <a:pt x="3973" y="3306"/>
                    </a:lnTo>
                    <a:lnTo>
                      <a:pt x="4019" y="3312"/>
                    </a:lnTo>
                    <a:lnTo>
                      <a:pt x="4066" y="3321"/>
                    </a:lnTo>
                    <a:lnTo>
                      <a:pt x="4111" y="3330"/>
                    </a:lnTo>
                    <a:lnTo>
                      <a:pt x="4155" y="3339"/>
                    </a:lnTo>
                    <a:lnTo>
                      <a:pt x="4199" y="3350"/>
                    </a:lnTo>
                    <a:lnTo>
                      <a:pt x="4242" y="3363"/>
                    </a:lnTo>
                    <a:lnTo>
                      <a:pt x="4285" y="3375"/>
                    </a:lnTo>
                    <a:lnTo>
                      <a:pt x="4327" y="3388"/>
                    </a:lnTo>
                    <a:lnTo>
                      <a:pt x="4366" y="3402"/>
                    </a:lnTo>
                    <a:lnTo>
                      <a:pt x="4405" y="3417"/>
                    </a:lnTo>
                    <a:lnTo>
                      <a:pt x="4444" y="3431"/>
                    </a:lnTo>
                    <a:lnTo>
                      <a:pt x="4517" y="3461"/>
                    </a:lnTo>
                    <a:lnTo>
                      <a:pt x="4585" y="3493"/>
                    </a:lnTo>
                    <a:lnTo>
                      <a:pt x="4648" y="3523"/>
                    </a:lnTo>
                    <a:lnTo>
                      <a:pt x="4707" y="3554"/>
                    </a:lnTo>
                    <a:lnTo>
                      <a:pt x="4758" y="3583"/>
                    </a:lnTo>
                    <a:lnTo>
                      <a:pt x="4805" y="3612"/>
                    </a:lnTo>
                    <a:lnTo>
                      <a:pt x="4845" y="3636"/>
                    </a:lnTo>
                    <a:lnTo>
                      <a:pt x="4878" y="3658"/>
                    </a:lnTo>
                    <a:lnTo>
                      <a:pt x="4924" y="3690"/>
                    </a:lnTo>
                    <a:lnTo>
                      <a:pt x="4940" y="3702"/>
                    </a:lnTo>
                    <a:lnTo>
                      <a:pt x="4940" y="411"/>
                    </a:lnTo>
                    <a:lnTo>
                      <a:pt x="4924" y="399"/>
                    </a:lnTo>
                    <a:lnTo>
                      <a:pt x="4878" y="367"/>
                    </a:lnTo>
                    <a:lnTo>
                      <a:pt x="4845" y="345"/>
                    </a:lnTo>
                    <a:lnTo>
                      <a:pt x="4805" y="319"/>
                    </a:lnTo>
                    <a:lnTo>
                      <a:pt x="4758" y="292"/>
                    </a:lnTo>
                    <a:lnTo>
                      <a:pt x="4707" y="263"/>
                    </a:lnTo>
                    <a:lnTo>
                      <a:pt x="4648" y="232"/>
                    </a:lnTo>
                    <a:lnTo>
                      <a:pt x="4585" y="200"/>
                    </a:lnTo>
                    <a:lnTo>
                      <a:pt x="4517" y="169"/>
                    </a:lnTo>
                    <a:lnTo>
                      <a:pt x="4444" y="139"/>
                    </a:lnTo>
                    <a:lnTo>
                      <a:pt x="4405" y="124"/>
                    </a:lnTo>
                    <a:lnTo>
                      <a:pt x="4366" y="111"/>
                    </a:lnTo>
                    <a:lnTo>
                      <a:pt x="4327" y="96"/>
                    </a:lnTo>
                    <a:lnTo>
                      <a:pt x="4285" y="84"/>
                    </a:lnTo>
                    <a:lnTo>
                      <a:pt x="4242" y="71"/>
                    </a:lnTo>
                    <a:lnTo>
                      <a:pt x="4199" y="59"/>
                    </a:lnTo>
                    <a:lnTo>
                      <a:pt x="4155" y="48"/>
                    </a:lnTo>
                    <a:lnTo>
                      <a:pt x="4111" y="38"/>
                    </a:lnTo>
                    <a:lnTo>
                      <a:pt x="4066" y="30"/>
                    </a:lnTo>
                    <a:lnTo>
                      <a:pt x="4019" y="21"/>
                    </a:lnTo>
                    <a:lnTo>
                      <a:pt x="3973" y="15"/>
                    </a:lnTo>
                    <a:lnTo>
                      <a:pt x="3925" y="9"/>
                    </a:lnTo>
                    <a:lnTo>
                      <a:pt x="3876" y="5"/>
                    </a:lnTo>
                    <a:lnTo>
                      <a:pt x="3827" y="2"/>
                    </a:lnTo>
                    <a:lnTo>
                      <a:pt x="3778" y="0"/>
                    </a:lnTo>
                    <a:lnTo>
                      <a:pt x="3727" y="0"/>
                    </a:lnTo>
                    <a:lnTo>
                      <a:pt x="3677" y="3"/>
                    </a:lnTo>
                    <a:lnTo>
                      <a:pt x="3626" y="6"/>
                    </a:lnTo>
                    <a:lnTo>
                      <a:pt x="3574" y="11"/>
                    </a:lnTo>
                    <a:lnTo>
                      <a:pt x="3523" y="19"/>
                    </a:lnTo>
                    <a:lnTo>
                      <a:pt x="3470" y="27"/>
                    </a:lnTo>
                    <a:lnTo>
                      <a:pt x="3418" y="38"/>
                    </a:lnTo>
                    <a:lnTo>
                      <a:pt x="3366" y="52"/>
                    </a:lnTo>
                    <a:lnTo>
                      <a:pt x="3313" y="68"/>
                    </a:lnTo>
                    <a:lnTo>
                      <a:pt x="3259" y="86"/>
                    </a:lnTo>
                    <a:lnTo>
                      <a:pt x="3206" y="106"/>
                    </a:lnTo>
                    <a:lnTo>
                      <a:pt x="3154" y="128"/>
                    </a:lnTo>
                    <a:lnTo>
                      <a:pt x="3100" y="154"/>
                    </a:lnTo>
                    <a:lnTo>
                      <a:pt x="3047" y="182"/>
                    </a:lnTo>
                    <a:lnTo>
                      <a:pt x="2993" y="211"/>
                    </a:lnTo>
                    <a:lnTo>
                      <a:pt x="2940" y="244"/>
                    </a:lnTo>
                    <a:lnTo>
                      <a:pt x="2886" y="281"/>
                    </a:lnTo>
                    <a:lnTo>
                      <a:pt x="2834" y="320"/>
                    </a:lnTo>
                    <a:lnTo>
                      <a:pt x="2781" y="362"/>
                    </a:lnTo>
                    <a:lnTo>
                      <a:pt x="2728" y="407"/>
                    </a:lnTo>
                    <a:lnTo>
                      <a:pt x="2676" y="455"/>
                    </a:lnTo>
                    <a:lnTo>
                      <a:pt x="2624" y="507"/>
                    </a:lnTo>
                    <a:lnTo>
                      <a:pt x="2573" y="562"/>
                    </a:lnTo>
                    <a:lnTo>
                      <a:pt x="2521" y="619"/>
                    </a:lnTo>
                    <a:lnTo>
                      <a:pt x="2470" y="6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1495963" y="1277513"/>
            <a:ext cx="2007624" cy="2126412"/>
            <a:chOff x="3964305" y="4031493"/>
            <a:chExt cx="2007624" cy="2126412"/>
          </a:xfrm>
        </p:grpSpPr>
        <p:grpSp>
          <p:nvGrpSpPr>
            <p:cNvPr id="60" name="组合 59"/>
            <p:cNvGrpSpPr/>
            <p:nvPr/>
          </p:nvGrpSpPr>
          <p:grpSpPr>
            <a:xfrm>
              <a:off x="3964305" y="4031493"/>
              <a:ext cx="2007624" cy="2126412"/>
              <a:chOff x="3964305" y="4031493"/>
              <a:chExt cx="2007624" cy="2126412"/>
            </a:xfrm>
            <a:solidFill>
              <a:srgbClr val="0170C1"/>
            </a:solidFill>
          </p:grpSpPr>
          <p:sp>
            <p:nvSpPr>
              <p:cNvPr id="64" name="矩形 63"/>
              <p:cNvSpPr/>
              <p:nvPr/>
            </p:nvSpPr>
            <p:spPr>
              <a:xfrm>
                <a:off x="3964305" y="4150281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 rot="10800000" flipV="1">
                <a:off x="4730469" y="4031493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4126505" y="4518238"/>
              <a:ext cx="1640912" cy="1161259"/>
              <a:chOff x="4126505" y="4518238"/>
              <a:chExt cx="1640912" cy="1161259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4126505" y="4518238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代码简洁性</a:t>
                </a:r>
                <a:endParaRPr lang="zh-CN" altLang="en-US" sz="2000" dirty="0">
                  <a:solidFill>
                    <a:schemeClr val="bg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endParaRPr>
              </a:p>
            </p:txBody>
          </p:sp>
          <p:sp>
            <p:nvSpPr>
              <p:cNvPr id="63" name="KSO_Shape"/>
              <p:cNvSpPr>
                <a:spLocks/>
              </p:cNvSpPr>
              <p:nvPr/>
            </p:nvSpPr>
            <p:spPr bwMode="auto">
              <a:xfrm>
                <a:off x="4606384" y="5100176"/>
                <a:ext cx="719654" cy="579321"/>
              </a:xfrm>
              <a:custGeom>
                <a:avLst/>
                <a:gdLst>
                  <a:gd name="T0" fmla="*/ 913166 w 4940"/>
                  <a:gd name="T1" fmla="*/ 216832 h 3973"/>
                  <a:gd name="T2" fmla="*/ 832184 w 4940"/>
                  <a:gd name="T3" fmla="*/ 139667 h 3973"/>
                  <a:gd name="T4" fmla="*/ 750431 w 4940"/>
                  <a:gd name="T5" fmla="*/ 81408 h 3973"/>
                  <a:gd name="T6" fmla="*/ 668293 w 4940"/>
                  <a:gd name="T7" fmla="*/ 40897 h 3973"/>
                  <a:gd name="T8" fmla="*/ 586925 w 4940"/>
                  <a:gd name="T9" fmla="*/ 14661 h 3973"/>
                  <a:gd name="T10" fmla="*/ 506715 w 4940"/>
                  <a:gd name="T11" fmla="*/ 2315 h 3973"/>
                  <a:gd name="T12" fmla="*/ 429203 w 4940"/>
                  <a:gd name="T13" fmla="*/ 772 h 3973"/>
                  <a:gd name="T14" fmla="*/ 354777 w 4940"/>
                  <a:gd name="T15" fmla="*/ 8102 h 3973"/>
                  <a:gd name="T16" fmla="*/ 285364 w 4940"/>
                  <a:gd name="T17" fmla="*/ 22763 h 3973"/>
                  <a:gd name="T18" fmla="*/ 220965 w 4940"/>
                  <a:gd name="T19" fmla="*/ 42826 h 3973"/>
                  <a:gd name="T20" fmla="*/ 136898 w 4940"/>
                  <a:gd name="T21" fmla="*/ 77164 h 3973"/>
                  <a:gd name="T22" fmla="*/ 52060 w 4940"/>
                  <a:gd name="T23" fmla="*/ 123077 h 3973"/>
                  <a:gd name="T24" fmla="*/ 0 w 4940"/>
                  <a:gd name="T25" fmla="*/ 158573 h 3973"/>
                  <a:gd name="T26" fmla="*/ 23523 w 4940"/>
                  <a:gd name="T27" fmla="*/ 1411336 h 3973"/>
                  <a:gd name="T28" fmla="*/ 90237 w 4940"/>
                  <a:gd name="T29" fmla="*/ 1371211 h 3973"/>
                  <a:gd name="T30" fmla="*/ 191271 w 4940"/>
                  <a:gd name="T31" fmla="*/ 1323755 h 3973"/>
                  <a:gd name="T32" fmla="*/ 252200 w 4940"/>
                  <a:gd name="T33" fmla="*/ 1302149 h 3973"/>
                  <a:gd name="T34" fmla="*/ 319300 w 4940"/>
                  <a:gd name="T35" fmla="*/ 1284787 h 3973"/>
                  <a:gd name="T36" fmla="*/ 391798 w 4940"/>
                  <a:gd name="T37" fmla="*/ 1273212 h 3973"/>
                  <a:gd name="T38" fmla="*/ 467381 w 4940"/>
                  <a:gd name="T39" fmla="*/ 1270511 h 3973"/>
                  <a:gd name="T40" fmla="*/ 546434 w 4940"/>
                  <a:gd name="T41" fmla="*/ 1277070 h 3973"/>
                  <a:gd name="T42" fmla="*/ 627802 w 4940"/>
                  <a:gd name="T43" fmla="*/ 1295975 h 3973"/>
                  <a:gd name="T44" fmla="*/ 709555 w 4940"/>
                  <a:gd name="T45" fmla="*/ 1329156 h 3973"/>
                  <a:gd name="T46" fmla="*/ 791693 w 4940"/>
                  <a:gd name="T47" fmla="*/ 1378155 h 3973"/>
                  <a:gd name="T48" fmla="*/ 873061 w 4940"/>
                  <a:gd name="T49" fmla="*/ 1445288 h 3973"/>
                  <a:gd name="T50" fmla="*/ 952500 w 4940"/>
                  <a:gd name="T51" fmla="*/ 1532870 h 3973"/>
                  <a:gd name="T52" fmla="*/ 1011887 w 4940"/>
                  <a:gd name="T53" fmla="*/ 1465351 h 3973"/>
                  <a:gd name="T54" fmla="*/ 1092868 w 4940"/>
                  <a:gd name="T55" fmla="*/ 1393588 h 3973"/>
                  <a:gd name="T56" fmla="*/ 1175007 w 4940"/>
                  <a:gd name="T57" fmla="*/ 1339959 h 3973"/>
                  <a:gd name="T58" fmla="*/ 1256760 w 4940"/>
                  <a:gd name="T59" fmla="*/ 1302920 h 3973"/>
                  <a:gd name="T60" fmla="*/ 1338128 w 4940"/>
                  <a:gd name="T61" fmla="*/ 1280928 h 3973"/>
                  <a:gd name="T62" fmla="*/ 1417952 w 4940"/>
                  <a:gd name="T63" fmla="*/ 1270897 h 3973"/>
                  <a:gd name="T64" fmla="*/ 1494692 w 4940"/>
                  <a:gd name="T65" fmla="*/ 1271669 h 3973"/>
                  <a:gd name="T66" fmla="*/ 1567962 w 4940"/>
                  <a:gd name="T67" fmla="*/ 1281314 h 3973"/>
                  <a:gd name="T68" fmla="*/ 1635832 w 4940"/>
                  <a:gd name="T69" fmla="*/ 1297519 h 3973"/>
                  <a:gd name="T70" fmla="*/ 1698689 w 4940"/>
                  <a:gd name="T71" fmla="*/ 1318353 h 3973"/>
                  <a:gd name="T72" fmla="*/ 1792397 w 4940"/>
                  <a:gd name="T73" fmla="*/ 1359250 h 3973"/>
                  <a:gd name="T74" fmla="*/ 1868365 w 4940"/>
                  <a:gd name="T75" fmla="*/ 1402848 h 3973"/>
                  <a:gd name="T76" fmla="*/ 1905000 w 4940"/>
                  <a:gd name="T77" fmla="*/ 158573 h 3973"/>
                  <a:gd name="T78" fmla="*/ 1868365 w 4940"/>
                  <a:gd name="T79" fmla="*/ 133109 h 3973"/>
                  <a:gd name="T80" fmla="*/ 1792397 w 4940"/>
                  <a:gd name="T81" fmla="*/ 89511 h 3973"/>
                  <a:gd name="T82" fmla="*/ 1698689 w 4940"/>
                  <a:gd name="T83" fmla="*/ 47842 h 3973"/>
                  <a:gd name="T84" fmla="*/ 1635832 w 4940"/>
                  <a:gd name="T85" fmla="*/ 27393 h 3973"/>
                  <a:gd name="T86" fmla="*/ 1567962 w 4940"/>
                  <a:gd name="T87" fmla="*/ 11575 h 3973"/>
                  <a:gd name="T88" fmla="*/ 1494692 w 4940"/>
                  <a:gd name="T89" fmla="*/ 1929 h 3973"/>
                  <a:gd name="T90" fmla="*/ 1417952 w 4940"/>
                  <a:gd name="T91" fmla="*/ 1157 h 3973"/>
                  <a:gd name="T92" fmla="*/ 1338128 w 4940"/>
                  <a:gd name="T93" fmla="*/ 10417 h 3973"/>
                  <a:gd name="T94" fmla="*/ 1256760 w 4940"/>
                  <a:gd name="T95" fmla="*/ 33181 h 3973"/>
                  <a:gd name="T96" fmla="*/ 1175007 w 4940"/>
                  <a:gd name="T97" fmla="*/ 70220 h 3973"/>
                  <a:gd name="T98" fmla="*/ 1092868 w 4940"/>
                  <a:gd name="T99" fmla="*/ 123463 h 3973"/>
                  <a:gd name="T100" fmla="*/ 1011887 w 4940"/>
                  <a:gd name="T101" fmla="*/ 195612 h 3973"/>
                  <a:gd name="T102" fmla="*/ 952500 w 4940"/>
                  <a:gd name="T103" fmla="*/ 262745 h 397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940" h="3973">
                    <a:moveTo>
                      <a:pt x="2470" y="681"/>
                    </a:moveTo>
                    <a:lnTo>
                      <a:pt x="2470" y="681"/>
                    </a:lnTo>
                    <a:lnTo>
                      <a:pt x="2419" y="619"/>
                    </a:lnTo>
                    <a:lnTo>
                      <a:pt x="2368" y="562"/>
                    </a:lnTo>
                    <a:lnTo>
                      <a:pt x="2315" y="507"/>
                    </a:lnTo>
                    <a:lnTo>
                      <a:pt x="2264" y="455"/>
                    </a:lnTo>
                    <a:lnTo>
                      <a:pt x="2211" y="407"/>
                    </a:lnTo>
                    <a:lnTo>
                      <a:pt x="2158" y="362"/>
                    </a:lnTo>
                    <a:lnTo>
                      <a:pt x="2106" y="320"/>
                    </a:lnTo>
                    <a:lnTo>
                      <a:pt x="2053" y="281"/>
                    </a:lnTo>
                    <a:lnTo>
                      <a:pt x="2000" y="244"/>
                    </a:lnTo>
                    <a:lnTo>
                      <a:pt x="1946" y="211"/>
                    </a:lnTo>
                    <a:lnTo>
                      <a:pt x="1894" y="182"/>
                    </a:lnTo>
                    <a:lnTo>
                      <a:pt x="1840" y="154"/>
                    </a:lnTo>
                    <a:lnTo>
                      <a:pt x="1787" y="128"/>
                    </a:lnTo>
                    <a:lnTo>
                      <a:pt x="1733" y="106"/>
                    </a:lnTo>
                    <a:lnTo>
                      <a:pt x="1680" y="86"/>
                    </a:lnTo>
                    <a:lnTo>
                      <a:pt x="1628" y="68"/>
                    </a:lnTo>
                    <a:lnTo>
                      <a:pt x="1575" y="52"/>
                    </a:lnTo>
                    <a:lnTo>
                      <a:pt x="1522" y="38"/>
                    </a:lnTo>
                    <a:lnTo>
                      <a:pt x="1469" y="27"/>
                    </a:lnTo>
                    <a:lnTo>
                      <a:pt x="1417" y="19"/>
                    </a:lnTo>
                    <a:lnTo>
                      <a:pt x="1365" y="11"/>
                    </a:lnTo>
                    <a:lnTo>
                      <a:pt x="1314" y="6"/>
                    </a:lnTo>
                    <a:lnTo>
                      <a:pt x="1264" y="3"/>
                    </a:lnTo>
                    <a:lnTo>
                      <a:pt x="1212" y="0"/>
                    </a:lnTo>
                    <a:lnTo>
                      <a:pt x="1163" y="0"/>
                    </a:lnTo>
                    <a:lnTo>
                      <a:pt x="1113" y="2"/>
                    </a:lnTo>
                    <a:lnTo>
                      <a:pt x="1064" y="5"/>
                    </a:lnTo>
                    <a:lnTo>
                      <a:pt x="1016" y="9"/>
                    </a:lnTo>
                    <a:lnTo>
                      <a:pt x="968" y="15"/>
                    </a:lnTo>
                    <a:lnTo>
                      <a:pt x="920" y="21"/>
                    </a:lnTo>
                    <a:lnTo>
                      <a:pt x="875" y="30"/>
                    </a:lnTo>
                    <a:lnTo>
                      <a:pt x="828" y="38"/>
                    </a:lnTo>
                    <a:lnTo>
                      <a:pt x="784" y="48"/>
                    </a:lnTo>
                    <a:lnTo>
                      <a:pt x="740" y="59"/>
                    </a:lnTo>
                    <a:lnTo>
                      <a:pt x="697" y="71"/>
                    </a:lnTo>
                    <a:lnTo>
                      <a:pt x="654" y="84"/>
                    </a:lnTo>
                    <a:lnTo>
                      <a:pt x="614" y="96"/>
                    </a:lnTo>
                    <a:lnTo>
                      <a:pt x="573" y="111"/>
                    </a:lnTo>
                    <a:lnTo>
                      <a:pt x="534" y="124"/>
                    </a:lnTo>
                    <a:lnTo>
                      <a:pt x="496" y="139"/>
                    </a:lnTo>
                    <a:lnTo>
                      <a:pt x="423" y="169"/>
                    </a:lnTo>
                    <a:lnTo>
                      <a:pt x="355" y="200"/>
                    </a:lnTo>
                    <a:lnTo>
                      <a:pt x="292" y="232"/>
                    </a:lnTo>
                    <a:lnTo>
                      <a:pt x="234" y="263"/>
                    </a:lnTo>
                    <a:lnTo>
                      <a:pt x="181" y="292"/>
                    </a:lnTo>
                    <a:lnTo>
                      <a:pt x="135" y="319"/>
                    </a:lnTo>
                    <a:lnTo>
                      <a:pt x="95" y="345"/>
                    </a:lnTo>
                    <a:lnTo>
                      <a:pt x="61" y="367"/>
                    </a:lnTo>
                    <a:lnTo>
                      <a:pt x="16" y="399"/>
                    </a:lnTo>
                    <a:lnTo>
                      <a:pt x="0" y="411"/>
                    </a:lnTo>
                    <a:lnTo>
                      <a:pt x="0" y="3702"/>
                    </a:lnTo>
                    <a:lnTo>
                      <a:pt x="16" y="3690"/>
                    </a:lnTo>
                    <a:lnTo>
                      <a:pt x="61" y="3658"/>
                    </a:lnTo>
                    <a:lnTo>
                      <a:pt x="95" y="3636"/>
                    </a:lnTo>
                    <a:lnTo>
                      <a:pt x="135" y="3612"/>
                    </a:lnTo>
                    <a:lnTo>
                      <a:pt x="181" y="3583"/>
                    </a:lnTo>
                    <a:lnTo>
                      <a:pt x="234" y="3554"/>
                    </a:lnTo>
                    <a:lnTo>
                      <a:pt x="292" y="3523"/>
                    </a:lnTo>
                    <a:lnTo>
                      <a:pt x="355" y="3493"/>
                    </a:lnTo>
                    <a:lnTo>
                      <a:pt x="423" y="3461"/>
                    </a:lnTo>
                    <a:lnTo>
                      <a:pt x="496" y="3431"/>
                    </a:lnTo>
                    <a:lnTo>
                      <a:pt x="534" y="3417"/>
                    </a:lnTo>
                    <a:lnTo>
                      <a:pt x="573" y="3402"/>
                    </a:lnTo>
                    <a:lnTo>
                      <a:pt x="614" y="3388"/>
                    </a:lnTo>
                    <a:lnTo>
                      <a:pt x="654" y="3375"/>
                    </a:lnTo>
                    <a:lnTo>
                      <a:pt x="697" y="3363"/>
                    </a:lnTo>
                    <a:lnTo>
                      <a:pt x="740" y="3350"/>
                    </a:lnTo>
                    <a:lnTo>
                      <a:pt x="784" y="3339"/>
                    </a:lnTo>
                    <a:lnTo>
                      <a:pt x="828" y="3330"/>
                    </a:lnTo>
                    <a:lnTo>
                      <a:pt x="875" y="3321"/>
                    </a:lnTo>
                    <a:lnTo>
                      <a:pt x="920" y="3312"/>
                    </a:lnTo>
                    <a:lnTo>
                      <a:pt x="968" y="3306"/>
                    </a:lnTo>
                    <a:lnTo>
                      <a:pt x="1016" y="3300"/>
                    </a:lnTo>
                    <a:lnTo>
                      <a:pt x="1064" y="3296"/>
                    </a:lnTo>
                    <a:lnTo>
                      <a:pt x="1113" y="3294"/>
                    </a:lnTo>
                    <a:lnTo>
                      <a:pt x="1163" y="3292"/>
                    </a:lnTo>
                    <a:lnTo>
                      <a:pt x="1212" y="3293"/>
                    </a:lnTo>
                    <a:lnTo>
                      <a:pt x="1264" y="3294"/>
                    </a:lnTo>
                    <a:lnTo>
                      <a:pt x="1314" y="3298"/>
                    </a:lnTo>
                    <a:lnTo>
                      <a:pt x="1365" y="3303"/>
                    </a:lnTo>
                    <a:lnTo>
                      <a:pt x="1417" y="3310"/>
                    </a:lnTo>
                    <a:lnTo>
                      <a:pt x="1469" y="3320"/>
                    </a:lnTo>
                    <a:lnTo>
                      <a:pt x="1522" y="3331"/>
                    </a:lnTo>
                    <a:lnTo>
                      <a:pt x="1575" y="3344"/>
                    </a:lnTo>
                    <a:lnTo>
                      <a:pt x="1628" y="3359"/>
                    </a:lnTo>
                    <a:lnTo>
                      <a:pt x="1680" y="3377"/>
                    </a:lnTo>
                    <a:lnTo>
                      <a:pt x="1733" y="3397"/>
                    </a:lnTo>
                    <a:lnTo>
                      <a:pt x="1787" y="3420"/>
                    </a:lnTo>
                    <a:lnTo>
                      <a:pt x="1840" y="3445"/>
                    </a:lnTo>
                    <a:lnTo>
                      <a:pt x="1894" y="3473"/>
                    </a:lnTo>
                    <a:lnTo>
                      <a:pt x="1946" y="3504"/>
                    </a:lnTo>
                    <a:lnTo>
                      <a:pt x="2000" y="3537"/>
                    </a:lnTo>
                    <a:lnTo>
                      <a:pt x="2053" y="3572"/>
                    </a:lnTo>
                    <a:lnTo>
                      <a:pt x="2106" y="3612"/>
                    </a:lnTo>
                    <a:lnTo>
                      <a:pt x="2158" y="3653"/>
                    </a:lnTo>
                    <a:lnTo>
                      <a:pt x="2211" y="3699"/>
                    </a:lnTo>
                    <a:lnTo>
                      <a:pt x="2264" y="3746"/>
                    </a:lnTo>
                    <a:lnTo>
                      <a:pt x="2315" y="3798"/>
                    </a:lnTo>
                    <a:lnTo>
                      <a:pt x="2368" y="3853"/>
                    </a:lnTo>
                    <a:lnTo>
                      <a:pt x="2419" y="3911"/>
                    </a:lnTo>
                    <a:lnTo>
                      <a:pt x="2470" y="3973"/>
                    </a:lnTo>
                    <a:lnTo>
                      <a:pt x="2521" y="3911"/>
                    </a:lnTo>
                    <a:lnTo>
                      <a:pt x="2573" y="3853"/>
                    </a:lnTo>
                    <a:lnTo>
                      <a:pt x="2624" y="3798"/>
                    </a:lnTo>
                    <a:lnTo>
                      <a:pt x="2676" y="3746"/>
                    </a:lnTo>
                    <a:lnTo>
                      <a:pt x="2728" y="3699"/>
                    </a:lnTo>
                    <a:lnTo>
                      <a:pt x="2781" y="3653"/>
                    </a:lnTo>
                    <a:lnTo>
                      <a:pt x="2834" y="3612"/>
                    </a:lnTo>
                    <a:lnTo>
                      <a:pt x="2886" y="3572"/>
                    </a:lnTo>
                    <a:lnTo>
                      <a:pt x="2940" y="3537"/>
                    </a:lnTo>
                    <a:lnTo>
                      <a:pt x="2993" y="3504"/>
                    </a:lnTo>
                    <a:lnTo>
                      <a:pt x="3047" y="3473"/>
                    </a:lnTo>
                    <a:lnTo>
                      <a:pt x="3100" y="3445"/>
                    </a:lnTo>
                    <a:lnTo>
                      <a:pt x="3154" y="3420"/>
                    </a:lnTo>
                    <a:lnTo>
                      <a:pt x="3206" y="3397"/>
                    </a:lnTo>
                    <a:lnTo>
                      <a:pt x="3259" y="3377"/>
                    </a:lnTo>
                    <a:lnTo>
                      <a:pt x="3313" y="3359"/>
                    </a:lnTo>
                    <a:lnTo>
                      <a:pt x="3366" y="3344"/>
                    </a:lnTo>
                    <a:lnTo>
                      <a:pt x="3418" y="3331"/>
                    </a:lnTo>
                    <a:lnTo>
                      <a:pt x="3470" y="3320"/>
                    </a:lnTo>
                    <a:lnTo>
                      <a:pt x="3523" y="3310"/>
                    </a:lnTo>
                    <a:lnTo>
                      <a:pt x="3574" y="3303"/>
                    </a:lnTo>
                    <a:lnTo>
                      <a:pt x="3626" y="3298"/>
                    </a:lnTo>
                    <a:lnTo>
                      <a:pt x="3677" y="3294"/>
                    </a:lnTo>
                    <a:lnTo>
                      <a:pt x="3727" y="3293"/>
                    </a:lnTo>
                    <a:lnTo>
                      <a:pt x="3778" y="3292"/>
                    </a:lnTo>
                    <a:lnTo>
                      <a:pt x="3827" y="3294"/>
                    </a:lnTo>
                    <a:lnTo>
                      <a:pt x="3876" y="3296"/>
                    </a:lnTo>
                    <a:lnTo>
                      <a:pt x="3925" y="3300"/>
                    </a:lnTo>
                    <a:lnTo>
                      <a:pt x="3973" y="3306"/>
                    </a:lnTo>
                    <a:lnTo>
                      <a:pt x="4019" y="3312"/>
                    </a:lnTo>
                    <a:lnTo>
                      <a:pt x="4066" y="3321"/>
                    </a:lnTo>
                    <a:lnTo>
                      <a:pt x="4111" y="3330"/>
                    </a:lnTo>
                    <a:lnTo>
                      <a:pt x="4155" y="3339"/>
                    </a:lnTo>
                    <a:lnTo>
                      <a:pt x="4199" y="3350"/>
                    </a:lnTo>
                    <a:lnTo>
                      <a:pt x="4242" y="3363"/>
                    </a:lnTo>
                    <a:lnTo>
                      <a:pt x="4285" y="3375"/>
                    </a:lnTo>
                    <a:lnTo>
                      <a:pt x="4327" y="3388"/>
                    </a:lnTo>
                    <a:lnTo>
                      <a:pt x="4366" y="3402"/>
                    </a:lnTo>
                    <a:lnTo>
                      <a:pt x="4405" y="3417"/>
                    </a:lnTo>
                    <a:lnTo>
                      <a:pt x="4444" y="3431"/>
                    </a:lnTo>
                    <a:lnTo>
                      <a:pt x="4517" y="3461"/>
                    </a:lnTo>
                    <a:lnTo>
                      <a:pt x="4585" y="3493"/>
                    </a:lnTo>
                    <a:lnTo>
                      <a:pt x="4648" y="3523"/>
                    </a:lnTo>
                    <a:lnTo>
                      <a:pt x="4707" y="3554"/>
                    </a:lnTo>
                    <a:lnTo>
                      <a:pt x="4758" y="3583"/>
                    </a:lnTo>
                    <a:lnTo>
                      <a:pt x="4805" y="3612"/>
                    </a:lnTo>
                    <a:lnTo>
                      <a:pt x="4845" y="3636"/>
                    </a:lnTo>
                    <a:lnTo>
                      <a:pt x="4878" y="3658"/>
                    </a:lnTo>
                    <a:lnTo>
                      <a:pt x="4924" y="3690"/>
                    </a:lnTo>
                    <a:lnTo>
                      <a:pt x="4940" y="3702"/>
                    </a:lnTo>
                    <a:lnTo>
                      <a:pt x="4940" y="411"/>
                    </a:lnTo>
                    <a:lnTo>
                      <a:pt x="4924" y="399"/>
                    </a:lnTo>
                    <a:lnTo>
                      <a:pt x="4878" y="367"/>
                    </a:lnTo>
                    <a:lnTo>
                      <a:pt x="4845" y="345"/>
                    </a:lnTo>
                    <a:lnTo>
                      <a:pt x="4805" y="319"/>
                    </a:lnTo>
                    <a:lnTo>
                      <a:pt x="4758" y="292"/>
                    </a:lnTo>
                    <a:lnTo>
                      <a:pt x="4707" y="263"/>
                    </a:lnTo>
                    <a:lnTo>
                      <a:pt x="4648" y="232"/>
                    </a:lnTo>
                    <a:lnTo>
                      <a:pt x="4585" y="200"/>
                    </a:lnTo>
                    <a:lnTo>
                      <a:pt x="4517" y="169"/>
                    </a:lnTo>
                    <a:lnTo>
                      <a:pt x="4444" y="139"/>
                    </a:lnTo>
                    <a:lnTo>
                      <a:pt x="4405" y="124"/>
                    </a:lnTo>
                    <a:lnTo>
                      <a:pt x="4366" y="111"/>
                    </a:lnTo>
                    <a:lnTo>
                      <a:pt x="4327" y="96"/>
                    </a:lnTo>
                    <a:lnTo>
                      <a:pt x="4285" y="84"/>
                    </a:lnTo>
                    <a:lnTo>
                      <a:pt x="4242" y="71"/>
                    </a:lnTo>
                    <a:lnTo>
                      <a:pt x="4199" y="59"/>
                    </a:lnTo>
                    <a:lnTo>
                      <a:pt x="4155" y="48"/>
                    </a:lnTo>
                    <a:lnTo>
                      <a:pt x="4111" y="38"/>
                    </a:lnTo>
                    <a:lnTo>
                      <a:pt x="4066" y="30"/>
                    </a:lnTo>
                    <a:lnTo>
                      <a:pt x="4019" y="21"/>
                    </a:lnTo>
                    <a:lnTo>
                      <a:pt x="3973" y="15"/>
                    </a:lnTo>
                    <a:lnTo>
                      <a:pt x="3925" y="9"/>
                    </a:lnTo>
                    <a:lnTo>
                      <a:pt x="3876" y="5"/>
                    </a:lnTo>
                    <a:lnTo>
                      <a:pt x="3827" y="2"/>
                    </a:lnTo>
                    <a:lnTo>
                      <a:pt x="3778" y="0"/>
                    </a:lnTo>
                    <a:lnTo>
                      <a:pt x="3727" y="0"/>
                    </a:lnTo>
                    <a:lnTo>
                      <a:pt x="3677" y="3"/>
                    </a:lnTo>
                    <a:lnTo>
                      <a:pt x="3626" y="6"/>
                    </a:lnTo>
                    <a:lnTo>
                      <a:pt x="3574" y="11"/>
                    </a:lnTo>
                    <a:lnTo>
                      <a:pt x="3523" y="19"/>
                    </a:lnTo>
                    <a:lnTo>
                      <a:pt x="3470" y="27"/>
                    </a:lnTo>
                    <a:lnTo>
                      <a:pt x="3418" y="38"/>
                    </a:lnTo>
                    <a:lnTo>
                      <a:pt x="3366" y="52"/>
                    </a:lnTo>
                    <a:lnTo>
                      <a:pt x="3313" y="68"/>
                    </a:lnTo>
                    <a:lnTo>
                      <a:pt x="3259" y="86"/>
                    </a:lnTo>
                    <a:lnTo>
                      <a:pt x="3206" y="106"/>
                    </a:lnTo>
                    <a:lnTo>
                      <a:pt x="3154" y="128"/>
                    </a:lnTo>
                    <a:lnTo>
                      <a:pt x="3100" y="154"/>
                    </a:lnTo>
                    <a:lnTo>
                      <a:pt x="3047" y="182"/>
                    </a:lnTo>
                    <a:lnTo>
                      <a:pt x="2993" y="211"/>
                    </a:lnTo>
                    <a:lnTo>
                      <a:pt x="2940" y="244"/>
                    </a:lnTo>
                    <a:lnTo>
                      <a:pt x="2886" y="281"/>
                    </a:lnTo>
                    <a:lnTo>
                      <a:pt x="2834" y="320"/>
                    </a:lnTo>
                    <a:lnTo>
                      <a:pt x="2781" y="362"/>
                    </a:lnTo>
                    <a:lnTo>
                      <a:pt x="2728" y="407"/>
                    </a:lnTo>
                    <a:lnTo>
                      <a:pt x="2676" y="455"/>
                    </a:lnTo>
                    <a:lnTo>
                      <a:pt x="2624" y="507"/>
                    </a:lnTo>
                    <a:lnTo>
                      <a:pt x="2573" y="562"/>
                    </a:lnTo>
                    <a:lnTo>
                      <a:pt x="2521" y="619"/>
                    </a:lnTo>
                    <a:lnTo>
                      <a:pt x="2470" y="6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6" name="任意多边形 65"/>
          <p:cNvSpPr/>
          <p:nvPr/>
        </p:nvSpPr>
        <p:spPr>
          <a:xfrm flipH="1">
            <a:off x="3655696" y="411678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 flipH="1">
            <a:off x="0" y="411678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21968" y="470405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粗黑宋简体" panose="02010600030101010101" charset="-122"/>
                <a:ea typeface="方正粗黑宋简体" panose="02010600030101010101" charset="-122"/>
              </a:rPr>
              <a:t>七个方面</a:t>
            </a:r>
            <a:endParaRPr lang="zh-CN" altLang="en-US" sz="2400" dirty="0">
              <a:solidFill>
                <a:schemeClr val="bg1"/>
              </a:solidFill>
              <a:latin typeface="方正粗黑宋简体" panose="02010600030101010101" charset="-122"/>
              <a:ea typeface="方正粗黑宋简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0" y="259080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3627121" y="259080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022327" y="259080"/>
            <a:ext cx="594360" cy="594360"/>
          </a:xfrm>
          <a:prstGeom prst="ellipse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968" y="317807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研究成果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14322" y="371594"/>
            <a:ext cx="4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6276" y="5676900"/>
            <a:ext cx="10799446" cy="29158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C6F9B6-13BB-4AA3-A688-A745577E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61" y="912167"/>
            <a:ext cx="8253175" cy="45876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45AD79-7808-4EAF-9EF0-9928E8525376}"/>
              </a:ext>
            </a:extLst>
          </p:cNvPr>
          <p:cNvSpPr txBox="1"/>
          <p:nvPr/>
        </p:nvSpPr>
        <p:spPr>
          <a:xfrm>
            <a:off x="4556448" y="5968484"/>
            <a:ext cx="2668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最终结果截图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BCB133-132D-477E-B402-D47B46A92F2A}"/>
              </a:ext>
            </a:extLst>
          </p:cNvPr>
          <p:cNvSpPr txBox="1"/>
          <p:nvPr/>
        </p:nvSpPr>
        <p:spPr>
          <a:xfrm>
            <a:off x="9106678" y="2267238"/>
            <a:ext cx="1819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matplotplib</a:t>
            </a:r>
            <a:r>
              <a:rPr lang="zh-CN" altLang="en-US" dirty="0"/>
              <a:t>库，根据中间</a:t>
            </a:r>
            <a:r>
              <a:rPr lang="en-US" altLang="zh-CN" dirty="0"/>
              <a:t>json</a:t>
            </a:r>
            <a:r>
              <a:rPr lang="zh-CN" altLang="en-US" dirty="0"/>
              <a:t>数据绘制的每一用户的编程结果雷达图如左图所示。</a:t>
            </a:r>
          </a:p>
        </p:txBody>
      </p:sp>
    </p:spTree>
    <p:extLst>
      <p:ext uri="{BB962C8B-B14F-4D97-AF65-F5344CB8AC3E}">
        <p14:creationId xmlns:p14="http://schemas.microsoft.com/office/powerpoint/2010/main" val="25288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0" y="259080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3627121" y="259080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022327" y="259080"/>
            <a:ext cx="594360" cy="594360"/>
          </a:xfrm>
          <a:prstGeom prst="ellipse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968" y="317807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研究成果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14322" y="371594"/>
            <a:ext cx="4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96276" y="5676900"/>
            <a:ext cx="10799446" cy="29158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BB630D-B6C9-469D-BE53-F15545445003}"/>
              </a:ext>
            </a:extLst>
          </p:cNvPr>
          <p:cNvSpPr txBox="1"/>
          <p:nvPr/>
        </p:nvSpPr>
        <p:spPr>
          <a:xfrm>
            <a:off x="1278292" y="2892491"/>
            <a:ext cx="8509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</a:t>
            </a:r>
            <a:r>
              <a:rPr lang="zh-CN" altLang="en-US" sz="2000" dirty="0"/>
              <a:t>通过此项目的研究，我们掌握了数据预处理、数据分析、数据可视化的基本方法，并学习、实践了静态代码质量的分析，确定了一种能自适应样本的数据分析流程。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项目中的流程其实都是我们从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/>
              <a:t>1</a:t>
            </a:r>
            <a:r>
              <a:rPr lang="zh-CN" altLang="en-US" sz="2000" dirty="0"/>
              <a:t>的实践，每一步的进展都让我们更加了解数据分析的方法的实践方法。</a:t>
            </a:r>
          </a:p>
        </p:txBody>
      </p:sp>
    </p:spTree>
    <p:extLst>
      <p:ext uri="{BB962C8B-B14F-4D97-AF65-F5344CB8AC3E}">
        <p14:creationId xmlns:p14="http://schemas.microsoft.com/office/powerpoint/2010/main" val="26425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24100" y="26670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真诚感谢各位老师的指教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35680" y="3672840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THANKS FOR ATTENTIONS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684020" y="4648200"/>
            <a:ext cx="882396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47060" y="4876800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指导老师：陈振宇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86500" y="484185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汇报人：杨沛鑫 杨淏迪 吴旻轩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429828"/>
            <a:ext cx="12192000" cy="428172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6229" y="6473370"/>
            <a:ext cx="359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冬青黑体简体中文 W3" panose="020B0300000000000000" pitchFamily="34" charset="-122"/>
              </a:rPr>
              <a:t>2020/7/28</a:t>
            </a:r>
            <a:endParaRPr lang="zh-CN" altLang="en-US" dirty="0">
              <a:solidFill>
                <a:schemeClr val="bg1"/>
              </a:solidFill>
              <a:latin typeface="Century Gothic" panose="020B0502020202020204" pitchFamily="34" charset="0"/>
              <a:ea typeface="冬青黑体简体中文 W3" panose="020B03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-28575"/>
            <a:ext cx="12201524" cy="4173855"/>
            <a:chOff x="0" y="-28575"/>
            <a:chExt cx="12201524" cy="4173855"/>
          </a:xfrm>
        </p:grpSpPr>
        <p:sp>
          <p:nvSpPr>
            <p:cNvPr id="21" name="矩形 20"/>
            <p:cNvSpPr/>
            <p:nvPr/>
          </p:nvSpPr>
          <p:spPr>
            <a:xfrm>
              <a:off x="11003280" y="0"/>
              <a:ext cx="228600" cy="377952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>
              <a:off x="10881836" y="3779520"/>
              <a:ext cx="471488" cy="365760"/>
            </a:xfrm>
            <a:prstGeom prst="trapezoid">
              <a:avLst/>
            </a:pr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/>
            <a:srcRect l="3579" t="56095" r="3507"/>
            <a:stretch/>
          </p:blipFill>
          <p:spPr>
            <a:xfrm>
              <a:off x="0" y="-28575"/>
              <a:ext cx="12201524" cy="2141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182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453"/>
            <a:ext cx="250031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1960" y="-453"/>
            <a:ext cx="1173004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39771" y="1030514"/>
            <a:ext cx="351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170C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目录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580312" y="1575247"/>
            <a:ext cx="103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Garage Gothic" pitchFamily="2" charset="0"/>
              </a:rPr>
              <a:t>CONTENTS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Garage Gothic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581921" y="3434974"/>
            <a:ext cx="1031375" cy="99734"/>
            <a:chOff x="2975428" y="3434974"/>
            <a:chExt cx="1031375" cy="99734"/>
          </a:xfrm>
          <a:solidFill>
            <a:srgbClr val="0170C1"/>
          </a:solidFill>
        </p:grpSpPr>
        <p:sp>
          <p:nvSpPr>
            <p:cNvPr id="30" name="椭圆 29"/>
            <p:cNvSpPr/>
            <p:nvPr/>
          </p:nvSpPr>
          <p:spPr>
            <a:xfrm>
              <a:off x="2975428" y="3434974"/>
              <a:ext cx="99734" cy="99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907069" y="3434974"/>
              <a:ext cx="99734" cy="99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025295" y="3461981"/>
              <a:ext cx="931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80311" y="3434974"/>
            <a:ext cx="1031375" cy="99734"/>
            <a:chOff x="2975428" y="3434974"/>
            <a:chExt cx="1031375" cy="99734"/>
          </a:xfrm>
          <a:solidFill>
            <a:srgbClr val="0170C1"/>
          </a:solidFill>
        </p:grpSpPr>
        <p:sp>
          <p:nvSpPr>
            <p:cNvPr id="39" name="椭圆 38"/>
            <p:cNvSpPr/>
            <p:nvPr/>
          </p:nvSpPr>
          <p:spPr>
            <a:xfrm>
              <a:off x="2975428" y="3434974"/>
              <a:ext cx="99734" cy="99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907069" y="3434974"/>
              <a:ext cx="99734" cy="99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025295" y="3461981"/>
              <a:ext cx="931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598591" y="3434974"/>
            <a:ext cx="1031375" cy="99734"/>
            <a:chOff x="2975428" y="3434974"/>
            <a:chExt cx="1031375" cy="99734"/>
          </a:xfrm>
          <a:solidFill>
            <a:srgbClr val="0170C1"/>
          </a:solidFill>
        </p:grpSpPr>
        <p:sp>
          <p:nvSpPr>
            <p:cNvPr id="43" name="椭圆 42"/>
            <p:cNvSpPr/>
            <p:nvPr/>
          </p:nvSpPr>
          <p:spPr>
            <a:xfrm>
              <a:off x="2975428" y="3434974"/>
              <a:ext cx="99734" cy="99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907069" y="3434974"/>
              <a:ext cx="99734" cy="997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025295" y="3461981"/>
              <a:ext cx="931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11035" y="2699139"/>
            <a:ext cx="1822832" cy="2580020"/>
            <a:chOff x="6635968" y="2699139"/>
            <a:chExt cx="1822832" cy="2580020"/>
          </a:xfrm>
        </p:grpSpPr>
        <p:sp>
          <p:nvSpPr>
            <p:cNvPr id="20" name="文本框 19"/>
            <p:cNvSpPr txBox="1"/>
            <p:nvPr/>
          </p:nvSpPr>
          <p:spPr>
            <a:xfrm>
              <a:off x="6810630" y="4528457"/>
              <a:ext cx="1573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170C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报告概述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10630" y="4879049"/>
              <a:ext cx="1573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Garage Gothic" pitchFamily="2" charset="0"/>
                  <a:ea typeface="方正尚酷简体" panose="03000509000000000000" pitchFamily="65" charset="-122"/>
                </a:rPr>
                <a:t>Introduction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Garage Gothic" pitchFamily="2" charset="0"/>
                <a:ea typeface="方正尚酷简体" panose="03000509000000000000" pitchFamily="65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635968" y="2699139"/>
              <a:ext cx="1822832" cy="1571404"/>
              <a:chOff x="6487027" y="2699139"/>
              <a:chExt cx="1822832" cy="1571404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6487027" y="2699139"/>
                <a:ext cx="1822832" cy="1571404"/>
              </a:xfrm>
              <a:prstGeom prst="hexagon">
                <a:avLst/>
              </a:prstGeom>
              <a:solidFill>
                <a:srgbClr val="01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0" dirty="0">
                  <a:solidFill>
                    <a:sysClr val="windowText" lastClr="000000"/>
                  </a:solidFill>
                  <a:latin typeface="Garage Gothic" pitchFamily="2" charset="0"/>
                </a:endParaRPr>
              </a:p>
            </p:txBody>
          </p:sp>
          <p:grpSp>
            <p:nvGrpSpPr>
              <p:cNvPr id="52" name="Group 4"/>
              <p:cNvGrpSpPr>
                <a:grpSpLocks noChangeAspect="1"/>
              </p:cNvGrpSpPr>
              <p:nvPr/>
            </p:nvGrpSpPr>
            <p:grpSpPr bwMode="auto">
              <a:xfrm>
                <a:off x="7019349" y="2990084"/>
                <a:ext cx="786672" cy="954940"/>
                <a:chOff x="2694" y="1931"/>
                <a:chExt cx="374" cy="454"/>
              </a:xfrm>
              <a:solidFill>
                <a:schemeClr val="bg1"/>
              </a:solidFill>
            </p:grpSpPr>
            <p:sp>
              <p:nvSpPr>
                <p:cNvPr id="53" name="Freeform 5"/>
                <p:cNvSpPr>
                  <a:spLocks noEditPoints="1"/>
                </p:cNvSpPr>
                <p:nvPr/>
              </p:nvSpPr>
              <p:spPr bwMode="auto">
                <a:xfrm>
                  <a:off x="2694" y="1931"/>
                  <a:ext cx="374" cy="454"/>
                </a:xfrm>
                <a:custGeom>
                  <a:avLst/>
                  <a:gdLst>
                    <a:gd name="T0" fmla="*/ 127 w 155"/>
                    <a:gd name="T1" fmla="*/ 7 h 189"/>
                    <a:gd name="T2" fmla="*/ 124 w 155"/>
                    <a:gd name="T3" fmla="*/ 0 h 189"/>
                    <a:gd name="T4" fmla="*/ 122 w 155"/>
                    <a:gd name="T5" fmla="*/ 7 h 189"/>
                    <a:gd name="T6" fmla="*/ 96 w 155"/>
                    <a:gd name="T7" fmla="*/ 3 h 189"/>
                    <a:gd name="T8" fmla="*/ 90 w 155"/>
                    <a:gd name="T9" fmla="*/ 3 h 189"/>
                    <a:gd name="T10" fmla="*/ 64 w 155"/>
                    <a:gd name="T11" fmla="*/ 7 h 189"/>
                    <a:gd name="T12" fmla="*/ 62 w 155"/>
                    <a:gd name="T13" fmla="*/ 0 h 189"/>
                    <a:gd name="T14" fmla="*/ 59 w 155"/>
                    <a:gd name="T15" fmla="*/ 7 h 189"/>
                    <a:gd name="T16" fmla="*/ 33 w 155"/>
                    <a:gd name="T17" fmla="*/ 3 h 189"/>
                    <a:gd name="T18" fmla="*/ 27 w 155"/>
                    <a:gd name="T19" fmla="*/ 3 h 189"/>
                    <a:gd name="T20" fmla="*/ 7 w 155"/>
                    <a:gd name="T21" fmla="*/ 7 h 189"/>
                    <a:gd name="T22" fmla="*/ 0 w 155"/>
                    <a:gd name="T23" fmla="*/ 182 h 189"/>
                    <a:gd name="T24" fmla="*/ 148 w 155"/>
                    <a:gd name="T25" fmla="*/ 189 h 189"/>
                    <a:gd name="T26" fmla="*/ 155 w 155"/>
                    <a:gd name="T27" fmla="*/ 13 h 189"/>
                    <a:gd name="T28" fmla="*/ 124 w 155"/>
                    <a:gd name="T29" fmla="*/ 40 h 189"/>
                    <a:gd name="T30" fmla="*/ 127 w 155"/>
                    <a:gd name="T31" fmla="*/ 31 h 189"/>
                    <a:gd name="T32" fmla="*/ 124 w 155"/>
                    <a:gd name="T33" fmla="*/ 44 h 189"/>
                    <a:gd name="T34" fmla="*/ 122 w 155"/>
                    <a:gd name="T35" fmla="*/ 31 h 189"/>
                    <a:gd name="T36" fmla="*/ 124 w 155"/>
                    <a:gd name="T37" fmla="*/ 40 h 189"/>
                    <a:gd name="T38" fmla="*/ 96 w 155"/>
                    <a:gd name="T39" fmla="*/ 37 h 189"/>
                    <a:gd name="T40" fmla="*/ 100 w 155"/>
                    <a:gd name="T41" fmla="*/ 37 h 189"/>
                    <a:gd name="T42" fmla="*/ 86 w 155"/>
                    <a:gd name="T43" fmla="*/ 37 h 189"/>
                    <a:gd name="T44" fmla="*/ 90 w 155"/>
                    <a:gd name="T45" fmla="*/ 37 h 189"/>
                    <a:gd name="T46" fmla="*/ 62 w 155"/>
                    <a:gd name="T47" fmla="*/ 40 h 189"/>
                    <a:gd name="T48" fmla="*/ 64 w 155"/>
                    <a:gd name="T49" fmla="*/ 31 h 189"/>
                    <a:gd name="T50" fmla="*/ 62 w 155"/>
                    <a:gd name="T51" fmla="*/ 44 h 189"/>
                    <a:gd name="T52" fmla="*/ 59 w 155"/>
                    <a:gd name="T53" fmla="*/ 31 h 189"/>
                    <a:gd name="T54" fmla="*/ 62 w 155"/>
                    <a:gd name="T55" fmla="*/ 40 h 189"/>
                    <a:gd name="T56" fmla="*/ 33 w 155"/>
                    <a:gd name="T57" fmla="*/ 37 h 189"/>
                    <a:gd name="T58" fmla="*/ 37 w 155"/>
                    <a:gd name="T59" fmla="*/ 37 h 189"/>
                    <a:gd name="T60" fmla="*/ 23 w 155"/>
                    <a:gd name="T61" fmla="*/ 37 h 189"/>
                    <a:gd name="T62" fmla="*/ 27 w 155"/>
                    <a:gd name="T63" fmla="*/ 37 h 189"/>
                    <a:gd name="T64" fmla="*/ 141 w 155"/>
                    <a:gd name="T65" fmla="*/ 175 h 189"/>
                    <a:gd name="T66" fmla="*/ 14 w 155"/>
                    <a:gd name="T67" fmla="*/ 20 h 189"/>
                    <a:gd name="T68" fmla="*/ 27 w 155"/>
                    <a:gd name="T69" fmla="*/ 25 h 189"/>
                    <a:gd name="T70" fmla="*/ 30 w 155"/>
                    <a:gd name="T71" fmla="*/ 50 h 189"/>
                    <a:gd name="T72" fmla="*/ 33 w 155"/>
                    <a:gd name="T73" fmla="*/ 25 h 189"/>
                    <a:gd name="T74" fmla="*/ 59 w 155"/>
                    <a:gd name="T75" fmla="*/ 20 h 189"/>
                    <a:gd name="T76" fmla="*/ 49 w 155"/>
                    <a:gd name="T77" fmla="*/ 37 h 189"/>
                    <a:gd name="T78" fmla="*/ 74 w 155"/>
                    <a:gd name="T79" fmla="*/ 37 h 189"/>
                    <a:gd name="T80" fmla="*/ 64 w 155"/>
                    <a:gd name="T81" fmla="*/ 20 h 189"/>
                    <a:gd name="T82" fmla="*/ 90 w 155"/>
                    <a:gd name="T83" fmla="*/ 25 h 189"/>
                    <a:gd name="T84" fmla="*/ 93 w 155"/>
                    <a:gd name="T85" fmla="*/ 50 h 189"/>
                    <a:gd name="T86" fmla="*/ 96 w 155"/>
                    <a:gd name="T87" fmla="*/ 25 h 189"/>
                    <a:gd name="T88" fmla="*/ 122 w 155"/>
                    <a:gd name="T89" fmla="*/ 20 h 189"/>
                    <a:gd name="T90" fmla="*/ 112 w 155"/>
                    <a:gd name="T91" fmla="*/ 37 h 189"/>
                    <a:gd name="T92" fmla="*/ 137 w 155"/>
                    <a:gd name="T93" fmla="*/ 37 h 189"/>
                    <a:gd name="T94" fmla="*/ 127 w 155"/>
                    <a:gd name="T95" fmla="*/ 20 h 189"/>
                    <a:gd name="T96" fmla="*/ 141 w 155"/>
                    <a:gd name="T97" fmla="*/ 17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5" h="189">
                      <a:moveTo>
                        <a:pt x="148" y="7"/>
                      </a:move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27" y="3"/>
                        <a:pt x="127" y="3"/>
                        <a:pt x="127" y="3"/>
                      </a:cubicBezTo>
                      <a:cubicBezTo>
                        <a:pt x="127" y="1"/>
                        <a:pt x="126" y="0"/>
                        <a:pt x="124" y="0"/>
                      </a:cubicBezTo>
                      <a:cubicBezTo>
                        <a:pt x="123" y="0"/>
                        <a:pt x="122" y="1"/>
                        <a:pt x="122" y="3"/>
                      </a:cubicBezTo>
                      <a:cubicBezTo>
                        <a:pt x="122" y="7"/>
                        <a:pt x="122" y="7"/>
                        <a:pt x="122" y="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6" y="1"/>
                        <a:pt x="94" y="0"/>
                        <a:pt x="93" y="0"/>
                      </a:cubicBezTo>
                      <a:cubicBezTo>
                        <a:pt x="91" y="0"/>
                        <a:pt x="90" y="1"/>
                        <a:pt x="90" y="3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1"/>
                        <a:pt x="63" y="0"/>
                        <a:pt x="62" y="0"/>
                      </a:cubicBezTo>
                      <a:cubicBezTo>
                        <a:pt x="60" y="0"/>
                        <a:pt x="59" y="1"/>
                        <a:pt x="59" y="3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7" y="1"/>
                        <a:pt x="27" y="3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6"/>
                        <a:pt x="3" y="189"/>
                        <a:pt x="7" y="189"/>
                      </a:cubicBezTo>
                      <a:cubicBezTo>
                        <a:pt x="148" y="189"/>
                        <a:pt x="148" y="189"/>
                        <a:pt x="148" y="189"/>
                      </a:cubicBezTo>
                      <a:cubicBezTo>
                        <a:pt x="152" y="189"/>
                        <a:pt x="155" y="186"/>
                        <a:pt x="155" y="182"/>
                      </a:cubicBezTo>
                      <a:cubicBezTo>
                        <a:pt x="155" y="13"/>
                        <a:pt x="155" y="13"/>
                        <a:pt x="155" y="13"/>
                      </a:cubicBezTo>
                      <a:cubicBezTo>
                        <a:pt x="155" y="10"/>
                        <a:pt x="152" y="7"/>
                        <a:pt x="148" y="7"/>
                      </a:cubicBezTo>
                      <a:close/>
                      <a:moveTo>
                        <a:pt x="124" y="40"/>
                      </a:moveTo>
                      <a:cubicBezTo>
                        <a:pt x="126" y="40"/>
                        <a:pt x="127" y="39"/>
                        <a:pt x="127" y="37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30" y="32"/>
                        <a:pt x="131" y="35"/>
                        <a:pt x="131" y="37"/>
                      </a:cubicBezTo>
                      <a:cubicBezTo>
                        <a:pt x="131" y="41"/>
                        <a:pt x="128" y="44"/>
                        <a:pt x="124" y="44"/>
                      </a:cubicBezTo>
                      <a:cubicBezTo>
                        <a:pt x="120" y="44"/>
                        <a:pt x="117" y="41"/>
                        <a:pt x="117" y="37"/>
                      </a:cubicBezTo>
                      <a:cubicBezTo>
                        <a:pt x="117" y="34"/>
                        <a:pt x="119" y="32"/>
                        <a:pt x="122" y="31"/>
                      </a:cubicBezTo>
                      <a:cubicBezTo>
                        <a:pt x="122" y="37"/>
                        <a:pt x="122" y="37"/>
                        <a:pt x="122" y="37"/>
                      </a:cubicBezTo>
                      <a:cubicBezTo>
                        <a:pt x="122" y="39"/>
                        <a:pt x="123" y="40"/>
                        <a:pt x="124" y="40"/>
                      </a:cubicBezTo>
                      <a:close/>
                      <a:moveTo>
                        <a:pt x="93" y="40"/>
                      </a:moveTo>
                      <a:cubicBezTo>
                        <a:pt x="94" y="40"/>
                        <a:pt x="96" y="39"/>
                        <a:pt x="96" y="37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98" y="32"/>
                        <a:pt x="100" y="35"/>
                        <a:pt x="100" y="37"/>
                      </a:cubicBezTo>
                      <a:cubicBezTo>
                        <a:pt x="100" y="41"/>
                        <a:pt x="97" y="44"/>
                        <a:pt x="93" y="44"/>
                      </a:cubicBezTo>
                      <a:cubicBezTo>
                        <a:pt x="89" y="44"/>
                        <a:pt x="86" y="41"/>
                        <a:pt x="86" y="37"/>
                      </a:cubicBezTo>
                      <a:cubicBezTo>
                        <a:pt x="86" y="34"/>
                        <a:pt x="88" y="32"/>
                        <a:pt x="90" y="31"/>
                      </a:cubicBezTo>
                      <a:cubicBezTo>
                        <a:pt x="90" y="37"/>
                        <a:pt x="90" y="37"/>
                        <a:pt x="90" y="37"/>
                      </a:cubicBezTo>
                      <a:cubicBezTo>
                        <a:pt x="90" y="39"/>
                        <a:pt x="91" y="40"/>
                        <a:pt x="93" y="40"/>
                      </a:cubicBezTo>
                      <a:close/>
                      <a:moveTo>
                        <a:pt x="62" y="40"/>
                      </a:moveTo>
                      <a:cubicBezTo>
                        <a:pt x="63" y="40"/>
                        <a:pt x="64" y="39"/>
                        <a:pt x="64" y="37"/>
                      </a:cubicBezTo>
                      <a:cubicBezTo>
                        <a:pt x="64" y="31"/>
                        <a:pt x="64" y="31"/>
                        <a:pt x="64" y="31"/>
                      </a:cubicBezTo>
                      <a:cubicBezTo>
                        <a:pt x="67" y="32"/>
                        <a:pt x="69" y="35"/>
                        <a:pt x="69" y="37"/>
                      </a:cubicBezTo>
                      <a:cubicBezTo>
                        <a:pt x="69" y="41"/>
                        <a:pt x="65" y="44"/>
                        <a:pt x="62" y="44"/>
                      </a:cubicBezTo>
                      <a:cubicBezTo>
                        <a:pt x="58" y="44"/>
                        <a:pt x="54" y="41"/>
                        <a:pt x="54" y="37"/>
                      </a:cubicBezTo>
                      <a:cubicBezTo>
                        <a:pt x="54" y="34"/>
                        <a:pt x="56" y="32"/>
                        <a:pt x="59" y="31"/>
                      </a:cubicBez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9" y="39"/>
                        <a:pt x="60" y="40"/>
                        <a:pt x="62" y="40"/>
                      </a:cubicBezTo>
                      <a:close/>
                      <a:moveTo>
                        <a:pt x="30" y="40"/>
                      </a:moveTo>
                      <a:cubicBezTo>
                        <a:pt x="32" y="40"/>
                        <a:pt x="33" y="39"/>
                        <a:pt x="33" y="37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5" y="32"/>
                        <a:pt x="37" y="35"/>
                        <a:pt x="37" y="37"/>
                      </a:cubicBezTo>
                      <a:cubicBezTo>
                        <a:pt x="37" y="41"/>
                        <a:pt x="34" y="44"/>
                        <a:pt x="30" y="44"/>
                      </a:cubicBezTo>
                      <a:cubicBezTo>
                        <a:pt x="26" y="44"/>
                        <a:pt x="23" y="41"/>
                        <a:pt x="23" y="37"/>
                      </a:cubicBezTo>
                      <a:cubicBezTo>
                        <a:pt x="23" y="34"/>
                        <a:pt x="25" y="32"/>
                        <a:pt x="27" y="31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7" y="39"/>
                        <a:pt x="29" y="40"/>
                        <a:pt x="30" y="40"/>
                      </a:cubicBezTo>
                      <a:close/>
                      <a:moveTo>
                        <a:pt x="141" y="175"/>
                      </a:moveTo>
                      <a:cubicBezTo>
                        <a:pt x="14" y="175"/>
                        <a:pt x="14" y="175"/>
                        <a:pt x="14" y="175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2" y="26"/>
                        <a:pt x="18" y="31"/>
                        <a:pt x="18" y="37"/>
                      </a:cubicBezTo>
                      <a:cubicBezTo>
                        <a:pt x="18" y="44"/>
                        <a:pt x="23" y="50"/>
                        <a:pt x="30" y="50"/>
                      </a:cubicBezTo>
                      <a:cubicBezTo>
                        <a:pt x="37" y="50"/>
                        <a:pt x="43" y="44"/>
                        <a:pt x="43" y="37"/>
                      </a:cubicBezTo>
                      <a:cubicBezTo>
                        <a:pt x="43" y="31"/>
                        <a:pt x="39" y="26"/>
                        <a:pt x="33" y="25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53" y="26"/>
                        <a:pt x="49" y="31"/>
                        <a:pt x="49" y="37"/>
                      </a:cubicBezTo>
                      <a:cubicBezTo>
                        <a:pt x="49" y="44"/>
                        <a:pt x="55" y="50"/>
                        <a:pt x="62" y="50"/>
                      </a:cubicBezTo>
                      <a:cubicBezTo>
                        <a:pt x="68" y="50"/>
                        <a:pt x="74" y="44"/>
                        <a:pt x="74" y="37"/>
                      </a:cubicBezTo>
                      <a:cubicBezTo>
                        <a:pt x="74" y="31"/>
                        <a:pt x="70" y="26"/>
                        <a:pt x="64" y="25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90" y="20"/>
                        <a:pt x="90" y="20"/>
                        <a:pt x="90" y="20"/>
                      </a:cubicBezTo>
                      <a:cubicBezTo>
                        <a:pt x="90" y="25"/>
                        <a:pt x="90" y="25"/>
                        <a:pt x="90" y="25"/>
                      </a:cubicBezTo>
                      <a:cubicBezTo>
                        <a:pt x="85" y="26"/>
                        <a:pt x="80" y="31"/>
                        <a:pt x="80" y="37"/>
                      </a:cubicBezTo>
                      <a:cubicBezTo>
                        <a:pt x="80" y="44"/>
                        <a:pt x="86" y="50"/>
                        <a:pt x="93" y="50"/>
                      </a:cubicBezTo>
                      <a:cubicBezTo>
                        <a:pt x="100" y="50"/>
                        <a:pt x="105" y="44"/>
                        <a:pt x="105" y="37"/>
                      </a:cubicBezTo>
                      <a:cubicBezTo>
                        <a:pt x="105" y="31"/>
                        <a:pt x="101" y="26"/>
                        <a:pt x="96" y="25"/>
                      </a:cubicBezTo>
                      <a:cubicBezTo>
                        <a:pt x="96" y="20"/>
                        <a:pt x="96" y="20"/>
                        <a:pt x="96" y="20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2" y="25"/>
                        <a:pt x="122" y="25"/>
                        <a:pt x="122" y="25"/>
                      </a:cubicBezTo>
                      <a:cubicBezTo>
                        <a:pt x="116" y="26"/>
                        <a:pt x="112" y="31"/>
                        <a:pt x="112" y="37"/>
                      </a:cubicBezTo>
                      <a:cubicBezTo>
                        <a:pt x="112" y="44"/>
                        <a:pt x="117" y="50"/>
                        <a:pt x="124" y="50"/>
                      </a:cubicBezTo>
                      <a:cubicBezTo>
                        <a:pt x="131" y="50"/>
                        <a:pt x="137" y="44"/>
                        <a:pt x="137" y="37"/>
                      </a:cubicBezTo>
                      <a:cubicBezTo>
                        <a:pt x="137" y="31"/>
                        <a:pt x="133" y="26"/>
                        <a:pt x="127" y="25"/>
                      </a:cubicBezTo>
                      <a:cubicBezTo>
                        <a:pt x="127" y="20"/>
                        <a:pt x="127" y="20"/>
                        <a:pt x="127" y="20"/>
                      </a:cubicBezTo>
                      <a:cubicBezTo>
                        <a:pt x="141" y="20"/>
                        <a:pt x="141" y="20"/>
                        <a:pt x="141" y="20"/>
                      </a:cubicBezTo>
                      <a:lnTo>
                        <a:pt x="141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4" name="Freeform 6"/>
                <p:cNvSpPr>
                  <a:spLocks/>
                </p:cNvSpPr>
                <p:nvPr/>
              </p:nvSpPr>
              <p:spPr bwMode="auto">
                <a:xfrm>
                  <a:off x="2820" y="2272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5" name="Freeform 7"/>
                <p:cNvSpPr>
                  <a:spLocks/>
                </p:cNvSpPr>
                <p:nvPr/>
              </p:nvSpPr>
              <p:spPr bwMode="auto">
                <a:xfrm>
                  <a:off x="2820" y="2190"/>
                  <a:ext cx="181" cy="14"/>
                </a:xfrm>
                <a:custGeom>
                  <a:avLst/>
                  <a:gdLst>
                    <a:gd name="T0" fmla="*/ 73 w 75"/>
                    <a:gd name="T1" fmla="*/ 0 h 6"/>
                    <a:gd name="T2" fmla="*/ 2 w 75"/>
                    <a:gd name="T3" fmla="*/ 0 h 6"/>
                    <a:gd name="T4" fmla="*/ 0 w 75"/>
                    <a:gd name="T5" fmla="*/ 3 h 6"/>
                    <a:gd name="T6" fmla="*/ 2 w 75"/>
                    <a:gd name="T7" fmla="*/ 6 h 6"/>
                    <a:gd name="T8" fmla="*/ 73 w 75"/>
                    <a:gd name="T9" fmla="*/ 6 h 6"/>
                    <a:gd name="T10" fmla="*/ 75 w 75"/>
                    <a:gd name="T11" fmla="*/ 3 h 6"/>
                    <a:gd name="T12" fmla="*/ 73 w 75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6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2" y="6"/>
                      </a:cubicBezTo>
                      <a:cubicBezTo>
                        <a:pt x="73" y="6"/>
                        <a:pt x="73" y="6"/>
                        <a:pt x="73" y="6"/>
                      </a:cubicBezTo>
                      <a:cubicBezTo>
                        <a:pt x="74" y="6"/>
                        <a:pt x="75" y="5"/>
                        <a:pt x="75" y="3"/>
                      </a:cubicBezTo>
                      <a:cubicBezTo>
                        <a:pt x="75" y="2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6" name="Freeform 8"/>
                <p:cNvSpPr>
                  <a:spLocks/>
                </p:cNvSpPr>
                <p:nvPr/>
              </p:nvSpPr>
              <p:spPr bwMode="auto">
                <a:xfrm>
                  <a:off x="2820" y="2111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Freeform 9"/>
                <p:cNvSpPr>
                  <a:spLocks/>
                </p:cNvSpPr>
                <p:nvPr/>
              </p:nvSpPr>
              <p:spPr bwMode="auto">
                <a:xfrm>
                  <a:off x="2755" y="2096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Freeform 10"/>
                <p:cNvSpPr>
                  <a:spLocks/>
                </p:cNvSpPr>
                <p:nvPr/>
              </p:nvSpPr>
              <p:spPr bwMode="auto">
                <a:xfrm>
                  <a:off x="2755" y="2176"/>
                  <a:ext cx="41" cy="43"/>
                </a:xfrm>
                <a:custGeom>
                  <a:avLst/>
                  <a:gdLst>
                    <a:gd name="T0" fmla="*/ 15 w 17"/>
                    <a:gd name="T1" fmla="*/ 0 h 18"/>
                    <a:gd name="T2" fmla="*/ 3 w 17"/>
                    <a:gd name="T3" fmla="*/ 0 h 18"/>
                    <a:gd name="T4" fmla="*/ 0 w 17"/>
                    <a:gd name="T5" fmla="*/ 3 h 18"/>
                    <a:gd name="T6" fmla="*/ 0 w 17"/>
                    <a:gd name="T7" fmla="*/ 15 h 18"/>
                    <a:gd name="T8" fmla="*/ 3 w 17"/>
                    <a:gd name="T9" fmla="*/ 18 h 18"/>
                    <a:gd name="T10" fmla="*/ 15 w 17"/>
                    <a:gd name="T11" fmla="*/ 18 h 18"/>
                    <a:gd name="T12" fmla="*/ 17 w 17"/>
                    <a:gd name="T13" fmla="*/ 15 h 18"/>
                    <a:gd name="T14" fmla="*/ 17 w 17"/>
                    <a:gd name="T15" fmla="*/ 3 h 18"/>
                    <a:gd name="T16" fmla="*/ 15 w 17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8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1" y="18"/>
                        <a:pt x="3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6" y="18"/>
                        <a:pt x="17" y="17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Freeform 11"/>
                <p:cNvSpPr>
                  <a:spLocks/>
                </p:cNvSpPr>
                <p:nvPr/>
              </p:nvSpPr>
              <p:spPr bwMode="auto">
                <a:xfrm>
                  <a:off x="2755" y="2257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5" name="组合 14"/>
          <p:cNvGrpSpPr/>
          <p:nvPr/>
        </p:nvGrpSpPr>
        <p:grpSpPr>
          <a:xfrm>
            <a:off x="9700456" y="2699460"/>
            <a:ext cx="1822086" cy="2579699"/>
            <a:chOff x="9700456" y="2699460"/>
            <a:chExt cx="1822086" cy="2579699"/>
          </a:xfrm>
        </p:grpSpPr>
        <p:sp>
          <p:nvSpPr>
            <p:cNvPr id="21" name="文本框 20"/>
            <p:cNvSpPr txBox="1"/>
            <p:nvPr/>
          </p:nvSpPr>
          <p:spPr>
            <a:xfrm>
              <a:off x="9824743" y="4528457"/>
              <a:ext cx="1573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170C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研究成果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824743" y="4879049"/>
              <a:ext cx="1573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Garage Gothic" pitchFamily="2" charset="0"/>
                  <a:ea typeface="方正尚酷简体" panose="03000509000000000000" pitchFamily="65" charset="-122"/>
                </a:rPr>
                <a:t>Conclusion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Garage Gothic" pitchFamily="2" charset="0"/>
                <a:ea typeface="方正尚酷简体" panose="03000509000000000000" pitchFamily="65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700456" y="2699460"/>
              <a:ext cx="1822086" cy="1570762"/>
              <a:chOff x="9539856" y="2699460"/>
              <a:chExt cx="1822086" cy="1570762"/>
            </a:xfrm>
          </p:grpSpPr>
          <p:sp>
            <p:nvSpPr>
              <p:cNvPr id="10" name="六边形 9"/>
              <p:cNvSpPr/>
              <p:nvPr/>
            </p:nvSpPr>
            <p:spPr>
              <a:xfrm>
                <a:off x="9539856" y="2699460"/>
                <a:ext cx="1822086" cy="1570762"/>
              </a:xfrm>
              <a:prstGeom prst="hexagon">
                <a:avLst/>
              </a:prstGeom>
              <a:solidFill>
                <a:srgbClr val="01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0" dirty="0">
                  <a:latin typeface="Garage Gothic" pitchFamily="2" charset="0"/>
                </a:endParaRP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9995667" y="3018670"/>
                <a:ext cx="910464" cy="932342"/>
                <a:chOff x="3598200" y="1732459"/>
                <a:chExt cx="1947600" cy="1994400"/>
              </a:xfrm>
            </p:grpSpPr>
            <p:sp>
              <p:nvSpPr>
                <p:cNvPr id="61" name="Freeform 5"/>
                <p:cNvSpPr>
                  <a:spLocks/>
                </p:cNvSpPr>
                <p:nvPr/>
              </p:nvSpPr>
              <p:spPr bwMode="auto">
                <a:xfrm>
                  <a:off x="4815450" y="1732459"/>
                  <a:ext cx="417924" cy="1423836"/>
                </a:xfrm>
                <a:custGeom>
                  <a:avLst/>
                  <a:gdLst>
                    <a:gd name="T0" fmla="*/ 2 w 43"/>
                    <a:gd name="T1" fmla="*/ 115 h 115"/>
                    <a:gd name="T2" fmla="*/ 3 w 43"/>
                    <a:gd name="T3" fmla="*/ 115 h 115"/>
                    <a:gd name="T4" fmla="*/ 3 w 43"/>
                    <a:gd name="T5" fmla="*/ 115 h 115"/>
                    <a:gd name="T6" fmla="*/ 3 w 43"/>
                    <a:gd name="T7" fmla="*/ 115 h 115"/>
                    <a:gd name="T8" fmla="*/ 4 w 43"/>
                    <a:gd name="T9" fmla="*/ 115 h 115"/>
                    <a:gd name="T10" fmla="*/ 4 w 43"/>
                    <a:gd name="T11" fmla="*/ 115 h 115"/>
                    <a:gd name="T12" fmla="*/ 5 w 43"/>
                    <a:gd name="T13" fmla="*/ 114 h 115"/>
                    <a:gd name="T14" fmla="*/ 22 w 43"/>
                    <a:gd name="T15" fmla="*/ 98 h 115"/>
                    <a:gd name="T16" fmla="*/ 38 w 43"/>
                    <a:gd name="T17" fmla="*/ 114 h 115"/>
                    <a:gd name="T18" fmla="*/ 39 w 43"/>
                    <a:gd name="T19" fmla="*/ 115 h 115"/>
                    <a:gd name="T20" fmla="*/ 39 w 43"/>
                    <a:gd name="T21" fmla="*/ 115 h 115"/>
                    <a:gd name="T22" fmla="*/ 40 w 43"/>
                    <a:gd name="T23" fmla="*/ 115 h 115"/>
                    <a:gd name="T24" fmla="*/ 40 w 43"/>
                    <a:gd name="T25" fmla="*/ 115 h 115"/>
                    <a:gd name="T26" fmla="*/ 40 w 43"/>
                    <a:gd name="T27" fmla="*/ 115 h 115"/>
                    <a:gd name="T28" fmla="*/ 41 w 43"/>
                    <a:gd name="T29" fmla="*/ 115 h 115"/>
                    <a:gd name="T30" fmla="*/ 42 w 43"/>
                    <a:gd name="T31" fmla="*/ 114 h 115"/>
                    <a:gd name="T32" fmla="*/ 43 w 43"/>
                    <a:gd name="T33" fmla="*/ 112 h 115"/>
                    <a:gd name="T34" fmla="*/ 43 w 43"/>
                    <a:gd name="T35" fmla="*/ 27 h 115"/>
                    <a:gd name="T36" fmla="*/ 43 w 43"/>
                    <a:gd name="T37" fmla="*/ 13 h 115"/>
                    <a:gd name="T38" fmla="*/ 43 w 43"/>
                    <a:gd name="T39" fmla="*/ 3 h 115"/>
                    <a:gd name="T40" fmla="*/ 42 w 43"/>
                    <a:gd name="T41" fmla="*/ 1 h 115"/>
                    <a:gd name="T42" fmla="*/ 40 w 43"/>
                    <a:gd name="T43" fmla="*/ 0 h 115"/>
                    <a:gd name="T44" fmla="*/ 3 w 43"/>
                    <a:gd name="T45" fmla="*/ 0 h 115"/>
                    <a:gd name="T46" fmla="*/ 3 w 43"/>
                    <a:gd name="T47" fmla="*/ 0 h 115"/>
                    <a:gd name="T48" fmla="*/ 2 w 43"/>
                    <a:gd name="T49" fmla="*/ 1 h 115"/>
                    <a:gd name="T50" fmla="*/ 2 w 43"/>
                    <a:gd name="T51" fmla="*/ 1 h 115"/>
                    <a:gd name="T52" fmla="*/ 0 w 43"/>
                    <a:gd name="T53" fmla="*/ 3 h 115"/>
                    <a:gd name="T54" fmla="*/ 0 w 43"/>
                    <a:gd name="T55" fmla="*/ 13 h 115"/>
                    <a:gd name="T56" fmla="*/ 0 w 43"/>
                    <a:gd name="T57" fmla="*/ 27 h 115"/>
                    <a:gd name="T58" fmla="*/ 0 w 43"/>
                    <a:gd name="T59" fmla="*/ 112 h 115"/>
                    <a:gd name="T60" fmla="*/ 2 w 43"/>
                    <a:gd name="T61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3" h="115">
                      <a:moveTo>
                        <a:pt x="2" y="115"/>
                      </a:moveTo>
                      <a:cubicBezTo>
                        <a:pt x="2" y="115"/>
                        <a:pt x="2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3" y="115"/>
                        <a:pt x="3" y="115"/>
                      </a:cubicBezTo>
                      <a:cubicBezTo>
                        <a:pt x="3" y="115"/>
                        <a:pt x="4" y="115"/>
                        <a:pt x="4" y="115"/>
                      </a:cubicBezTo>
                      <a:cubicBezTo>
                        <a:pt x="4" y="115"/>
                        <a:pt x="4" y="115"/>
                        <a:pt x="4" y="115"/>
                      </a:cubicBezTo>
                      <a:cubicBezTo>
                        <a:pt x="4" y="115"/>
                        <a:pt x="5" y="114"/>
                        <a:pt x="5" y="114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38" y="114"/>
                        <a:pt x="38" y="114"/>
                        <a:pt x="38" y="114"/>
                      </a:cubicBezTo>
                      <a:cubicBezTo>
                        <a:pt x="38" y="114"/>
                        <a:pt x="39" y="115"/>
                        <a:pt x="39" y="115"/>
                      </a:cubicBezTo>
                      <a:cubicBezTo>
                        <a:pt x="39" y="115"/>
                        <a:pt x="39" y="115"/>
                        <a:pt x="39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0" y="115"/>
                        <a:pt x="40" y="115"/>
                        <a:pt x="40" y="115"/>
                      </a:cubicBezTo>
                      <a:cubicBezTo>
                        <a:pt x="41" y="115"/>
                        <a:pt x="41" y="115"/>
                        <a:pt x="41" y="115"/>
                      </a:cubicBezTo>
                      <a:cubicBezTo>
                        <a:pt x="42" y="115"/>
                        <a:pt x="42" y="114"/>
                        <a:pt x="42" y="114"/>
                      </a:cubicBezTo>
                      <a:cubicBezTo>
                        <a:pt x="43" y="114"/>
                        <a:pt x="43" y="113"/>
                        <a:pt x="43" y="11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2"/>
                        <a:pt x="42" y="1"/>
                      </a:cubicBezTo>
                      <a:cubicBezTo>
                        <a:pt x="42" y="1"/>
                        <a:pt x="41" y="0"/>
                        <a:pt x="4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13"/>
                        <a:pt x="1" y="114"/>
                        <a:pt x="2" y="115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2" name="Freeform 6"/>
                <p:cNvSpPr>
                  <a:spLocks/>
                </p:cNvSpPr>
                <p:nvPr/>
              </p:nvSpPr>
              <p:spPr bwMode="auto">
                <a:xfrm>
                  <a:off x="3853824" y="2462367"/>
                  <a:ext cx="515304" cy="61683"/>
                </a:xfrm>
                <a:custGeom>
                  <a:avLst/>
                  <a:gdLst>
                    <a:gd name="T0" fmla="*/ 0 w 53"/>
                    <a:gd name="T1" fmla="*/ 3 h 5"/>
                    <a:gd name="T2" fmla="*/ 3 w 53"/>
                    <a:gd name="T3" fmla="*/ 5 h 5"/>
                    <a:gd name="T4" fmla="*/ 50 w 53"/>
                    <a:gd name="T5" fmla="*/ 5 h 5"/>
                    <a:gd name="T6" fmla="*/ 53 w 53"/>
                    <a:gd name="T7" fmla="*/ 3 h 5"/>
                    <a:gd name="T8" fmla="*/ 50 w 53"/>
                    <a:gd name="T9" fmla="*/ 0 h 5"/>
                    <a:gd name="T10" fmla="*/ 3 w 53"/>
                    <a:gd name="T11" fmla="*/ 0 h 5"/>
                    <a:gd name="T12" fmla="*/ 0 w 53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0" y="3"/>
                      </a:move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3"/>
                      </a:cubicBezTo>
                      <a:cubicBezTo>
                        <a:pt x="53" y="1"/>
                        <a:pt x="52" y="0"/>
                        <a:pt x="5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Freeform 7"/>
                <p:cNvSpPr>
                  <a:spLocks/>
                </p:cNvSpPr>
                <p:nvPr/>
              </p:nvSpPr>
              <p:spPr bwMode="auto">
                <a:xfrm>
                  <a:off x="3853824" y="2750218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Freeform 8"/>
                <p:cNvSpPr>
                  <a:spLocks/>
                </p:cNvSpPr>
                <p:nvPr/>
              </p:nvSpPr>
              <p:spPr bwMode="auto">
                <a:xfrm>
                  <a:off x="3853824" y="3032931"/>
                  <a:ext cx="515304" cy="61683"/>
                </a:xfrm>
                <a:custGeom>
                  <a:avLst/>
                  <a:gdLst>
                    <a:gd name="T0" fmla="*/ 50 w 53"/>
                    <a:gd name="T1" fmla="*/ 0 h 5"/>
                    <a:gd name="T2" fmla="*/ 3 w 53"/>
                    <a:gd name="T3" fmla="*/ 0 h 5"/>
                    <a:gd name="T4" fmla="*/ 0 w 53"/>
                    <a:gd name="T5" fmla="*/ 2 h 5"/>
                    <a:gd name="T6" fmla="*/ 3 w 53"/>
                    <a:gd name="T7" fmla="*/ 5 h 5"/>
                    <a:gd name="T8" fmla="*/ 50 w 53"/>
                    <a:gd name="T9" fmla="*/ 5 h 5"/>
                    <a:gd name="T10" fmla="*/ 53 w 53"/>
                    <a:gd name="T11" fmla="*/ 2 h 5"/>
                    <a:gd name="T12" fmla="*/ 50 w 53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5">
                      <a:moveTo>
                        <a:pt x="5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2" y="5"/>
                        <a:pt x="3" y="5"/>
                      </a:cubicBezTo>
                      <a:cubicBezTo>
                        <a:pt x="50" y="5"/>
                        <a:pt x="50" y="5"/>
                        <a:pt x="50" y="5"/>
                      </a:cubicBezTo>
                      <a:cubicBezTo>
                        <a:pt x="52" y="5"/>
                        <a:pt x="53" y="4"/>
                        <a:pt x="53" y="2"/>
                      </a:cubicBezTo>
                      <a:cubicBezTo>
                        <a:pt x="53" y="1"/>
                        <a:pt x="52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Freeform 9"/>
                <p:cNvSpPr>
                  <a:spLocks noEditPoints="1"/>
                </p:cNvSpPr>
                <p:nvPr/>
              </p:nvSpPr>
              <p:spPr bwMode="auto">
                <a:xfrm>
                  <a:off x="3598200" y="1881526"/>
                  <a:ext cx="1947600" cy="1845333"/>
                </a:xfrm>
                <a:custGeom>
                  <a:avLst/>
                  <a:gdLst>
                    <a:gd name="T0" fmla="*/ 177 w 200"/>
                    <a:gd name="T1" fmla="*/ 3 h 149"/>
                    <a:gd name="T2" fmla="*/ 177 w 200"/>
                    <a:gd name="T3" fmla="*/ 17 h 149"/>
                    <a:gd name="T4" fmla="*/ 186 w 200"/>
                    <a:gd name="T5" fmla="*/ 21 h 149"/>
                    <a:gd name="T6" fmla="*/ 186 w 200"/>
                    <a:gd name="T7" fmla="*/ 134 h 149"/>
                    <a:gd name="T8" fmla="*/ 107 w 200"/>
                    <a:gd name="T9" fmla="*/ 134 h 149"/>
                    <a:gd name="T10" fmla="*/ 107 w 200"/>
                    <a:gd name="T11" fmla="*/ 21 h 149"/>
                    <a:gd name="T12" fmla="*/ 117 w 200"/>
                    <a:gd name="T13" fmla="*/ 17 h 149"/>
                    <a:gd name="T14" fmla="*/ 117 w 200"/>
                    <a:gd name="T15" fmla="*/ 3 h 149"/>
                    <a:gd name="T16" fmla="*/ 100 w 200"/>
                    <a:gd name="T17" fmla="*/ 9 h 149"/>
                    <a:gd name="T18" fmla="*/ 53 w 200"/>
                    <a:gd name="T19" fmla="*/ 0 h 149"/>
                    <a:gd name="T20" fmla="*/ 0 w 200"/>
                    <a:gd name="T21" fmla="*/ 20 h 149"/>
                    <a:gd name="T22" fmla="*/ 0 w 200"/>
                    <a:gd name="T23" fmla="*/ 142 h 149"/>
                    <a:gd name="T24" fmla="*/ 2 w 200"/>
                    <a:gd name="T25" fmla="*/ 147 h 149"/>
                    <a:gd name="T26" fmla="*/ 8 w 200"/>
                    <a:gd name="T27" fmla="*/ 149 h 149"/>
                    <a:gd name="T28" fmla="*/ 53 w 200"/>
                    <a:gd name="T29" fmla="*/ 145 h 149"/>
                    <a:gd name="T30" fmla="*/ 99 w 200"/>
                    <a:gd name="T31" fmla="*/ 149 h 149"/>
                    <a:gd name="T32" fmla="*/ 99 w 200"/>
                    <a:gd name="T33" fmla="*/ 149 h 149"/>
                    <a:gd name="T34" fmla="*/ 100 w 200"/>
                    <a:gd name="T35" fmla="*/ 149 h 149"/>
                    <a:gd name="T36" fmla="*/ 100 w 200"/>
                    <a:gd name="T37" fmla="*/ 149 h 149"/>
                    <a:gd name="T38" fmla="*/ 101 w 200"/>
                    <a:gd name="T39" fmla="*/ 149 h 149"/>
                    <a:gd name="T40" fmla="*/ 101 w 200"/>
                    <a:gd name="T41" fmla="*/ 149 h 149"/>
                    <a:gd name="T42" fmla="*/ 146 w 200"/>
                    <a:gd name="T43" fmla="*/ 145 h 149"/>
                    <a:gd name="T44" fmla="*/ 192 w 200"/>
                    <a:gd name="T45" fmla="*/ 149 h 149"/>
                    <a:gd name="T46" fmla="*/ 193 w 200"/>
                    <a:gd name="T47" fmla="*/ 149 h 149"/>
                    <a:gd name="T48" fmla="*/ 197 w 200"/>
                    <a:gd name="T49" fmla="*/ 147 h 149"/>
                    <a:gd name="T50" fmla="*/ 200 w 200"/>
                    <a:gd name="T51" fmla="*/ 142 h 149"/>
                    <a:gd name="T52" fmla="*/ 200 w 200"/>
                    <a:gd name="T53" fmla="*/ 20 h 149"/>
                    <a:gd name="T54" fmla="*/ 177 w 200"/>
                    <a:gd name="T55" fmla="*/ 3 h 149"/>
                    <a:gd name="T56" fmla="*/ 93 w 200"/>
                    <a:gd name="T57" fmla="*/ 134 h 149"/>
                    <a:gd name="T58" fmla="*/ 53 w 200"/>
                    <a:gd name="T59" fmla="*/ 131 h 149"/>
                    <a:gd name="T60" fmla="*/ 14 w 200"/>
                    <a:gd name="T61" fmla="*/ 134 h 149"/>
                    <a:gd name="T62" fmla="*/ 14 w 200"/>
                    <a:gd name="T63" fmla="*/ 21 h 149"/>
                    <a:gd name="T64" fmla="*/ 53 w 200"/>
                    <a:gd name="T65" fmla="*/ 14 h 149"/>
                    <a:gd name="T66" fmla="*/ 93 w 200"/>
                    <a:gd name="T67" fmla="*/ 21 h 149"/>
                    <a:gd name="T68" fmla="*/ 93 w 200"/>
                    <a:gd name="T69" fmla="*/ 134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0" h="149">
                      <a:moveTo>
                        <a:pt x="177" y="3"/>
                      </a:moveTo>
                      <a:cubicBezTo>
                        <a:pt x="177" y="17"/>
                        <a:pt x="177" y="17"/>
                        <a:pt x="177" y="17"/>
                      </a:cubicBezTo>
                      <a:cubicBezTo>
                        <a:pt x="181" y="18"/>
                        <a:pt x="185" y="20"/>
                        <a:pt x="186" y="21"/>
                      </a:cubicBezTo>
                      <a:cubicBezTo>
                        <a:pt x="186" y="134"/>
                        <a:pt x="186" y="134"/>
                        <a:pt x="186" y="134"/>
                      </a:cubicBezTo>
                      <a:cubicBezTo>
                        <a:pt x="161" y="130"/>
                        <a:pt x="131" y="130"/>
                        <a:pt x="107" y="134"/>
                      </a:cubicBezTo>
                      <a:cubicBezTo>
                        <a:pt x="107" y="21"/>
                        <a:pt x="107" y="21"/>
                        <a:pt x="107" y="21"/>
                      </a:cubicBezTo>
                      <a:cubicBezTo>
                        <a:pt x="108" y="20"/>
                        <a:pt x="111" y="18"/>
                        <a:pt x="117" y="17"/>
                      </a:cubicBezTo>
                      <a:cubicBezTo>
                        <a:pt x="117" y="3"/>
                        <a:pt x="117" y="3"/>
                        <a:pt x="117" y="3"/>
                      </a:cubicBezTo>
                      <a:cubicBezTo>
                        <a:pt x="110" y="4"/>
                        <a:pt x="104" y="6"/>
                        <a:pt x="100" y="9"/>
                      </a:cubicBezTo>
                      <a:cubicBezTo>
                        <a:pt x="90" y="2"/>
                        <a:pt x="70" y="0"/>
                        <a:pt x="53" y="0"/>
                      </a:cubicBezTo>
                      <a:cubicBezTo>
                        <a:pt x="29" y="0"/>
                        <a:pt x="0" y="5"/>
                        <a:pt x="0" y="2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44"/>
                        <a:pt x="1" y="146"/>
                        <a:pt x="2" y="147"/>
                      </a:cubicBezTo>
                      <a:cubicBezTo>
                        <a:pt x="4" y="148"/>
                        <a:pt x="6" y="149"/>
                        <a:pt x="8" y="149"/>
                      </a:cubicBezTo>
                      <a:cubicBezTo>
                        <a:pt x="22" y="146"/>
                        <a:pt x="37" y="145"/>
                        <a:pt x="53" y="145"/>
                      </a:cubicBezTo>
                      <a:cubicBezTo>
                        <a:pt x="69" y="145"/>
                        <a:pt x="85" y="146"/>
                        <a:pt x="99" y="149"/>
                      </a:cubicBezTo>
                      <a:cubicBezTo>
                        <a:pt x="99" y="149"/>
                        <a:pt x="99" y="149"/>
                        <a:pt x="99" y="149"/>
                      </a:cubicBezTo>
                      <a:cubicBezTo>
                        <a:pt x="99" y="149"/>
                        <a:pt x="99" y="149"/>
                        <a:pt x="100" y="149"/>
                      </a:cubicBezTo>
                      <a:cubicBezTo>
                        <a:pt x="100" y="149"/>
                        <a:pt x="100" y="149"/>
                        <a:pt x="100" y="149"/>
                      </a:cubicBezTo>
                      <a:cubicBezTo>
                        <a:pt x="100" y="149"/>
                        <a:pt x="100" y="149"/>
                        <a:pt x="101" y="149"/>
                      </a:cubicBezTo>
                      <a:cubicBezTo>
                        <a:pt x="101" y="149"/>
                        <a:pt x="101" y="149"/>
                        <a:pt x="101" y="149"/>
                      </a:cubicBezTo>
                      <a:cubicBezTo>
                        <a:pt x="115" y="146"/>
                        <a:pt x="130" y="145"/>
                        <a:pt x="146" y="145"/>
                      </a:cubicBezTo>
                      <a:cubicBezTo>
                        <a:pt x="162" y="145"/>
                        <a:pt x="178" y="146"/>
                        <a:pt x="192" y="149"/>
                      </a:cubicBezTo>
                      <a:cubicBezTo>
                        <a:pt x="192" y="149"/>
                        <a:pt x="192" y="149"/>
                        <a:pt x="193" y="149"/>
                      </a:cubicBezTo>
                      <a:cubicBezTo>
                        <a:pt x="194" y="149"/>
                        <a:pt x="196" y="148"/>
                        <a:pt x="197" y="147"/>
                      </a:cubicBezTo>
                      <a:cubicBezTo>
                        <a:pt x="199" y="146"/>
                        <a:pt x="200" y="144"/>
                        <a:pt x="200" y="142"/>
                      </a:cubicBezTo>
                      <a:cubicBezTo>
                        <a:pt x="200" y="20"/>
                        <a:pt x="200" y="20"/>
                        <a:pt x="200" y="20"/>
                      </a:cubicBezTo>
                      <a:cubicBezTo>
                        <a:pt x="200" y="11"/>
                        <a:pt x="190" y="6"/>
                        <a:pt x="177" y="3"/>
                      </a:cubicBezTo>
                      <a:close/>
                      <a:moveTo>
                        <a:pt x="93" y="134"/>
                      </a:moveTo>
                      <a:cubicBezTo>
                        <a:pt x="80" y="132"/>
                        <a:pt x="67" y="131"/>
                        <a:pt x="53" y="131"/>
                      </a:cubicBezTo>
                      <a:cubicBezTo>
                        <a:pt x="40" y="131"/>
                        <a:pt x="26" y="132"/>
                        <a:pt x="14" y="13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6" y="18"/>
                        <a:pt x="30" y="14"/>
                        <a:pt x="53" y="14"/>
                      </a:cubicBezTo>
                      <a:cubicBezTo>
                        <a:pt x="76" y="14"/>
                        <a:pt x="90" y="18"/>
                        <a:pt x="93" y="21"/>
                      </a:cubicBezTo>
                      <a:lnTo>
                        <a:pt x="93" y="1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32" name="组合 31"/>
          <p:cNvGrpSpPr/>
          <p:nvPr/>
        </p:nvGrpSpPr>
        <p:grpSpPr>
          <a:xfrm>
            <a:off x="3672679" y="2699460"/>
            <a:ext cx="1822086" cy="2579699"/>
            <a:chOff x="3672679" y="2699460"/>
            <a:chExt cx="1822086" cy="2579699"/>
          </a:xfrm>
        </p:grpSpPr>
        <p:grpSp>
          <p:nvGrpSpPr>
            <p:cNvPr id="16" name="组合 15"/>
            <p:cNvGrpSpPr/>
            <p:nvPr/>
          </p:nvGrpSpPr>
          <p:grpSpPr>
            <a:xfrm>
              <a:off x="3672679" y="2699460"/>
              <a:ext cx="1822086" cy="2579699"/>
              <a:chOff x="3732827" y="2699460"/>
              <a:chExt cx="1822086" cy="257969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3937081" y="4528457"/>
                <a:ext cx="1573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0170C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研究意义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937080" y="4879049"/>
                <a:ext cx="1573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Garage Gothic" pitchFamily="2" charset="0"/>
                    <a:ea typeface="方正尚酷简体" panose="03000509000000000000" pitchFamily="65" charset="-122"/>
                  </a:rPr>
                  <a:t>Meaning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Garage Gothic" pitchFamily="2" charset="0"/>
                  <a:ea typeface="方正尚酷简体" panose="03000509000000000000" pitchFamily="65" charset="-122"/>
                </a:endParaRPr>
              </a:p>
            </p:txBody>
          </p:sp>
          <p:sp>
            <p:nvSpPr>
              <p:cNvPr id="8" name="六边形 7"/>
              <p:cNvSpPr/>
              <p:nvPr/>
            </p:nvSpPr>
            <p:spPr>
              <a:xfrm>
                <a:off x="3732827" y="2699460"/>
                <a:ext cx="1822086" cy="1570762"/>
              </a:xfrm>
              <a:prstGeom prst="hexagon">
                <a:avLst/>
              </a:prstGeom>
              <a:solidFill>
                <a:srgbClr val="01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0" dirty="0">
                  <a:latin typeface="Garage Gothic" pitchFamily="2" charset="0"/>
                </a:endParaRPr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28" y="3037841"/>
              <a:ext cx="975445" cy="993734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683258" y="2699139"/>
            <a:ext cx="1822832" cy="2580020"/>
            <a:chOff x="683258" y="2699139"/>
            <a:chExt cx="1822832" cy="2580020"/>
          </a:xfrm>
        </p:grpSpPr>
        <p:grpSp>
          <p:nvGrpSpPr>
            <p:cNvPr id="17" name="组合 16"/>
            <p:cNvGrpSpPr/>
            <p:nvPr/>
          </p:nvGrpSpPr>
          <p:grpSpPr>
            <a:xfrm>
              <a:off x="683258" y="2699139"/>
              <a:ext cx="1822832" cy="2580020"/>
              <a:chOff x="683258" y="2699139"/>
              <a:chExt cx="1822832" cy="258002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99039" y="4528457"/>
                <a:ext cx="1573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0170C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研究背景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99039" y="4879049"/>
                <a:ext cx="1573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Garage Gothic" pitchFamily="2" charset="0"/>
                    <a:ea typeface="方正尚酷简体" panose="03000509000000000000" pitchFamily="65" charset="-122"/>
                  </a:rPr>
                  <a:t>Background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Garage Gothic" pitchFamily="2" charset="0"/>
                  <a:ea typeface="方正尚酷简体" panose="03000509000000000000" pitchFamily="65" charset="-122"/>
                </a:endParaRPr>
              </a:p>
            </p:txBody>
          </p:sp>
          <p:sp>
            <p:nvSpPr>
              <p:cNvPr id="7" name="六边形 6"/>
              <p:cNvSpPr/>
              <p:nvPr/>
            </p:nvSpPr>
            <p:spPr>
              <a:xfrm>
                <a:off x="683258" y="2699139"/>
                <a:ext cx="1822832" cy="1571404"/>
              </a:xfrm>
              <a:prstGeom prst="hexagon">
                <a:avLst/>
              </a:prstGeom>
              <a:solidFill>
                <a:srgbClr val="01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0" dirty="0">
                  <a:latin typeface="Garage Gothic" pitchFamily="2" charset="0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952" y="3019768"/>
              <a:ext cx="975445" cy="999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653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453"/>
            <a:ext cx="250031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1960" y="-453"/>
            <a:ext cx="1173004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184584" y="1962021"/>
            <a:ext cx="1822832" cy="2580020"/>
            <a:chOff x="683258" y="2699139"/>
            <a:chExt cx="1822832" cy="2580020"/>
          </a:xfrm>
        </p:grpSpPr>
        <p:grpSp>
          <p:nvGrpSpPr>
            <p:cNvPr id="17" name="组合 16"/>
            <p:cNvGrpSpPr/>
            <p:nvPr/>
          </p:nvGrpSpPr>
          <p:grpSpPr>
            <a:xfrm>
              <a:off x="683258" y="2699139"/>
              <a:ext cx="1822832" cy="2580020"/>
              <a:chOff x="683258" y="2699139"/>
              <a:chExt cx="1822832" cy="258002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99039" y="4528457"/>
                <a:ext cx="1573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0170C1"/>
                    </a:solidFill>
                    <a:latin typeface="方正尚酷简体" panose="03000509000000000000" pitchFamily="65" charset="-122"/>
                    <a:ea typeface="方正尚酷简体" panose="03000509000000000000" pitchFamily="65" charset="-122"/>
                  </a:rPr>
                  <a:t>研究背景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99039" y="4879049"/>
                <a:ext cx="1573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Garage Gothic" pitchFamily="2" charset="0"/>
                    <a:ea typeface="方正尚酷简体" panose="03000509000000000000" pitchFamily="65" charset="-122"/>
                  </a:rPr>
                  <a:t>Background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Garage Gothic" pitchFamily="2" charset="0"/>
                  <a:ea typeface="方正尚酷简体" panose="03000509000000000000" pitchFamily="65" charset="-122"/>
                </a:endParaRPr>
              </a:p>
            </p:txBody>
          </p:sp>
          <p:sp>
            <p:nvSpPr>
              <p:cNvPr id="7" name="六边形 6"/>
              <p:cNvSpPr/>
              <p:nvPr/>
            </p:nvSpPr>
            <p:spPr>
              <a:xfrm>
                <a:off x="683258" y="2699139"/>
                <a:ext cx="1822832" cy="1571404"/>
              </a:xfrm>
              <a:prstGeom prst="hexagon">
                <a:avLst/>
              </a:prstGeom>
              <a:solidFill>
                <a:srgbClr val="01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0" dirty="0">
                  <a:latin typeface="Garage Gothic" pitchFamily="2" charset="0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952" y="3019768"/>
              <a:ext cx="975445" cy="999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86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453"/>
            <a:ext cx="250031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1960" y="-453"/>
            <a:ext cx="1173004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4135444"/>
            <a:ext cx="3581710" cy="14860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409" y="1791545"/>
            <a:ext cx="4168501" cy="1242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0" y="2342363"/>
            <a:ext cx="3619814" cy="16003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789" y="3423867"/>
            <a:ext cx="3177815" cy="13564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604" y="2914845"/>
            <a:ext cx="4419983" cy="14631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9398" y="4732236"/>
            <a:ext cx="4381880" cy="11812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888" y="533400"/>
            <a:ext cx="267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大多同学满分</a:t>
            </a:r>
            <a:endParaRPr lang="zh-CN" altLang="en-US" sz="2800" dirty="0"/>
          </a:p>
        </p:txBody>
      </p:sp>
      <p:sp>
        <p:nvSpPr>
          <p:cNvPr id="14" name="任意多边形 13"/>
          <p:cNvSpPr/>
          <p:nvPr/>
        </p:nvSpPr>
        <p:spPr>
          <a:xfrm flipH="1">
            <a:off x="3655696" y="431815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0" y="431815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1968" y="490542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粗黑宋简体" panose="02010600030101010101" charset="-122"/>
                <a:ea typeface="方正粗黑宋简体" panose="02010600030101010101" charset="-122"/>
              </a:rPr>
              <a:t>大多数同学满分</a:t>
            </a:r>
            <a:endParaRPr lang="zh-CN" altLang="en-US" sz="2400" dirty="0">
              <a:solidFill>
                <a:schemeClr val="bg1"/>
              </a:solidFill>
              <a:latin typeface="方正粗黑宋简体" panose="02010600030101010101" charset="-122"/>
              <a:ea typeface="方正粗黑宋简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0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453"/>
            <a:ext cx="250031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1960" y="-453"/>
            <a:ext cx="1173004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22" y="533400"/>
            <a:ext cx="3922579" cy="3345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4343645"/>
            <a:ext cx="10721349" cy="11427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888" y="533400"/>
            <a:ext cx="267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大多同学满分</a:t>
            </a:r>
            <a:endParaRPr lang="zh-CN" altLang="en-US" sz="2800" dirty="0"/>
          </a:p>
        </p:txBody>
      </p:sp>
      <p:sp>
        <p:nvSpPr>
          <p:cNvPr id="8" name="任意多边形 7"/>
          <p:cNvSpPr/>
          <p:nvPr/>
        </p:nvSpPr>
        <p:spPr>
          <a:xfrm flipH="1">
            <a:off x="3629500" y="462260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-26196" y="462260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5772" y="520987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粗黑宋简体" panose="02010600030101010101" charset="-122"/>
                <a:ea typeface="方正粗黑宋简体" panose="02010600030101010101" charset="-122"/>
              </a:rPr>
              <a:t>大多数同学满分</a:t>
            </a:r>
            <a:endParaRPr lang="zh-CN" altLang="en-US" sz="2400" dirty="0">
              <a:solidFill>
                <a:schemeClr val="bg1"/>
              </a:solidFill>
              <a:latin typeface="方正粗黑宋简体" panose="02010600030101010101" charset="-122"/>
              <a:ea typeface="方正粗黑宋简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>
            <a:spLocks/>
          </p:cNvSpPr>
          <p:nvPr/>
        </p:nvSpPr>
        <p:spPr>
          <a:xfrm flipH="1">
            <a:off x="7224687" y="2043661"/>
            <a:ext cx="4392000" cy="784152"/>
          </a:xfrm>
          <a:custGeom>
            <a:avLst/>
            <a:gdLst>
              <a:gd name="connsiteX0" fmla="*/ 4389120 w 4389120"/>
              <a:gd name="connsiteY0" fmla="*/ 746760 h 746760"/>
              <a:gd name="connsiteX1" fmla="*/ 3642360 w 4389120"/>
              <a:gd name="connsiteY1" fmla="*/ 0 h 746760"/>
              <a:gd name="connsiteX2" fmla="*/ 0 w 4389120"/>
              <a:gd name="connsiteY2" fmla="*/ 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9120" h="746760">
                <a:moveTo>
                  <a:pt x="4389120" y="746760"/>
                </a:moveTo>
                <a:lnTo>
                  <a:pt x="364236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0170C1"/>
            </a:solidFill>
            <a:headEnd type="non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818068" y="1878072"/>
            <a:ext cx="2555863" cy="4046221"/>
            <a:chOff x="4818068" y="1878072"/>
            <a:chExt cx="2555863" cy="4046221"/>
          </a:xfrm>
        </p:grpSpPr>
        <p:grpSp>
          <p:nvGrpSpPr>
            <p:cNvPr id="32" name="组合 31"/>
            <p:cNvGrpSpPr/>
            <p:nvPr/>
          </p:nvGrpSpPr>
          <p:grpSpPr>
            <a:xfrm>
              <a:off x="4818068" y="1878072"/>
              <a:ext cx="2555863" cy="4046221"/>
              <a:chOff x="4818068" y="1562099"/>
              <a:chExt cx="2555863" cy="4046221"/>
            </a:xfrm>
          </p:grpSpPr>
          <p:sp>
            <p:nvSpPr>
              <p:cNvPr id="9" name="KSO_Shape"/>
              <p:cNvSpPr>
                <a:spLocks/>
              </p:cNvSpPr>
              <p:nvPr/>
            </p:nvSpPr>
            <p:spPr bwMode="auto">
              <a:xfrm>
                <a:off x="4818068" y="1562099"/>
                <a:ext cx="2555863" cy="4046221"/>
              </a:xfrm>
              <a:custGeom>
                <a:avLst/>
                <a:gdLst>
                  <a:gd name="T0" fmla="*/ 839696 w 1358900"/>
                  <a:gd name="T1" fmla="*/ 2086152 h 2151063"/>
                  <a:gd name="T2" fmla="*/ 752405 w 1358900"/>
                  <a:gd name="T3" fmla="*/ 2140511 h 2151063"/>
                  <a:gd name="T4" fmla="*/ 632619 w 1358900"/>
                  <a:gd name="T5" fmla="*/ 2146906 h 2151063"/>
                  <a:gd name="T6" fmla="*/ 534815 w 1358900"/>
                  <a:gd name="T7" fmla="*/ 2102140 h 2151063"/>
                  <a:gd name="T8" fmla="*/ 492444 w 1358900"/>
                  <a:gd name="T9" fmla="*/ 2023160 h 2151063"/>
                  <a:gd name="T10" fmla="*/ 978873 w 1358900"/>
                  <a:gd name="T11" fmla="*/ 1877587 h 2151063"/>
                  <a:gd name="T12" fmla="*/ 975704 w 1358900"/>
                  <a:gd name="T13" fmla="*/ 1949593 h 2151063"/>
                  <a:gd name="T14" fmla="*/ 411711 w 1358900"/>
                  <a:gd name="T15" fmla="*/ 1968795 h 2151063"/>
                  <a:gd name="T16" fmla="*/ 369887 w 1358900"/>
                  <a:gd name="T17" fmla="*/ 1911190 h 2151063"/>
                  <a:gd name="T18" fmla="*/ 411711 w 1358900"/>
                  <a:gd name="T19" fmla="*/ 1853585 h 2151063"/>
                  <a:gd name="T20" fmla="*/ 971585 w 1358900"/>
                  <a:gd name="T21" fmla="*/ 1709923 h 2151063"/>
                  <a:gd name="T22" fmla="*/ 981725 w 1358900"/>
                  <a:gd name="T23" fmla="*/ 1781479 h 2151063"/>
                  <a:gd name="T24" fmla="*/ 423435 w 1358900"/>
                  <a:gd name="T25" fmla="*/ 1812604 h 2151063"/>
                  <a:gd name="T26" fmla="*/ 370837 w 1358900"/>
                  <a:gd name="T27" fmla="*/ 1764793 h 2151063"/>
                  <a:gd name="T28" fmla="*/ 401255 w 1358900"/>
                  <a:gd name="T29" fmla="*/ 1699655 h 2151063"/>
                  <a:gd name="T30" fmla="*/ 1212263 w 1358900"/>
                  <a:gd name="T31" fmla="*/ 1027536 h 2151063"/>
                  <a:gd name="T32" fmla="*/ 1162712 w 1358900"/>
                  <a:gd name="T33" fmla="*/ 1009170 h 2151063"/>
                  <a:gd name="T34" fmla="*/ 1164344 w 1358900"/>
                  <a:gd name="T35" fmla="*/ 1001189 h 2151063"/>
                  <a:gd name="T36" fmla="*/ 686421 w 1358900"/>
                  <a:gd name="T37" fmla="*/ 65405 h 2151063"/>
                  <a:gd name="T38" fmla="*/ 812725 w 1358900"/>
                  <a:gd name="T39" fmla="*/ 98736 h 2151063"/>
                  <a:gd name="T40" fmla="*/ 977427 w 1358900"/>
                  <a:gd name="T41" fmla="*/ 180633 h 2151063"/>
                  <a:gd name="T42" fmla="*/ 1110078 w 1358900"/>
                  <a:gd name="T43" fmla="*/ 304113 h 2151063"/>
                  <a:gd name="T44" fmla="*/ 1201791 w 1358900"/>
                  <a:gd name="T45" fmla="*/ 459019 h 2151063"/>
                  <a:gd name="T46" fmla="*/ 1244633 w 1358900"/>
                  <a:gd name="T47" fmla="*/ 632970 h 2151063"/>
                  <a:gd name="T48" fmla="*/ 1235747 w 1358900"/>
                  <a:gd name="T49" fmla="*/ 811683 h 2151063"/>
                  <a:gd name="T50" fmla="*/ 1175451 w 1358900"/>
                  <a:gd name="T51" fmla="*/ 981191 h 2151063"/>
                  <a:gd name="T52" fmla="*/ 1166089 w 1358900"/>
                  <a:gd name="T53" fmla="*/ 998015 h 2151063"/>
                  <a:gd name="T54" fmla="*/ 1093258 w 1358900"/>
                  <a:gd name="T55" fmla="*/ 1114194 h 2151063"/>
                  <a:gd name="T56" fmla="*/ 995199 w 1358900"/>
                  <a:gd name="T57" fmla="*/ 1298621 h 2151063"/>
                  <a:gd name="T58" fmla="*/ 972667 w 1358900"/>
                  <a:gd name="T59" fmla="*/ 1488761 h 2151063"/>
                  <a:gd name="T60" fmla="*/ 1011066 w 1358900"/>
                  <a:gd name="T61" fmla="*/ 1334490 h 2151063"/>
                  <a:gd name="T62" fmla="*/ 1111982 w 1358900"/>
                  <a:gd name="T63" fmla="*/ 1164665 h 2151063"/>
                  <a:gd name="T64" fmla="*/ 1213215 w 1358900"/>
                  <a:gd name="T65" fmla="*/ 1025948 h 2151063"/>
                  <a:gd name="T66" fmla="*/ 1270338 w 1358900"/>
                  <a:gd name="T67" fmla="*/ 912626 h 2151063"/>
                  <a:gd name="T68" fmla="*/ 1310640 w 1358900"/>
                  <a:gd name="T69" fmla="*/ 718359 h 2151063"/>
                  <a:gd name="T70" fmla="*/ 1289061 w 1358900"/>
                  <a:gd name="T71" fmla="*/ 521235 h 2151063"/>
                  <a:gd name="T72" fmla="*/ 1207503 w 1358900"/>
                  <a:gd name="T73" fmla="*/ 340935 h 2151063"/>
                  <a:gd name="T74" fmla="*/ 1074535 w 1358900"/>
                  <a:gd name="T75" fmla="*/ 196187 h 2151063"/>
                  <a:gd name="T76" fmla="*/ 904755 w 1358900"/>
                  <a:gd name="T77" fmla="*/ 100640 h 2151063"/>
                  <a:gd name="T78" fmla="*/ 715934 w 1358900"/>
                  <a:gd name="T79" fmla="*/ 65405 h 2151063"/>
                  <a:gd name="T80" fmla="*/ 865159 w 1358900"/>
                  <a:gd name="T81" fmla="*/ 25723 h 2151063"/>
                  <a:gd name="T82" fmla="*/ 1059288 w 1358900"/>
                  <a:gd name="T83" fmla="*/ 116228 h 2151063"/>
                  <a:gd name="T84" fmla="*/ 1214019 w 1358900"/>
                  <a:gd name="T85" fmla="*/ 260084 h 2151063"/>
                  <a:gd name="T86" fmla="*/ 1317596 w 1358900"/>
                  <a:gd name="T87" fmla="*/ 445858 h 2151063"/>
                  <a:gd name="T88" fmla="*/ 1358582 w 1358900"/>
                  <a:gd name="T89" fmla="*/ 661800 h 2151063"/>
                  <a:gd name="T90" fmla="*/ 1344285 w 1358900"/>
                  <a:gd name="T91" fmla="*/ 819629 h 2151063"/>
                  <a:gd name="T92" fmla="*/ 1261359 w 1358900"/>
                  <a:gd name="T93" fmla="*/ 1030172 h 2151063"/>
                  <a:gd name="T94" fmla="*/ 1147932 w 1358900"/>
                  <a:gd name="T95" fmla="*/ 1196575 h 2151063"/>
                  <a:gd name="T96" fmla="*/ 1054839 w 1358900"/>
                  <a:gd name="T97" fmla="*/ 1399815 h 2151063"/>
                  <a:gd name="T98" fmla="*/ 1037047 w 1358900"/>
                  <a:gd name="T99" fmla="*/ 1560184 h 2151063"/>
                  <a:gd name="T100" fmla="*/ 997649 w 1358900"/>
                  <a:gd name="T101" fmla="*/ 1613217 h 2151063"/>
                  <a:gd name="T102" fmla="*/ 338057 w 1358900"/>
                  <a:gd name="T103" fmla="*/ 1599562 h 2151063"/>
                  <a:gd name="T104" fmla="*/ 318358 w 1358900"/>
                  <a:gd name="T105" fmla="*/ 1492543 h 2151063"/>
                  <a:gd name="T106" fmla="*/ 276419 w 1358900"/>
                  <a:gd name="T107" fmla="*/ 1314391 h 2151063"/>
                  <a:gd name="T108" fmla="*/ 137892 w 1358900"/>
                  <a:gd name="T109" fmla="*/ 1097178 h 2151063"/>
                  <a:gd name="T110" fmla="*/ 65133 w 1358900"/>
                  <a:gd name="T111" fmla="*/ 970471 h 2151063"/>
                  <a:gd name="T112" fmla="*/ 6354 w 1358900"/>
                  <a:gd name="T113" fmla="*/ 773900 h 2151063"/>
                  <a:gd name="T114" fmla="*/ 5084 w 1358900"/>
                  <a:gd name="T115" fmla="*/ 592571 h 2151063"/>
                  <a:gd name="T116" fmla="*/ 66722 w 1358900"/>
                  <a:gd name="T117" fmla="*/ 384886 h 2151063"/>
                  <a:gd name="T118" fmla="*/ 187456 w 1358900"/>
                  <a:gd name="T119" fmla="*/ 210861 h 2151063"/>
                  <a:gd name="T120" fmla="*/ 355532 w 1358900"/>
                  <a:gd name="T121" fmla="*/ 82249 h 2151063"/>
                  <a:gd name="T122" fmla="*/ 558874 w 1358900"/>
                  <a:gd name="T123" fmla="*/ 10797 h 215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58900" h="2151063">
                    <a:moveTo>
                      <a:pt x="492125" y="2016125"/>
                    </a:moveTo>
                    <a:lnTo>
                      <a:pt x="866775" y="2016125"/>
                    </a:lnTo>
                    <a:lnTo>
                      <a:pt x="866775" y="2023160"/>
                    </a:lnTo>
                    <a:lnTo>
                      <a:pt x="865819" y="2029875"/>
                    </a:lnTo>
                    <a:lnTo>
                      <a:pt x="864864" y="2036590"/>
                    </a:lnTo>
                    <a:lnTo>
                      <a:pt x="863271" y="2043305"/>
                    </a:lnTo>
                    <a:lnTo>
                      <a:pt x="861041" y="2050020"/>
                    </a:lnTo>
                    <a:lnTo>
                      <a:pt x="858811" y="2056415"/>
                    </a:lnTo>
                    <a:lnTo>
                      <a:pt x="855625" y="2062810"/>
                    </a:lnTo>
                    <a:lnTo>
                      <a:pt x="852120" y="2068565"/>
                    </a:lnTo>
                    <a:lnTo>
                      <a:pt x="848616" y="2074961"/>
                    </a:lnTo>
                    <a:lnTo>
                      <a:pt x="844156" y="2080397"/>
                    </a:lnTo>
                    <a:lnTo>
                      <a:pt x="839696" y="2086152"/>
                    </a:lnTo>
                    <a:lnTo>
                      <a:pt x="834917" y="2091588"/>
                    </a:lnTo>
                    <a:lnTo>
                      <a:pt x="829820" y="2097024"/>
                    </a:lnTo>
                    <a:lnTo>
                      <a:pt x="824404" y="2102140"/>
                    </a:lnTo>
                    <a:lnTo>
                      <a:pt x="818351" y="2106936"/>
                    </a:lnTo>
                    <a:lnTo>
                      <a:pt x="812298" y="2111733"/>
                    </a:lnTo>
                    <a:lnTo>
                      <a:pt x="805608" y="2116209"/>
                    </a:lnTo>
                    <a:lnTo>
                      <a:pt x="798918" y="2120366"/>
                    </a:lnTo>
                    <a:lnTo>
                      <a:pt x="791590" y="2124523"/>
                    </a:lnTo>
                    <a:lnTo>
                      <a:pt x="784263" y="2128041"/>
                    </a:lnTo>
                    <a:lnTo>
                      <a:pt x="776936" y="2131878"/>
                    </a:lnTo>
                    <a:lnTo>
                      <a:pt x="768971" y="2135075"/>
                    </a:lnTo>
                    <a:lnTo>
                      <a:pt x="760688" y="2137953"/>
                    </a:lnTo>
                    <a:lnTo>
                      <a:pt x="752405" y="2140511"/>
                    </a:lnTo>
                    <a:lnTo>
                      <a:pt x="743803" y="2142749"/>
                    </a:lnTo>
                    <a:lnTo>
                      <a:pt x="735202" y="2145307"/>
                    </a:lnTo>
                    <a:lnTo>
                      <a:pt x="726281" y="2146906"/>
                    </a:lnTo>
                    <a:lnTo>
                      <a:pt x="717361" y="2148505"/>
                    </a:lnTo>
                    <a:lnTo>
                      <a:pt x="708122" y="2149784"/>
                    </a:lnTo>
                    <a:lnTo>
                      <a:pt x="698565" y="2150424"/>
                    </a:lnTo>
                    <a:lnTo>
                      <a:pt x="689007" y="2151063"/>
                    </a:lnTo>
                    <a:lnTo>
                      <a:pt x="679769" y="2151063"/>
                    </a:lnTo>
                    <a:lnTo>
                      <a:pt x="669893" y="2151063"/>
                    </a:lnTo>
                    <a:lnTo>
                      <a:pt x="660335" y="2150424"/>
                    </a:lnTo>
                    <a:lnTo>
                      <a:pt x="650778" y="2149784"/>
                    </a:lnTo>
                    <a:lnTo>
                      <a:pt x="641539" y="2148505"/>
                    </a:lnTo>
                    <a:lnTo>
                      <a:pt x="632619" y="2146906"/>
                    </a:lnTo>
                    <a:lnTo>
                      <a:pt x="623699" y="2145307"/>
                    </a:lnTo>
                    <a:lnTo>
                      <a:pt x="615097" y="2142749"/>
                    </a:lnTo>
                    <a:lnTo>
                      <a:pt x="606495" y="2140511"/>
                    </a:lnTo>
                    <a:lnTo>
                      <a:pt x="598212" y="2137953"/>
                    </a:lnTo>
                    <a:lnTo>
                      <a:pt x="590248" y="2135075"/>
                    </a:lnTo>
                    <a:lnTo>
                      <a:pt x="582283" y="2131878"/>
                    </a:lnTo>
                    <a:lnTo>
                      <a:pt x="574637" y="2128041"/>
                    </a:lnTo>
                    <a:lnTo>
                      <a:pt x="567310" y="2124523"/>
                    </a:lnTo>
                    <a:lnTo>
                      <a:pt x="559983" y="2120366"/>
                    </a:lnTo>
                    <a:lnTo>
                      <a:pt x="553292" y="2116209"/>
                    </a:lnTo>
                    <a:lnTo>
                      <a:pt x="546921" y="2111733"/>
                    </a:lnTo>
                    <a:lnTo>
                      <a:pt x="540868" y="2106936"/>
                    </a:lnTo>
                    <a:lnTo>
                      <a:pt x="534815" y="2102140"/>
                    </a:lnTo>
                    <a:lnTo>
                      <a:pt x="529399" y="2097024"/>
                    </a:lnTo>
                    <a:lnTo>
                      <a:pt x="523983" y="2091588"/>
                    </a:lnTo>
                    <a:lnTo>
                      <a:pt x="519204" y="2086152"/>
                    </a:lnTo>
                    <a:lnTo>
                      <a:pt x="514744" y="2080397"/>
                    </a:lnTo>
                    <a:lnTo>
                      <a:pt x="510284" y="2074961"/>
                    </a:lnTo>
                    <a:lnTo>
                      <a:pt x="506780" y="2068565"/>
                    </a:lnTo>
                    <a:lnTo>
                      <a:pt x="503594" y="2062810"/>
                    </a:lnTo>
                    <a:lnTo>
                      <a:pt x="500408" y="2056415"/>
                    </a:lnTo>
                    <a:lnTo>
                      <a:pt x="497860" y="2050020"/>
                    </a:lnTo>
                    <a:lnTo>
                      <a:pt x="495629" y="2043305"/>
                    </a:lnTo>
                    <a:lnTo>
                      <a:pt x="494037" y="2036590"/>
                    </a:lnTo>
                    <a:lnTo>
                      <a:pt x="493081" y="2029875"/>
                    </a:lnTo>
                    <a:lnTo>
                      <a:pt x="492444" y="2023160"/>
                    </a:lnTo>
                    <a:lnTo>
                      <a:pt x="492125" y="2016125"/>
                    </a:lnTo>
                    <a:close/>
                    <a:moveTo>
                      <a:pt x="429455" y="1851025"/>
                    </a:moveTo>
                    <a:lnTo>
                      <a:pt x="929444" y="1851025"/>
                    </a:lnTo>
                    <a:lnTo>
                      <a:pt x="935464" y="1851345"/>
                    </a:lnTo>
                    <a:lnTo>
                      <a:pt x="941485" y="1852305"/>
                    </a:lnTo>
                    <a:lnTo>
                      <a:pt x="947188" y="1853585"/>
                    </a:lnTo>
                    <a:lnTo>
                      <a:pt x="952574" y="1855825"/>
                    </a:lnTo>
                    <a:lnTo>
                      <a:pt x="957644" y="1858066"/>
                    </a:lnTo>
                    <a:lnTo>
                      <a:pt x="963030" y="1861266"/>
                    </a:lnTo>
                    <a:lnTo>
                      <a:pt x="967466" y="1864786"/>
                    </a:lnTo>
                    <a:lnTo>
                      <a:pt x="971585" y="1868626"/>
                    </a:lnTo>
                    <a:lnTo>
                      <a:pt x="975704" y="1873107"/>
                    </a:lnTo>
                    <a:lnTo>
                      <a:pt x="978873" y="1877587"/>
                    </a:lnTo>
                    <a:lnTo>
                      <a:pt x="981725" y="1882388"/>
                    </a:lnTo>
                    <a:lnTo>
                      <a:pt x="984259" y="1887828"/>
                    </a:lnTo>
                    <a:lnTo>
                      <a:pt x="986477" y="1893268"/>
                    </a:lnTo>
                    <a:lnTo>
                      <a:pt x="988062" y="1899029"/>
                    </a:lnTo>
                    <a:lnTo>
                      <a:pt x="988695" y="1905109"/>
                    </a:lnTo>
                    <a:lnTo>
                      <a:pt x="989012" y="1911190"/>
                    </a:lnTo>
                    <a:lnTo>
                      <a:pt x="988695" y="1917270"/>
                    </a:lnTo>
                    <a:lnTo>
                      <a:pt x="988062" y="1923351"/>
                    </a:lnTo>
                    <a:lnTo>
                      <a:pt x="986477" y="1929111"/>
                    </a:lnTo>
                    <a:lnTo>
                      <a:pt x="984259" y="1934872"/>
                    </a:lnTo>
                    <a:lnTo>
                      <a:pt x="981725" y="1939992"/>
                    </a:lnTo>
                    <a:lnTo>
                      <a:pt x="978873" y="1945113"/>
                    </a:lnTo>
                    <a:lnTo>
                      <a:pt x="975704" y="1949593"/>
                    </a:lnTo>
                    <a:lnTo>
                      <a:pt x="971585" y="1953753"/>
                    </a:lnTo>
                    <a:lnTo>
                      <a:pt x="967466" y="1957914"/>
                    </a:lnTo>
                    <a:lnTo>
                      <a:pt x="963030" y="1961114"/>
                    </a:lnTo>
                    <a:lnTo>
                      <a:pt x="957644" y="1963994"/>
                    </a:lnTo>
                    <a:lnTo>
                      <a:pt x="952574" y="1966554"/>
                    </a:lnTo>
                    <a:lnTo>
                      <a:pt x="947188" y="1968795"/>
                    </a:lnTo>
                    <a:lnTo>
                      <a:pt x="941485" y="1970395"/>
                    </a:lnTo>
                    <a:lnTo>
                      <a:pt x="935464" y="1971355"/>
                    </a:lnTo>
                    <a:lnTo>
                      <a:pt x="929444" y="1971675"/>
                    </a:lnTo>
                    <a:lnTo>
                      <a:pt x="429455" y="1971675"/>
                    </a:lnTo>
                    <a:lnTo>
                      <a:pt x="423435" y="1971355"/>
                    </a:lnTo>
                    <a:lnTo>
                      <a:pt x="417414" y="1970395"/>
                    </a:lnTo>
                    <a:lnTo>
                      <a:pt x="411711" y="1968795"/>
                    </a:lnTo>
                    <a:lnTo>
                      <a:pt x="406325" y="1966554"/>
                    </a:lnTo>
                    <a:lnTo>
                      <a:pt x="401255" y="1963994"/>
                    </a:lnTo>
                    <a:lnTo>
                      <a:pt x="396185" y="1961114"/>
                    </a:lnTo>
                    <a:lnTo>
                      <a:pt x="391433" y="1957914"/>
                    </a:lnTo>
                    <a:lnTo>
                      <a:pt x="387314" y="1953753"/>
                    </a:lnTo>
                    <a:lnTo>
                      <a:pt x="383511" y="1949593"/>
                    </a:lnTo>
                    <a:lnTo>
                      <a:pt x="380026" y="1945113"/>
                    </a:lnTo>
                    <a:lnTo>
                      <a:pt x="377174" y="1939992"/>
                    </a:lnTo>
                    <a:lnTo>
                      <a:pt x="374323" y="1934872"/>
                    </a:lnTo>
                    <a:lnTo>
                      <a:pt x="372422" y="1929111"/>
                    </a:lnTo>
                    <a:lnTo>
                      <a:pt x="370837" y="1923351"/>
                    </a:lnTo>
                    <a:lnTo>
                      <a:pt x="370204" y="1917270"/>
                    </a:lnTo>
                    <a:lnTo>
                      <a:pt x="369887" y="1911190"/>
                    </a:lnTo>
                    <a:lnTo>
                      <a:pt x="370204" y="1905109"/>
                    </a:lnTo>
                    <a:lnTo>
                      <a:pt x="370837" y="1899029"/>
                    </a:lnTo>
                    <a:lnTo>
                      <a:pt x="372422" y="1893268"/>
                    </a:lnTo>
                    <a:lnTo>
                      <a:pt x="374323" y="1887828"/>
                    </a:lnTo>
                    <a:lnTo>
                      <a:pt x="377174" y="1882388"/>
                    </a:lnTo>
                    <a:lnTo>
                      <a:pt x="380026" y="1877587"/>
                    </a:lnTo>
                    <a:lnTo>
                      <a:pt x="383511" y="1873107"/>
                    </a:lnTo>
                    <a:lnTo>
                      <a:pt x="387314" y="1868626"/>
                    </a:lnTo>
                    <a:lnTo>
                      <a:pt x="391433" y="1864786"/>
                    </a:lnTo>
                    <a:lnTo>
                      <a:pt x="396185" y="1861266"/>
                    </a:lnTo>
                    <a:lnTo>
                      <a:pt x="401255" y="1858066"/>
                    </a:lnTo>
                    <a:lnTo>
                      <a:pt x="406325" y="1855825"/>
                    </a:lnTo>
                    <a:lnTo>
                      <a:pt x="411711" y="1853585"/>
                    </a:lnTo>
                    <a:lnTo>
                      <a:pt x="417414" y="1852305"/>
                    </a:lnTo>
                    <a:lnTo>
                      <a:pt x="423435" y="1851345"/>
                    </a:lnTo>
                    <a:lnTo>
                      <a:pt x="429455" y="1851025"/>
                    </a:lnTo>
                    <a:close/>
                    <a:moveTo>
                      <a:pt x="429455" y="1692275"/>
                    </a:moveTo>
                    <a:lnTo>
                      <a:pt x="929444" y="1692275"/>
                    </a:lnTo>
                    <a:lnTo>
                      <a:pt x="935464" y="1692596"/>
                    </a:lnTo>
                    <a:lnTo>
                      <a:pt x="941485" y="1693238"/>
                    </a:lnTo>
                    <a:lnTo>
                      <a:pt x="947188" y="1694842"/>
                    </a:lnTo>
                    <a:lnTo>
                      <a:pt x="952574" y="1697088"/>
                    </a:lnTo>
                    <a:lnTo>
                      <a:pt x="957644" y="1699655"/>
                    </a:lnTo>
                    <a:lnTo>
                      <a:pt x="963030" y="1702543"/>
                    </a:lnTo>
                    <a:lnTo>
                      <a:pt x="967466" y="1706073"/>
                    </a:lnTo>
                    <a:lnTo>
                      <a:pt x="971585" y="1709923"/>
                    </a:lnTo>
                    <a:lnTo>
                      <a:pt x="975704" y="1714095"/>
                    </a:lnTo>
                    <a:lnTo>
                      <a:pt x="978873" y="1718908"/>
                    </a:lnTo>
                    <a:lnTo>
                      <a:pt x="981725" y="1724042"/>
                    </a:lnTo>
                    <a:lnTo>
                      <a:pt x="984259" y="1729176"/>
                    </a:lnTo>
                    <a:lnTo>
                      <a:pt x="986477" y="1734631"/>
                    </a:lnTo>
                    <a:lnTo>
                      <a:pt x="988062" y="1740407"/>
                    </a:lnTo>
                    <a:lnTo>
                      <a:pt x="988695" y="1746503"/>
                    </a:lnTo>
                    <a:lnTo>
                      <a:pt x="989012" y="1752600"/>
                    </a:lnTo>
                    <a:lnTo>
                      <a:pt x="988695" y="1759017"/>
                    </a:lnTo>
                    <a:lnTo>
                      <a:pt x="988062" y="1764793"/>
                    </a:lnTo>
                    <a:lnTo>
                      <a:pt x="986477" y="1770569"/>
                    </a:lnTo>
                    <a:lnTo>
                      <a:pt x="984259" y="1776024"/>
                    </a:lnTo>
                    <a:lnTo>
                      <a:pt x="981725" y="1781479"/>
                    </a:lnTo>
                    <a:lnTo>
                      <a:pt x="978873" y="1786292"/>
                    </a:lnTo>
                    <a:lnTo>
                      <a:pt x="975704" y="1791426"/>
                    </a:lnTo>
                    <a:lnTo>
                      <a:pt x="971585" y="1795598"/>
                    </a:lnTo>
                    <a:lnTo>
                      <a:pt x="967466" y="1799127"/>
                    </a:lnTo>
                    <a:lnTo>
                      <a:pt x="963030" y="1802657"/>
                    </a:lnTo>
                    <a:lnTo>
                      <a:pt x="957644" y="1805866"/>
                    </a:lnTo>
                    <a:lnTo>
                      <a:pt x="952574" y="1808433"/>
                    </a:lnTo>
                    <a:lnTo>
                      <a:pt x="947188" y="1810358"/>
                    </a:lnTo>
                    <a:lnTo>
                      <a:pt x="941485" y="1811641"/>
                    </a:lnTo>
                    <a:lnTo>
                      <a:pt x="935464" y="1812604"/>
                    </a:lnTo>
                    <a:lnTo>
                      <a:pt x="929444" y="1812925"/>
                    </a:lnTo>
                    <a:lnTo>
                      <a:pt x="429455" y="1812925"/>
                    </a:lnTo>
                    <a:lnTo>
                      <a:pt x="423435" y="1812604"/>
                    </a:lnTo>
                    <a:lnTo>
                      <a:pt x="417414" y="1811641"/>
                    </a:lnTo>
                    <a:lnTo>
                      <a:pt x="411711" y="1810358"/>
                    </a:lnTo>
                    <a:lnTo>
                      <a:pt x="406325" y="1808433"/>
                    </a:lnTo>
                    <a:lnTo>
                      <a:pt x="401255" y="1805866"/>
                    </a:lnTo>
                    <a:lnTo>
                      <a:pt x="396185" y="1802657"/>
                    </a:lnTo>
                    <a:lnTo>
                      <a:pt x="391433" y="1799127"/>
                    </a:lnTo>
                    <a:lnTo>
                      <a:pt x="387314" y="1795598"/>
                    </a:lnTo>
                    <a:lnTo>
                      <a:pt x="383511" y="1791426"/>
                    </a:lnTo>
                    <a:lnTo>
                      <a:pt x="380026" y="1786292"/>
                    </a:lnTo>
                    <a:lnTo>
                      <a:pt x="377174" y="1781479"/>
                    </a:lnTo>
                    <a:lnTo>
                      <a:pt x="374323" y="1776024"/>
                    </a:lnTo>
                    <a:lnTo>
                      <a:pt x="372422" y="1770569"/>
                    </a:lnTo>
                    <a:lnTo>
                      <a:pt x="370837" y="1764793"/>
                    </a:lnTo>
                    <a:lnTo>
                      <a:pt x="370204" y="1759017"/>
                    </a:lnTo>
                    <a:lnTo>
                      <a:pt x="369887" y="1752600"/>
                    </a:lnTo>
                    <a:lnTo>
                      <a:pt x="370204" y="1746503"/>
                    </a:lnTo>
                    <a:lnTo>
                      <a:pt x="370837" y="1740407"/>
                    </a:lnTo>
                    <a:lnTo>
                      <a:pt x="372422" y="1734631"/>
                    </a:lnTo>
                    <a:lnTo>
                      <a:pt x="374323" y="1729176"/>
                    </a:lnTo>
                    <a:lnTo>
                      <a:pt x="377174" y="1724042"/>
                    </a:lnTo>
                    <a:lnTo>
                      <a:pt x="380026" y="1718908"/>
                    </a:lnTo>
                    <a:lnTo>
                      <a:pt x="383511" y="1714095"/>
                    </a:lnTo>
                    <a:lnTo>
                      <a:pt x="387314" y="1709923"/>
                    </a:lnTo>
                    <a:lnTo>
                      <a:pt x="391433" y="1706073"/>
                    </a:lnTo>
                    <a:lnTo>
                      <a:pt x="396185" y="1702543"/>
                    </a:lnTo>
                    <a:lnTo>
                      <a:pt x="401255" y="1699655"/>
                    </a:lnTo>
                    <a:lnTo>
                      <a:pt x="406325" y="1697088"/>
                    </a:lnTo>
                    <a:lnTo>
                      <a:pt x="411711" y="1694842"/>
                    </a:lnTo>
                    <a:lnTo>
                      <a:pt x="417414" y="1693238"/>
                    </a:lnTo>
                    <a:lnTo>
                      <a:pt x="423435" y="1692596"/>
                    </a:lnTo>
                    <a:lnTo>
                      <a:pt x="429455" y="1692275"/>
                    </a:lnTo>
                    <a:close/>
                    <a:moveTo>
                      <a:pt x="1217103" y="1013330"/>
                    </a:moveTo>
                    <a:lnTo>
                      <a:pt x="1217023" y="1014521"/>
                    </a:lnTo>
                    <a:lnTo>
                      <a:pt x="1216389" y="1018965"/>
                    </a:lnTo>
                    <a:lnTo>
                      <a:pt x="1215437" y="1022139"/>
                    </a:lnTo>
                    <a:lnTo>
                      <a:pt x="1214802" y="1023409"/>
                    </a:lnTo>
                    <a:lnTo>
                      <a:pt x="1214167" y="1024361"/>
                    </a:lnTo>
                    <a:lnTo>
                      <a:pt x="1213850" y="1024679"/>
                    </a:lnTo>
                    <a:lnTo>
                      <a:pt x="1212263" y="1027536"/>
                    </a:lnTo>
                    <a:lnTo>
                      <a:pt x="1210676" y="1029440"/>
                    </a:lnTo>
                    <a:lnTo>
                      <a:pt x="1213215" y="1024996"/>
                    </a:lnTo>
                    <a:lnTo>
                      <a:pt x="1215119" y="1020870"/>
                    </a:lnTo>
                    <a:lnTo>
                      <a:pt x="1216389" y="1017378"/>
                    </a:lnTo>
                    <a:lnTo>
                      <a:pt x="1217023" y="1013886"/>
                    </a:lnTo>
                    <a:lnTo>
                      <a:pt x="1217103" y="1013330"/>
                    </a:lnTo>
                    <a:close/>
                    <a:moveTo>
                      <a:pt x="1217341" y="1009442"/>
                    </a:moveTo>
                    <a:lnTo>
                      <a:pt x="1217658" y="1010077"/>
                    </a:lnTo>
                    <a:lnTo>
                      <a:pt x="1217341" y="1011664"/>
                    </a:lnTo>
                    <a:lnTo>
                      <a:pt x="1217103" y="1013330"/>
                    </a:lnTo>
                    <a:lnTo>
                      <a:pt x="1217341" y="1009760"/>
                    </a:lnTo>
                    <a:lnTo>
                      <a:pt x="1217341" y="1009442"/>
                    </a:lnTo>
                    <a:close/>
                    <a:moveTo>
                      <a:pt x="1162712" y="1009170"/>
                    </a:moveTo>
                    <a:lnTo>
                      <a:pt x="1162440" y="1013251"/>
                    </a:lnTo>
                    <a:lnTo>
                      <a:pt x="1162440" y="1012934"/>
                    </a:lnTo>
                    <a:lnTo>
                      <a:pt x="1162440" y="1011347"/>
                    </a:lnTo>
                    <a:lnTo>
                      <a:pt x="1162712" y="1009170"/>
                    </a:lnTo>
                    <a:close/>
                    <a:moveTo>
                      <a:pt x="1167137" y="996491"/>
                    </a:moveTo>
                    <a:lnTo>
                      <a:pt x="1166565" y="997380"/>
                    </a:lnTo>
                    <a:lnTo>
                      <a:pt x="1164661" y="1001506"/>
                    </a:lnTo>
                    <a:lnTo>
                      <a:pt x="1163392" y="1005633"/>
                    </a:lnTo>
                    <a:lnTo>
                      <a:pt x="1162757" y="1008807"/>
                    </a:lnTo>
                    <a:lnTo>
                      <a:pt x="1162712" y="1009170"/>
                    </a:lnTo>
                    <a:lnTo>
                      <a:pt x="1162757" y="1008490"/>
                    </a:lnTo>
                    <a:lnTo>
                      <a:pt x="1163392" y="1004681"/>
                    </a:lnTo>
                    <a:lnTo>
                      <a:pt x="1164344" y="1001189"/>
                    </a:lnTo>
                    <a:lnTo>
                      <a:pt x="1164767" y="1000448"/>
                    </a:lnTo>
                    <a:lnTo>
                      <a:pt x="1164979" y="1000237"/>
                    </a:lnTo>
                    <a:lnTo>
                      <a:pt x="1164979" y="1000078"/>
                    </a:lnTo>
                    <a:lnTo>
                      <a:pt x="1165613" y="998967"/>
                    </a:lnTo>
                    <a:lnTo>
                      <a:pt x="1166089" y="998015"/>
                    </a:lnTo>
                    <a:lnTo>
                      <a:pt x="1166756" y="996872"/>
                    </a:lnTo>
                    <a:lnTo>
                      <a:pt x="1167137" y="996491"/>
                    </a:lnTo>
                    <a:close/>
                    <a:moveTo>
                      <a:pt x="1167517" y="995899"/>
                    </a:moveTo>
                    <a:lnTo>
                      <a:pt x="1167517" y="996110"/>
                    </a:lnTo>
                    <a:lnTo>
                      <a:pt x="1167137" y="996491"/>
                    </a:lnTo>
                    <a:lnTo>
                      <a:pt x="1167517" y="995899"/>
                    </a:lnTo>
                    <a:close/>
                    <a:moveTo>
                      <a:pt x="701019" y="65088"/>
                    </a:moveTo>
                    <a:lnTo>
                      <a:pt x="686421" y="65405"/>
                    </a:lnTo>
                    <a:lnTo>
                      <a:pt x="671823" y="66358"/>
                    </a:lnTo>
                    <a:lnTo>
                      <a:pt x="657225" y="67310"/>
                    </a:lnTo>
                    <a:lnTo>
                      <a:pt x="671823" y="68897"/>
                    </a:lnTo>
                    <a:lnTo>
                      <a:pt x="686104" y="70484"/>
                    </a:lnTo>
                    <a:lnTo>
                      <a:pt x="700384" y="72389"/>
                    </a:lnTo>
                    <a:lnTo>
                      <a:pt x="714982" y="74611"/>
                    </a:lnTo>
                    <a:lnTo>
                      <a:pt x="729263" y="77468"/>
                    </a:lnTo>
                    <a:lnTo>
                      <a:pt x="743226" y="80325"/>
                    </a:lnTo>
                    <a:lnTo>
                      <a:pt x="757189" y="83499"/>
                    </a:lnTo>
                    <a:lnTo>
                      <a:pt x="771152" y="86673"/>
                    </a:lnTo>
                    <a:lnTo>
                      <a:pt x="785433" y="90800"/>
                    </a:lnTo>
                    <a:lnTo>
                      <a:pt x="799079" y="94609"/>
                    </a:lnTo>
                    <a:lnTo>
                      <a:pt x="812725" y="98736"/>
                    </a:lnTo>
                    <a:lnTo>
                      <a:pt x="826053" y="103497"/>
                    </a:lnTo>
                    <a:lnTo>
                      <a:pt x="839382" y="108259"/>
                    </a:lnTo>
                    <a:lnTo>
                      <a:pt x="852710" y="113655"/>
                    </a:lnTo>
                    <a:lnTo>
                      <a:pt x="865721" y="119051"/>
                    </a:lnTo>
                    <a:lnTo>
                      <a:pt x="878733" y="125082"/>
                    </a:lnTo>
                    <a:lnTo>
                      <a:pt x="892061" y="130796"/>
                    </a:lnTo>
                    <a:lnTo>
                      <a:pt x="904755" y="137462"/>
                    </a:lnTo>
                    <a:lnTo>
                      <a:pt x="917131" y="143811"/>
                    </a:lnTo>
                    <a:lnTo>
                      <a:pt x="929508" y="150794"/>
                    </a:lnTo>
                    <a:lnTo>
                      <a:pt x="941884" y="157778"/>
                    </a:lnTo>
                    <a:lnTo>
                      <a:pt x="953944" y="165078"/>
                    </a:lnTo>
                    <a:lnTo>
                      <a:pt x="965685" y="173014"/>
                    </a:lnTo>
                    <a:lnTo>
                      <a:pt x="977427" y="180633"/>
                    </a:lnTo>
                    <a:lnTo>
                      <a:pt x="988852" y="188886"/>
                    </a:lnTo>
                    <a:lnTo>
                      <a:pt x="1000276" y="197139"/>
                    </a:lnTo>
                    <a:lnTo>
                      <a:pt x="1011383" y="206027"/>
                    </a:lnTo>
                    <a:lnTo>
                      <a:pt x="1022173" y="214598"/>
                    </a:lnTo>
                    <a:lnTo>
                      <a:pt x="1032963" y="223803"/>
                    </a:lnTo>
                    <a:lnTo>
                      <a:pt x="1043118" y="233008"/>
                    </a:lnTo>
                    <a:lnTo>
                      <a:pt x="1053590" y="242531"/>
                    </a:lnTo>
                    <a:lnTo>
                      <a:pt x="1063428" y="252054"/>
                    </a:lnTo>
                    <a:lnTo>
                      <a:pt x="1073266" y="262212"/>
                    </a:lnTo>
                    <a:lnTo>
                      <a:pt x="1083103" y="272370"/>
                    </a:lnTo>
                    <a:lnTo>
                      <a:pt x="1092306" y="282845"/>
                    </a:lnTo>
                    <a:lnTo>
                      <a:pt x="1101192" y="293320"/>
                    </a:lnTo>
                    <a:lnTo>
                      <a:pt x="1110078" y="304113"/>
                    </a:lnTo>
                    <a:lnTo>
                      <a:pt x="1118963" y="315223"/>
                    </a:lnTo>
                    <a:lnTo>
                      <a:pt x="1127214" y="326333"/>
                    </a:lnTo>
                    <a:lnTo>
                      <a:pt x="1135148" y="337760"/>
                    </a:lnTo>
                    <a:lnTo>
                      <a:pt x="1143082" y="349188"/>
                    </a:lnTo>
                    <a:lnTo>
                      <a:pt x="1151015" y="360615"/>
                    </a:lnTo>
                    <a:lnTo>
                      <a:pt x="1157997" y="372360"/>
                    </a:lnTo>
                    <a:lnTo>
                      <a:pt x="1165296" y="384423"/>
                    </a:lnTo>
                    <a:lnTo>
                      <a:pt x="1171960" y="396485"/>
                    </a:lnTo>
                    <a:lnTo>
                      <a:pt x="1178625" y="408865"/>
                    </a:lnTo>
                    <a:lnTo>
                      <a:pt x="1184971" y="421244"/>
                    </a:lnTo>
                    <a:lnTo>
                      <a:pt x="1190684" y="433624"/>
                    </a:lnTo>
                    <a:lnTo>
                      <a:pt x="1196713" y="446321"/>
                    </a:lnTo>
                    <a:lnTo>
                      <a:pt x="1201791" y="459019"/>
                    </a:lnTo>
                    <a:lnTo>
                      <a:pt x="1206868" y="471716"/>
                    </a:lnTo>
                    <a:lnTo>
                      <a:pt x="1211629" y="484730"/>
                    </a:lnTo>
                    <a:lnTo>
                      <a:pt x="1216071" y="497745"/>
                    </a:lnTo>
                    <a:lnTo>
                      <a:pt x="1220514" y="511077"/>
                    </a:lnTo>
                    <a:lnTo>
                      <a:pt x="1224322" y="524409"/>
                    </a:lnTo>
                    <a:lnTo>
                      <a:pt x="1227813" y="537741"/>
                    </a:lnTo>
                    <a:lnTo>
                      <a:pt x="1230987" y="551073"/>
                    </a:lnTo>
                    <a:lnTo>
                      <a:pt x="1234160" y="564405"/>
                    </a:lnTo>
                    <a:lnTo>
                      <a:pt x="1237016" y="578055"/>
                    </a:lnTo>
                    <a:lnTo>
                      <a:pt x="1239238" y="591704"/>
                    </a:lnTo>
                    <a:lnTo>
                      <a:pt x="1241142" y="605671"/>
                    </a:lnTo>
                    <a:lnTo>
                      <a:pt x="1243046" y="619321"/>
                    </a:lnTo>
                    <a:lnTo>
                      <a:pt x="1244633" y="632970"/>
                    </a:lnTo>
                    <a:lnTo>
                      <a:pt x="1245902" y="646620"/>
                    </a:lnTo>
                    <a:lnTo>
                      <a:pt x="1246537" y="660269"/>
                    </a:lnTo>
                    <a:lnTo>
                      <a:pt x="1247171" y="674236"/>
                    </a:lnTo>
                    <a:lnTo>
                      <a:pt x="1247489" y="688203"/>
                    </a:lnTo>
                    <a:lnTo>
                      <a:pt x="1247171" y="701852"/>
                    </a:lnTo>
                    <a:lnTo>
                      <a:pt x="1246854" y="715819"/>
                    </a:lnTo>
                    <a:lnTo>
                      <a:pt x="1246219" y="729469"/>
                    </a:lnTo>
                    <a:lnTo>
                      <a:pt x="1245267" y="743118"/>
                    </a:lnTo>
                    <a:lnTo>
                      <a:pt x="1243998" y="756768"/>
                    </a:lnTo>
                    <a:lnTo>
                      <a:pt x="1242094" y="771052"/>
                    </a:lnTo>
                    <a:lnTo>
                      <a:pt x="1240190" y="784702"/>
                    </a:lnTo>
                    <a:lnTo>
                      <a:pt x="1237968" y="798034"/>
                    </a:lnTo>
                    <a:lnTo>
                      <a:pt x="1235747" y="811683"/>
                    </a:lnTo>
                    <a:lnTo>
                      <a:pt x="1232891" y="825333"/>
                    </a:lnTo>
                    <a:lnTo>
                      <a:pt x="1229400" y="838665"/>
                    </a:lnTo>
                    <a:lnTo>
                      <a:pt x="1226226" y="852314"/>
                    </a:lnTo>
                    <a:lnTo>
                      <a:pt x="1222418" y="865646"/>
                    </a:lnTo>
                    <a:lnTo>
                      <a:pt x="1218293" y="878661"/>
                    </a:lnTo>
                    <a:lnTo>
                      <a:pt x="1214167" y="891993"/>
                    </a:lnTo>
                    <a:lnTo>
                      <a:pt x="1209407" y="905008"/>
                    </a:lnTo>
                    <a:lnTo>
                      <a:pt x="1204330" y="918022"/>
                    </a:lnTo>
                    <a:lnTo>
                      <a:pt x="1199252" y="930720"/>
                    </a:lnTo>
                    <a:lnTo>
                      <a:pt x="1193540" y="943417"/>
                    </a:lnTo>
                    <a:lnTo>
                      <a:pt x="1187828" y="956114"/>
                    </a:lnTo>
                    <a:lnTo>
                      <a:pt x="1181481" y="968811"/>
                    </a:lnTo>
                    <a:lnTo>
                      <a:pt x="1175451" y="981191"/>
                    </a:lnTo>
                    <a:lnTo>
                      <a:pt x="1168469" y="993253"/>
                    </a:lnTo>
                    <a:lnTo>
                      <a:pt x="1167094" y="996004"/>
                    </a:lnTo>
                    <a:lnTo>
                      <a:pt x="1166565" y="996745"/>
                    </a:lnTo>
                    <a:lnTo>
                      <a:pt x="1166883" y="996428"/>
                    </a:lnTo>
                    <a:lnTo>
                      <a:pt x="1167094" y="996004"/>
                    </a:lnTo>
                    <a:lnTo>
                      <a:pt x="1168152" y="994523"/>
                    </a:lnTo>
                    <a:lnTo>
                      <a:pt x="1169422" y="992936"/>
                    </a:lnTo>
                    <a:lnTo>
                      <a:pt x="1167517" y="995899"/>
                    </a:lnTo>
                    <a:lnTo>
                      <a:pt x="1167517" y="995793"/>
                    </a:lnTo>
                    <a:lnTo>
                      <a:pt x="1167200" y="996110"/>
                    </a:lnTo>
                    <a:lnTo>
                      <a:pt x="1166756" y="996872"/>
                    </a:lnTo>
                    <a:lnTo>
                      <a:pt x="1166565" y="997062"/>
                    </a:lnTo>
                    <a:lnTo>
                      <a:pt x="1166089" y="998015"/>
                    </a:lnTo>
                    <a:lnTo>
                      <a:pt x="1164979" y="999919"/>
                    </a:lnTo>
                    <a:lnTo>
                      <a:pt x="1164979" y="1000078"/>
                    </a:lnTo>
                    <a:lnTo>
                      <a:pt x="1164767" y="1000448"/>
                    </a:lnTo>
                    <a:lnTo>
                      <a:pt x="1164344" y="1000872"/>
                    </a:lnTo>
                    <a:lnTo>
                      <a:pt x="1161488" y="1007220"/>
                    </a:lnTo>
                    <a:lnTo>
                      <a:pt x="1155141" y="1019282"/>
                    </a:lnTo>
                    <a:lnTo>
                      <a:pt x="1148159" y="1031345"/>
                    </a:lnTo>
                    <a:lnTo>
                      <a:pt x="1141495" y="1043407"/>
                    </a:lnTo>
                    <a:lnTo>
                      <a:pt x="1133879" y="1055152"/>
                    </a:lnTo>
                    <a:lnTo>
                      <a:pt x="1126262" y="1066897"/>
                    </a:lnTo>
                    <a:lnTo>
                      <a:pt x="1118329" y="1078959"/>
                    </a:lnTo>
                    <a:lnTo>
                      <a:pt x="1109760" y="1090704"/>
                    </a:lnTo>
                    <a:lnTo>
                      <a:pt x="1093258" y="1114194"/>
                    </a:lnTo>
                    <a:lnTo>
                      <a:pt x="1076439" y="1138319"/>
                    </a:lnTo>
                    <a:lnTo>
                      <a:pt x="1068188" y="1150698"/>
                    </a:lnTo>
                    <a:lnTo>
                      <a:pt x="1059937" y="1163396"/>
                    </a:lnTo>
                    <a:lnTo>
                      <a:pt x="1052003" y="1175775"/>
                    </a:lnTo>
                    <a:lnTo>
                      <a:pt x="1044704" y="1188790"/>
                    </a:lnTo>
                    <a:lnTo>
                      <a:pt x="1037088" y="1201805"/>
                    </a:lnTo>
                    <a:lnTo>
                      <a:pt x="1029789" y="1214819"/>
                    </a:lnTo>
                    <a:lnTo>
                      <a:pt x="1023125" y="1228786"/>
                    </a:lnTo>
                    <a:lnTo>
                      <a:pt x="1016461" y="1242118"/>
                    </a:lnTo>
                    <a:lnTo>
                      <a:pt x="1010748" y="1256085"/>
                    </a:lnTo>
                    <a:lnTo>
                      <a:pt x="1005036" y="1269735"/>
                    </a:lnTo>
                    <a:lnTo>
                      <a:pt x="999959" y="1284019"/>
                    </a:lnTo>
                    <a:lnTo>
                      <a:pt x="995199" y="1298621"/>
                    </a:lnTo>
                    <a:lnTo>
                      <a:pt x="991073" y="1312905"/>
                    </a:lnTo>
                    <a:lnTo>
                      <a:pt x="987265" y="1327189"/>
                    </a:lnTo>
                    <a:lnTo>
                      <a:pt x="983774" y="1341791"/>
                    </a:lnTo>
                    <a:lnTo>
                      <a:pt x="980918" y="1356393"/>
                    </a:lnTo>
                    <a:lnTo>
                      <a:pt x="978379" y="1370995"/>
                    </a:lnTo>
                    <a:lnTo>
                      <a:pt x="976475" y="1385597"/>
                    </a:lnTo>
                    <a:lnTo>
                      <a:pt x="974888" y="1400198"/>
                    </a:lnTo>
                    <a:lnTo>
                      <a:pt x="973619" y="1415118"/>
                    </a:lnTo>
                    <a:lnTo>
                      <a:pt x="972350" y="1430037"/>
                    </a:lnTo>
                    <a:lnTo>
                      <a:pt x="972032" y="1444639"/>
                    </a:lnTo>
                    <a:lnTo>
                      <a:pt x="971715" y="1459240"/>
                    </a:lnTo>
                    <a:lnTo>
                      <a:pt x="972032" y="1474160"/>
                    </a:lnTo>
                    <a:lnTo>
                      <a:pt x="972667" y="1488761"/>
                    </a:lnTo>
                    <a:lnTo>
                      <a:pt x="973619" y="1503363"/>
                    </a:lnTo>
                    <a:lnTo>
                      <a:pt x="975523" y="1488761"/>
                    </a:lnTo>
                    <a:lnTo>
                      <a:pt x="977110" y="1474477"/>
                    </a:lnTo>
                    <a:lnTo>
                      <a:pt x="979331" y="1459875"/>
                    </a:lnTo>
                    <a:lnTo>
                      <a:pt x="981553" y="1445591"/>
                    </a:lnTo>
                    <a:lnTo>
                      <a:pt x="984091" y="1431306"/>
                    </a:lnTo>
                    <a:lnTo>
                      <a:pt x="987265" y="1417022"/>
                    </a:lnTo>
                    <a:lnTo>
                      <a:pt x="990438" y="1402738"/>
                    </a:lnTo>
                    <a:lnTo>
                      <a:pt x="993929" y="1389088"/>
                    </a:lnTo>
                    <a:lnTo>
                      <a:pt x="997737" y="1375121"/>
                    </a:lnTo>
                    <a:lnTo>
                      <a:pt x="1001863" y="1361472"/>
                    </a:lnTo>
                    <a:lnTo>
                      <a:pt x="1005988" y="1347822"/>
                    </a:lnTo>
                    <a:lnTo>
                      <a:pt x="1011066" y="1334490"/>
                    </a:lnTo>
                    <a:lnTo>
                      <a:pt x="1016143" y="1321476"/>
                    </a:lnTo>
                    <a:lnTo>
                      <a:pt x="1021856" y="1308144"/>
                    </a:lnTo>
                    <a:lnTo>
                      <a:pt x="1027568" y="1295129"/>
                    </a:lnTo>
                    <a:lnTo>
                      <a:pt x="1033915" y="1282432"/>
                    </a:lnTo>
                    <a:lnTo>
                      <a:pt x="1040262" y="1269735"/>
                    </a:lnTo>
                    <a:lnTo>
                      <a:pt x="1047243" y="1257672"/>
                    </a:lnTo>
                    <a:lnTo>
                      <a:pt x="1054225" y="1245293"/>
                    </a:lnTo>
                    <a:lnTo>
                      <a:pt x="1061841" y="1233548"/>
                    </a:lnTo>
                    <a:lnTo>
                      <a:pt x="1069775" y="1221803"/>
                    </a:lnTo>
                    <a:lnTo>
                      <a:pt x="1077391" y="1210058"/>
                    </a:lnTo>
                    <a:lnTo>
                      <a:pt x="1085959" y="1198630"/>
                    </a:lnTo>
                    <a:lnTo>
                      <a:pt x="1094528" y="1187203"/>
                    </a:lnTo>
                    <a:lnTo>
                      <a:pt x="1111982" y="1164665"/>
                    </a:lnTo>
                    <a:lnTo>
                      <a:pt x="1130071" y="1142128"/>
                    </a:lnTo>
                    <a:lnTo>
                      <a:pt x="1148477" y="1119273"/>
                    </a:lnTo>
                    <a:lnTo>
                      <a:pt x="1166883" y="1096100"/>
                    </a:lnTo>
                    <a:lnTo>
                      <a:pt x="1175768" y="1084038"/>
                    </a:lnTo>
                    <a:lnTo>
                      <a:pt x="1184971" y="1071658"/>
                    </a:lnTo>
                    <a:lnTo>
                      <a:pt x="1193222" y="1059279"/>
                    </a:lnTo>
                    <a:lnTo>
                      <a:pt x="1201473" y="1046264"/>
                    </a:lnTo>
                    <a:lnTo>
                      <a:pt x="1205599" y="1039915"/>
                    </a:lnTo>
                    <a:lnTo>
                      <a:pt x="1209724" y="1032932"/>
                    </a:lnTo>
                    <a:lnTo>
                      <a:pt x="1212263" y="1027853"/>
                    </a:lnTo>
                    <a:lnTo>
                      <a:pt x="1213215" y="1026583"/>
                    </a:lnTo>
                    <a:lnTo>
                      <a:pt x="1213850" y="1025314"/>
                    </a:lnTo>
                    <a:lnTo>
                      <a:pt x="1213215" y="1025948"/>
                    </a:lnTo>
                    <a:lnTo>
                      <a:pt x="1213850" y="1024679"/>
                    </a:lnTo>
                    <a:lnTo>
                      <a:pt x="1213850" y="1025313"/>
                    </a:lnTo>
                    <a:lnTo>
                      <a:pt x="1214167" y="1024679"/>
                    </a:lnTo>
                    <a:lnTo>
                      <a:pt x="1214802" y="1023409"/>
                    </a:lnTo>
                    <a:lnTo>
                      <a:pt x="1216071" y="1021504"/>
                    </a:lnTo>
                    <a:lnTo>
                      <a:pt x="1224005" y="1008490"/>
                    </a:lnTo>
                    <a:lnTo>
                      <a:pt x="1231939" y="995475"/>
                    </a:lnTo>
                    <a:lnTo>
                      <a:pt x="1238920" y="982143"/>
                    </a:lnTo>
                    <a:lnTo>
                      <a:pt x="1245902" y="968176"/>
                    </a:lnTo>
                    <a:lnTo>
                      <a:pt x="1252566" y="954527"/>
                    </a:lnTo>
                    <a:lnTo>
                      <a:pt x="1258913" y="940560"/>
                    </a:lnTo>
                    <a:lnTo>
                      <a:pt x="1264625" y="926593"/>
                    </a:lnTo>
                    <a:lnTo>
                      <a:pt x="1270338" y="912626"/>
                    </a:lnTo>
                    <a:lnTo>
                      <a:pt x="1275732" y="898342"/>
                    </a:lnTo>
                    <a:lnTo>
                      <a:pt x="1280810" y="883422"/>
                    </a:lnTo>
                    <a:lnTo>
                      <a:pt x="1285253" y="869138"/>
                    </a:lnTo>
                    <a:lnTo>
                      <a:pt x="1289378" y="854219"/>
                    </a:lnTo>
                    <a:lnTo>
                      <a:pt x="1293186" y="839300"/>
                    </a:lnTo>
                    <a:lnTo>
                      <a:pt x="1296677" y="824380"/>
                    </a:lnTo>
                    <a:lnTo>
                      <a:pt x="1299533" y="809461"/>
                    </a:lnTo>
                    <a:lnTo>
                      <a:pt x="1302707" y="794542"/>
                    </a:lnTo>
                    <a:lnTo>
                      <a:pt x="1304928" y="779305"/>
                    </a:lnTo>
                    <a:lnTo>
                      <a:pt x="1306832" y="764069"/>
                    </a:lnTo>
                    <a:lnTo>
                      <a:pt x="1308419" y="749150"/>
                    </a:lnTo>
                    <a:lnTo>
                      <a:pt x="1309688" y="733596"/>
                    </a:lnTo>
                    <a:lnTo>
                      <a:pt x="1310640" y="718359"/>
                    </a:lnTo>
                    <a:lnTo>
                      <a:pt x="1311275" y="703122"/>
                    </a:lnTo>
                    <a:lnTo>
                      <a:pt x="1311275" y="687886"/>
                    </a:lnTo>
                    <a:lnTo>
                      <a:pt x="1311275" y="672331"/>
                    </a:lnTo>
                    <a:lnTo>
                      <a:pt x="1310640" y="657412"/>
                    </a:lnTo>
                    <a:lnTo>
                      <a:pt x="1309688" y="642176"/>
                    </a:lnTo>
                    <a:lnTo>
                      <a:pt x="1308419" y="626622"/>
                    </a:lnTo>
                    <a:lnTo>
                      <a:pt x="1306832" y="611385"/>
                    </a:lnTo>
                    <a:lnTo>
                      <a:pt x="1304928" y="596466"/>
                    </a:lnTo>
                    <a:lnTo>
                      <a:pt x="1302707" y="580912"/>
                    </a:lnTo>
                    <a:lnTo>
                      <a:pt x="1299533" y="565992"/>
                    </a:lnTo>
                    <a:lnTo>
                      <a:pt x="1296677" y="551073"/>
                    </a:lnTo>
                    <a:lnTo>
                      <a:pt x="1293186" y="536154"/>
                    </a:lnTo>
                    <a:lnTo>
                      <a:pt x="1289061" y="521235"/>
                    </a:lnTo>
                    <a:lnTo>
                      <a:pt x="1284935" y="506633"/>
                    </a:lnTo>
                    <a:lnTo>
                      <a:pt x="1280493" y="492031"/>
                    </a:lnTo>
                    <a:lnTo>
                      <a:pt x="1275415" y="477747"/>
                    </a:lnTo>
                    <a:lnTo>
                      <a:pt x="1270338" y="463145"/>
                    </a:lnTo>
                    <a:lnTo>
                      <a:pt x="1264625" y="448861"/>
                    </a:lnTo>
                    <a:lnTo>
                      <a:pt x="1258913" y="434894"/>
                    </a:lnTo>
                    <a:lnTo>
                      <a:pt x="1252249" y="420927"/>
                    </a:lnTo>
                    <a:lnTo>
                      <a:pt x="1245902" y="407278"/>
                    </a:lnTo>
                    <a:lnTo>
                      <a:pt x="1238603" y="393628"/>
                    </a:lnTo>
                    <a:lnTo>
                      <a:pt x="1231304" y="379979"/>
                    </a:lnTo>
                    <a:lnTo>
                      <a:pt x="1224005" y="366646"/>
                    </a:lnTo>
                    <a:lnTo>
                      <a:pt x="1215754" y="353632"/>
                    </a:lnTo>
                    <a:lnTo>
                      <a:pt x="1207503" y="340935"/>
                    </a:lnTo>
                    <a:lnTo>
                      <a:pt x="1199252" y="328237"/>
                    </a:lnTo>
                    <a:lnTo>
                      <a:pt x="1190366" y="315858"/>
                    </a:lnTo>
                    <a:lnTo>
                      <a:pt x="1181163" y="303795"/>
                    </a:lnTo>
                    <a:lnTo>
                      <a:pt x="1171643" y="291733"/>
                    </a:lnTo>
                    <a:lnTo>
                      <a:pt x="1162123" y="280306"/>
                    </a:lnTo>
                    <a:lnTo>
                      <a:pt x="1151967" y="268561"/>
                    </a:lnTo>
                    <a:lnTo>
                      <a:pt x="1141812" y="257451"/>
                    </a:lnTo>
                    <a:lnTo>
                      <a:pt x="1131023" y="246658"/>
                    </a:lnTo>
                    <a:lnTo>
                      <a:pt x="1120233" y="235865"/>
                    </a:lnTo>
                    <a:lnTo>
                      <a:pt x="1109126" y="225390"/>
                    </a:lnTo>
                    <a:lnTo>
                      <a:pt x="1097701" y="215232"/>
                    </a:lnTo>
                    <a:lnTo>
                      <a:pt x="1086277" y="205709"/>
                    </a:lnTo>
                    <a:lnTo>
                      <a:pt x="1074535" y="196187"/>
                    </a:lnTo>
                    <a:lnTo>
                      <a:pt x="1062476" y="186664"/>
                    </a:lnTo>
                    <a:lnTo>
                      <a:pt x="1050417" y="177776"/>
                    </a:lnTo>
                    <a:lnTo>
                      <a:pt x="1038040" y="168888"/>
                    </a:lnTo>
                    <a:lnTo>
                      <a:pt x="1025664" y="160952"/>
                    </a:lnTo>
                    <a:lnTo>
                      <a:pt x="1012653" y="152699"/>
                    </a:lnTo>
                    <a:lnTo>
                      <a:pt x="999959" y="145080"/>
                    </a:lnTo>
                    <a:lnTo>
                      <a:pt x="986630" y="137779"/>
                    </a:lnTo>
                    <a:lnTo>
                      <a:pt x="973619" y="130479"/>
                    </a:lnTo>
                    <a:lnTo>
                      <a:pt x="959656" y="124130"/>
                    </a:lnTo>
                    <a:lnTo>
                      <a:pt x="946327" y="117464"/>
                    </a:lnTo>
                    <a:lnTo>
                      <a:pt x="932364" y="111750"/>
                    </a:lnTo>
                    <a:lnTo>
                      <a:pt x="918718" y="105719"/>
                    </a:lnTo>
                    <a:lnTo>
                      <a:pt x="904755" y="100640"/>
                    </a:lnTo>
                    <a:lnTo>
                      <a:pt x="890474" y="95561"/>
                    </a:lnTo>
                    <a:lnTo>
                      <a:pt x="876194" y="91117"/>
                    </a:lnTo>
                    <a:lnTo>
                      <a:pt x="861913" y="86673"/>
                    </a:lnTo>
                    <a:lnTo>
                      <a:pt x="847633" y="82864"/>
                    </a:lnTo>
                    <a:lnTo>
                      <a:pt x="833352" y="79690"/>
                    </a:lnTo>
                    <a:lnTo>
                      <a:pt x="818437" y="76516"/>
                    </a:lnTo>
                    <a:lnTo>
                      <a:pt x="803839" y="73659"/>
                    </a:lnTo>
                    <a:lnTo>
                      <a:pt x="789241" y="71437"/>
                    </a:lnTo>
                    <a:lnTo>
                      <a:pt x="774643" y="69215"/>
                    </a:lnTo>
                    <a:lnTo>
                      <a:pt x="759728" y="67627"/>
                    </a:lnTo>
                    <a:lnTo>
                      <a:pt x="745130" y="66675"/>
                    </a:lnTo>
                    <a:lnTo>
                      <a:pt x="730532" y="65723"/>
                    </a:lnTo>
                    <a:lnTo>
                      <a:pt x="715934" y="65405"/>
                    </a:lnTo>
                    <a:lnTo>
                      <a:pt x="701019" y="65088"/>
                    </a:lnTo>
                    <a:close/>
                    <a:moveTo>
                      <a:pt x="679609" y="0"/>
                    </a:moveTo>
                    <a:lnTo>
                      <a:pt x="696766" y="318"/>
                    </a:lnTo>
                    <a:lnTo>
                      <a:pt x="714241" y="953"/>
                    </a:lnTo>
                    <a:lnTo>
                      <a:pt x="731715" y="2223"/>
                    </a:lnTo>
                    <a:lnTo>
                      <a:pt x="748555" y="3493"/>
                    </a:lnTo>
                    <a:lnTo>
                      <a:pt x="766030" y="5399"/>
                    </a:lnTo>
                    <a:lnTo>
                      <a:pt x="782551" y="7939"/>
                    </a:lnTo>
                    <a:lnTo>
                      <a:pt x="799708" y="10797"/>
                    </a:lnTo>
                    <a:lnTo>
                      <a:pt x="816230" y="13973"/>
                    </a:lnTo>
                    <a:lnTo>
                      <a:pt x="833069" y="17784"/>
                    </a:lnTo>
                    <a:lnTo>
                      <a:pt x="849273" y="21594"/>
                    </a:lnTo>
                    <a:lnTo>
                      <a:pt x="865159" y="25723"/>
                    </a:lnTo>
                    <a:lnTo>
                      <a:pt x="881363" y="30804"/>
                    </a:lnTo>
                    <a:lnTo>
                      <a:pt x="897249" y="35885"/>
                    </a:lnTo>
                    <a:lnTo>
                      <a:pt x="912817" y="41601"/>
                    </a:lnTo>
                    <a:lnTo>
                      <a:pt x="928704" y="47317"/>
                    </a:lnTo>
                    <a:lnTo>
                      <a:pt x="943954" y="53668"/>
                    </a:lnTo>
                    <a:lnTo>
                      <a:pt x="958887" y="60019"/>
                    </a:lnTo>
                    <a:lnTo>
                      <a:pt x="974138" y="67323"/>
                    </a:lnTo>
                    <a:lnTo>
                      <a:pt x="988753" y="74310"/>
                    </a:lnTo>
                    <a:lnTo>
                      <a:pt x="1003051" y="82249"/>
                    </a:lnTo>
                    <a:lnTo>
                      <a:pt x="1017348" y="90188"/>
                    </a:lnTo>
                    <a:lnTo>
                      <a:pt x="1031646" y="98444"/>
                    </a:lnTo>
                    <a:lnTo>
                      <a:pt x="1045626" y="107019"/>
                    </a:lnTo>
                    <a:lnTo>
                      <a:pt x="1059288" y="116228"/>
                    </a:lnTo>
                    <a:lnTo>
                      <a:pt x="1072632" y="125437"/>
                    </a:lnTo>
                    <a:lnTo>
                      <a:pt x="1085976" y="135282"/>
                    </a:lnTo>
                    <a:lnTo>
                      <a:pt x="1098685" y="144808"/>
                    </a:lnTo>
                    <a:lnTo>
                      <a:pt x="1111394" y="155288"/>
                    </a:lnTo>
                    <a:lnTo>
                      <a:pt x="1123785" y="165768"/>
                    </a:lnTo>
                    <a:lnTo>
                      <a:pt x="1136177" y="176565"/>
                    </a:lnTo>
                    <a:lnTo>
                      <a:pt x="1147932" y="187679"/>
                    </a:lnTo>
                    <a:lnTo>
                      <a:pt x="1159688" y="199112"/>
                    </a:lnTo>
                    <a:lnTo>
                      <a:pt x="1171126" y="210861"/>
                    </a:lnTo>
                    <a:lnTo>
                      <a:pt x="1182246" y="222611"/>
                    </a:lnTo>
                    <a:lnTo>
                      <a:pt x="1193049" y="234996"/>
                    </a:lnTo>
                    <a:lnTo>
                      <a:pt x="1203534" y="247381"/>
                    </a:lnTo>
                    <a:lnTo>
                      <a:pt x="1214019" y="260084"/>
                    </a:lnTo>
                    <a:lnTo>
                      <a:pt x="1223868" y="272786"/>
                    </a:lnTo>
                    <a:lnTo>
                      <a:pt x="1233717" y="286124"/>
                    </a:lnTo>
                    <a:lnTo>
                      <a:pt x="1242614" y="299779"/>
                    </a:lnTo>
                    <a:lnTo>
                      <a:pt x="1251828" y="313434"/>
                    </a:lnTo>
                    <a:lnTo>
                      <a:pt x="1260406" y="327089"/>
                    </a:lnTo>
                    <a:lnTo>
                      <a:pt x="1268985" y="341380"/>
                    </a:lnTo>
                    <a:lnTo>
                      <a:pt x="1276610" y="355670"/>
                    </a:lnTo>
                    <a:lnTo>
                      <a:pt x="1284553" y="370278"/>
                    </a:lnTo>
                    <a:lnTo>
                      <a:pt x="1291861" y="384886"/>
                    </a:lnTo>
                    <a:lnTo>
                      <a:pt x="1298851" y="399811"/>
                    </a:lnTo>
                    <a:lnTo>
                      <a:pt x="1305523" y="414737"/>
                    </a:lnTo>
                    <a:lnTo>
                      <a:pt x="1311560" y="430297"/>
                    </a:lnTo>
                    <a:lnTo>
                      <a:pt x="1317596" y="445858"/>
                    </a:lnTo>
                    <a:lnTo>
                      <a:pt x="1322998" y="461418"/>
                    </a:lnTo>
                    <a:lnTo>
                      <a:pt x="1328399" y="477614"/>
                    </a:lnTo>
                    <a:lnTo>
                      <a:pt x="1333165" y="493492"/>
                    </a:lnTo>
                    <a:lnTo>
                      <a:pt x="1337295" y="509370"/>
                    </a:lnTo>
                    <a:lnTo>
                      <a:pt x="1341425" y="525883"/>
                    </a:lnTo>
                    <a:lnTo>
                      <a:pt x="1344920" y="542397"/>
                    </a:lnTo>
                    <a:lnTo>
                      <a:pt x="1348098" y="559227"/>
                    </a:lnTo>
                    <a:lnTo>
                      <a:pt x="1351275" y="576058"/>
                    </a:lnTo>
                    <a:lnTo>
                      <a:pt x="1353499" y="592571"/>
                    </a:lnTo>
                    <a:lnTo>
                      <a:pt x="1355405" y="610037"/>
                    </a:lnTo>
                    <a:lnTo>
                      <a:pt x="1356676" y="626868"/>
                    </a:lnTo>
                    <a:lnTo>
                      <a:pt x="1357947" y="644334"/>
                    </a:lnTo>
                    <a:lnTo>
                      <a:pt x="1358582" y="661800"/>
                    </a:lnTo>
                    <a:lnTo>
                      <a:pt x="1358900" y="679266"/>
                    </a:lnTo>
                    <a:lnTo>
                      <a:pt x="1358582" y="691333"/>
                    </a:lnTo>
                    <a:lnTo>
                      <a:pt x="1358265" y="703401"/>
                    </a:lnTo>
                    <a:lnTo>
                      <a:pt x="1357947" y="715151"/>
                    </a:lnTo>
                    <a:lnTo>
                      <a:pt x="1356994" y="726900"/>
                    </a:lnTo>
                    <a:lnTo>
                      <a:pt x="1356358" y="738968"/>
                    </a:lnTo>
                    <a:lnTo>
                      <a:pt x="1355088" y="750718"/>
                    </a:lnTo>
                    <a:lnTo>
                      <a:pt x="1353817" y="762150"/>
                    </a:lnTo>
                    <a:lnTo>
                      <a:pt x="1352546" y="773900"/>
                    </a:lnTo>
                    <a:lnTo>
                      <a:pt x="1350639" y="785332"/>
                    </a:lnTo>
                    <a:lnTo>
                      <a:pt x="1348415" y="796764"/>
                    </a:lnTo>
                    <a:lnTo>
                      <a:pt x="1346509" y="808196"/>
                    </a:lnTo>
                    <a:lnTo>
                      <a:pt x="1344285" y="819629"/>
                    </a:lnTo>
                    <a:lnTo>
                      <a:pt x="1342061" y="831061"/>
                    </a:lnTo>
                    <a:lnTo>
                      <a:pt x="1339201" y="842175"/>
                    </a:lnTo>
                    <a:lnTo>
                      <a:pt x="1336342" y="853290"/>
                    </a:lnTo>
                    <a:lnTo>
                      <a:pt x="1333165" y="864405"/>
                    </a:lnTo>
                    <a:lnTo>
                      <a:pt x="1326810" y="885999"/>
                    </a:lnTo>
                    <a:lnTo>
                      <a:pt x="1319503" y="907593"/>
                    </a:lnTo>
                    <a:lnTo>
                      <a:pt x="1311242" y="928870"/>
                    </a:lnTo>
                    <a:lnTo>
                      <a:pt x="1302981" y="949829"/>
                    </a:lnTo>
                    <a:lnTo>
                      <a:pt x="1293449" y="970471"/>
                    </a:lnTo>
                    <a:lnTo>
                      <a:pt x="1283282" y="990477"/>
                    </a:lnTo>
                    <a:lnTo>
                      <a:pt x="1272797" y="1010484"/>
                    </a:lnTo>
                    <a:lnTo>
                      <a:pt x="1261359" y="1029855"/>
                    </a:lnTo>
                    <a:lnTo>
                      <a:pt x="1261359" y="1030172"/>
                    </a:lnTo>
                    <a:lnTo>
                      <a:pt x="1261042" y="1030490"/>
                    </a:lnTo>
                    <a:lnTo>
                      <a:pt x="1261042" y="1030808"/>
                    </a:lnTo>
                    <a:lnTo>
                      <a:pt x="1260724" y="1031443"/>
                    </a:lnTo>
                    <a:lnTo>
                      <a:pt x="1253099" y="1045098"/>
                    </a:lnTo>
                    <a:lnTo>
                      <a:pt x="1245791" y="1058753"/>
                    </a:lnTo>
                    <a:lnTo>
                      <a:pt x="1237530" y="1071773"/>
                    </a:lnTo>
                    <a:lnTo>
                      <a:pt x="1229269" y="1084476"/>
                    </a:lnTo>
                    <a:lnTo>
                      <a:pt x="1220691" y="1097178"/>
                    </a:lnTo>
                    <a:lnTo>
                      <a:pt x="1212112" y="1109563"/>
                    </a:lnTo>
                    <a:lnTo>
                      <a:pt x="1194002" y="1134333"/>
                    </a:lnTo>
                    <a:lnTo>
                      <a:pt x="1175892" y="1158785"/>
                    </a:lnTo>
                    <a:lnTo>
                      <a:pt x="1157146" y="1183873"/>
                    </a:lnTo>
                    <a:lnTo>
                      <a:pt x="1147932" y="1196575"/>
                    </a:lnTo>
                    <a:lnTo>
                      <a:pt x="1139354" y="1209913"/>
                    </a:lnTo>
                    <a:lnTo>
                      <a:pt x="1130458" y="1223250"/>
                    </a:lnTo>
                    <a:lnTo>
                      <a:pt x="1121561" y="1236906"/>
                    </a:lnTo>
                    <a:lnTo>
                      <a:pt x="1112983" y="1251513"/>
                    </a:lnTo>
                    <a:lnTo>
                      <a:pt x="1105040" y="1266439"/>
                    </a:lnTo>
                    <a:lnTo>
                      <a:pt x="1097097" y="1281682"/>
                    </a:lnTo>
                    <a:lnTo>
                      <a:pt x="1089153" y="1297560"/>
                    </a:lnTo>
                    <a:lnTo>
                      <a:pt x="1082164" y="1314391"/>
                    </a:lnTo>
                    <a:lnTo>
                      <a:pt x="1075174" y="1331857"/>
                    </a:lnTo>
                    <a:lnTo>
                      <a:pt x="1068819" y="1350275"/>
                    </a:lnTo>
                    <a:lnTo>
                      <a:pt x="1062783" y="1369329"/>
                    </a:lnTo>
                    <a:lnTo>
                      <a:pt x="1057699" y="1389336"/>
                    </a:lnTo>
                    <a:lnTo>
                      <a:pt x="1054839" y="1399815"/>
                    </a:lnTo>
                    <a:lnTo>
                      <a:pt x="1052615" y="1410295"/>
                    </a:lnTo>
                    <a:lnTo>
                      <a:pt x="1050391" y="1421092"/>
                    </a:lnTo>
                    <a:lnTo>
                      <a:pt x="1048485" y="1432524"/>
                    </a:lnTo>
                    <a:lnTo>
                      <a:pt x="1046579" y="1443956"/>
                    </a:lnTo>
                    <a:lnTo>
                      <a:pt x="1044672" y="1455706"/>
                    </a:lnTo>
                    <a:lnTo>
                      <a:pt x="1042766" y="1467456"/>
                    </a:lnTo>
                    <a:lnTo>
                      <a:pt x="1041495" y="1479841"/>
                    </a:lnTo>
                    <a:lnTo>
                      <a:pt x="1040224" y="1492543"/>
                    </a:lnTo>
                    <a:lnTo>
                      <a:pt x="1039271" y="1505246"/>
                    </a:lnTo>
                    <a:lnTo>
                      <a:pt x="1038636" y="1518583"/>
                    </a:lnTo>
                    <a:lnTo>
                      <a:pt x="1037682" y="1531921"/>
                    </a:lnTo>
                    <a:lnTo>
                      <a:pt x="1037365" y="1546211"/>
                    </a:lnTo>
                    <a:lnTo>
                      <a:pt x="1037047" y="1560184"/>
                    </a:lnTo>
                    <a:lnTo>
                      <a:pt x="1036729" y="1565583"/>
                    </a:lnTo>
                    <a:lnTo>
                      <a:pt x="1035776" y="1571299"/>
                    </a:lnTo>
                    <a:lnTo>
                      <a:pt x="1034505" y="1576697"/>
                    </a:lnTo>
                    <a:lnTo>
                      <a:pt x="1032599" y="1582096"/>
                    </a:lnTo>
                    <a:lnTo>
                      <a:pt x="1030057" y="1586542"/>
                    </a:lnTo>
                    <a:lnTo>
                      <a:pt x="1027198" y="1591305"/>
                    </a:lnTo>
                    <a:lnTo>
                      <a:pt x="1024020" y="1595751"/>
                    </a:lnTo>
                    <a:lnTo>
                      <a:pt x="1020208" y="1599562"/>
                    </a:lnTo>
                    <a:lnTo>
                      <a:pt x="1016395" y="1603055"/>
                    </a:lnTo>
                    <a:lnTo>
                      <a:pt x="1012265" y="1606548"/>
                    </a:lnTo>
                    <a:lnTo>
                      <a:pt x="1007499" y="1609089"/>
                    </a:lnTo>
                    <a:lnTo>
                      <a:pt x="1002733" y="1611629"/>
                    </a:lnTo>
                    <a:lnTo>
                      <a:pt x="997649" y="1613217"/>
                    </a:lnTo>
                    <a:lnTo>
                      <a:pt x="992248" y="1614805"/>
                    </a:lnTo>
                    <a:lnTo>
                      <a:pt x="986847" y="1615758"/>
                    </a:lnTo>
                    <a:lnTo>
                      <a:pt x="980810" y="1616075"/>
                    </a:lnTo>
                    <a:lnTo>
                      <a:pt x="679609" y="1616075"/>
                    </a:lnTo>
                    <a:lnTo>
                      <a:pt x="377772" y="1616075"/>
                    </a:lnTo>
                    <a:lnTo>
                      <a:pt x="371736" y="1615758"/>
                    </a:lnTo>
                    <a:lnTo>
                      <a:pt x="366334" y="1614805"/>
                    </a:lnTo>
                    <a:lnTo>
                      <a:pt x="360933" y="1613217"/>
                    </a:lnTo>
                    <a:lnTo>
                      <a:pt x="355850" y="1611629"/>
                    </a:lnTo>
                    <a:lnTo>
                      <a:pt x="351084" y="1609089"/>
                    </a:lnTo>
                    <a:lnTo>
                      <a:pt x="346318" y="1606548"/>
                    </a:lnTo>
                    <a:lnTo>
                      <a:pt x="342187" y="1603055"/>
                    </a:lnTo>
                    <a:lnTo>
                      <a:pt x="338057" y="1599562"/>
                    </a:lnTo>
                    <a:lnTo>
                      <a:pt x="334562" y="1595751"/>
                    </a:lnTo>
                    <a:lnTo>
                      <a:pt x="331385" y="1591305"/>
                    </a:lnTo>
                    <a:lnTo>
                      <a:pt x="328525" y="1586859"/>
                    </a:lnTo>
                    <a:lnTo>
                      <a:pt x="325984" y="1582096"/>
                    </a:lnTo>
                    <a:lnTo>
                      <a:pt x="324077" y="1576697"/>
                    </a:lnTo>
                    <a:lnTo>
                      <a:pt x="322806" y="1571616"/>
                    </a:lnTo>
                    <a:lnTo>
                      <a:pt x="321853" y="1565900"/>
                    </a:lnTo>
                    <a:lnTo>
                      <a:pt x="321535" y="1560184"/>
                    </a:lnTo>
                    <a:lnTo>
                      <a:pt x="321218" y="1546211"/>
                    </a:lnTo>
                    <a:lnTo>
                      <a:pt x="320900" y="1531921"/>
                    </a:lnTo>
                    <a:lnTo>
                      <a:pt x="320265" y="1518583"/>
                    </a:lnTo>
                    <a:lnTo>
                      <a:pt x="319311" y="1505246"/>
                    </a:lnTo>
                    <a:lnTo>
                      <a:pt x="318358" y="1492543"/>
                    </a:lnTo>
                    <a:lnTo>
                      <a:pt x="317087" y="1479841"/>
                    </a:lnTo>
                    <a:lnTo>
                      <a:pt x="315816" y="1467456"/>
                    </a:lnTo>
                    <a:lnTo>
                      <a:pt x="313910" y="1455706"/>
                    </a:lnTo>
                    <a:lnTo>
                      <a:pt x="312004" y="1443956"/>
                    </a:lnTo>
                    <a:lnTo>
                      <a:pt x="310415" y="1432524"/>
                    </a:lnTo>
                    <a:lnTo>
                      <a:pt x="308191" y="1421409"/>
                    </a:lnTo>
                    <a:lnTo>
                      <a:pt x="305967" y="1410295"/>
                    </a:lnTo>
                    <a:lnTo>
                      <a:pt x="303743" y="1399815"/>
                    </a:lnTo>
                    <a:lnTo>
                      <a:pt x="301201" y="1389336"/>
                    </a:lnTo>
                    <a:lnTo>
                      <a:pt x="295800" y="1369329"/>
                    </a:lnTo>
                    <a:lnTo>
                      <a:pt x="289763" y="1350275"/>
                    </a:lnTo>
                    <a:lnTo>
                      <a:pt x="283409" y="1331857"/>
                    </a:lnTo>
                    <a:lnTo>
                      <a:pt x="276419" y="1314391"/>
                    </a:lnTo>
                    <a:lnTo>
                      <a:pt x="269429" y="1297560"/>
                    </a:lnTo>
                    <a:lnTo>
                      <a:pt x="261804" y="1281682"/>
                    </a:lnTo>
                    <a:lnTo>
                      <a:pt x="253543" y="1266439"/>
                    </a:lnTo>
                    <a:lnTo>
                      <a:pt x="245600" y="1251513"/>
                    </a:lnTo>
                    <a:lnTo>
                      <a:pt x="237021" y="1236906"/>
                    </a:lnTo>
                    <a:lnTo>
                      <a:pt x="228125" y="1223250"/>
                    </a:lnTo>
                    <a:lnTo>
                      <a:pt x="219229" y="1209913"/>
                    </a:lnTo>
                    <a:lnTo>
                      <a:pt x="210650" y="1196575"/>
                    </a:lnTo>
                    <a:lnTo>
                      <a:pt x="201436" y="1183873"/>
                    </a:lnTo>
                    <a:lnTo>
                      <a:pt x="183008" y="1158785"/>
                    </a:lnTo>
                    <a:lnTo>
                      <a:pt x="164580" y="1134333"/>
                    </a:lnTo>
                    <a:lnTo>
                      <a:pt x="146470" y="1109563"/>
                    </a:lnTo>
                    <a:lnTo>
                      <a:pt x="137892" y="1097178"/>
                    </a:lnTo>
                    <a:lnTo>
                      <a:pt x="129313" y="1084476"/>
                    </a:lnTo>
                    <a:lnTo>
                      <a:pt x="121052" y="1071773"/>
                    </a:lnTo>
                    <a:lnTo>
                      <a:pt x="112792" y="1058753"/>
                    </a:lnTo>
                    <a:lnTo>
                      <a:pt x="105484" y="1045098"/>
                    </a:lnTo>
                    <a:lnTo>
                      <a:pt x="97859" y="1031443"/>
                    </a:lnTo>
                    <a:lnTo>
                      <a:pt x="97541" y="1030808"/>
                    </a:lnTo>
                    <a:lnTo>
                      <a:pt x="97223" y="1030490"/>
                    </a:lnTo>
                    <a:lnTo>
                      <a:pt x="97541" y="1030490"/>
                    </a:lnTo>
                    <a:lnTo>
                      <a:pt x="97541" y="1030172"/>
                    </a:lnTo>
                    <a:lnTo>
                      <a:pt x="97223" y="1029855"/>
                    </a:lnTo>
                    <a:lnTo>
                      <a:pt x="85785" y="1010484"/>
                    </a:lnTo>
                    <a:lnTo>
                      <a:pt x="75300" y="990477"/>
                    </a:lnTo>
                    <a:lnTo>
                      <a:pt x="65133" y="970471"/>
                    </a:lnTo>
                    <a:lnTo>
                      <a:pt x="55602" y="949829"/>
                    </a:lnTo>
                    <a:lnTo>
                      <a:pt x="47341" y="928870"/>
                    </a:lnTo>
                    <a:lnTo>
                      <a:pt x="39080" y="907593"/>
                    </a:lnTo>
                    <a:lnTo>
                      <a:pt x="31772" y="885999"/>
                    </a:lnTo>
                    <a:lnTo>
                      <a:pt x="25418" y="864405"/>
                    </a:lnTo>
                    <a:lnTo>
                      <a:pt x="22241" y="853290"/>
                    </a:lnTo>
                    <a:lnTo>
                      <a:pt x="19381" y="842175"/>
                    </a:lnTo>
                    <a:lnTo>
                      <a:pt x="16839" y="831061"/>
                    </a:lnTo>
                    <a:lnTo>
                      <a:pt x="14298" y="819629"/>
                    </a:lnTo>
                    <a:lnTo>
                      <a:pt x="12073" y="808196"/>
                    </a:lnTo>
                    <a:lnTo>
                      <a:pt x="10167" y="796764"/>
                    </a:lnTo>
                    <a:lnTo>
                      <a:pt x="7943" y="785332"/>
                    </a:lnTo>
                    <a:lnTo>
                      <a:pt x="6354" y="773900"/>
                    </a:lnTo>
                    <a:lnTo>
                      <a:pt x="4766" y="762150"/>
                    </a:lnTo>
                    <a:lnTo>
                      <a:pt x="3495" y="750718"/>
                    </a:lnTo>
                    <a:lnTo>
                      <a:pt x="2224" y="738968"/>
                    </a:lnTo>
                    <a:lnTo>
                      <a:pt x="1589" y="726900"/>
                    </a:lnTo>
                    <a:lnTo>
                      <a:pt x="635" y="715151"/>
                    </a:lnTo>
                    <a:lnTo>
                      <a:pt x="318" y="703401"/>
                    </a:lnTo>
                    <a:lnTo>
                      <a:pt x="0" y="691333"/>
                    </a:lnTo>
                    <a:lnTo>
                      <a:pt x="0" y="679266"/>
                    </a:lnTo>
                    <a:lnTo>
                      <a:pt x="0" y="661800"/>
                    </a:lnTo>
                    <a:lnTo>
                      <a:pt x="635" y="644334"/>
                    </a:lnTo>
                    <a:lnTo>
                      <a:pt x="1906" y="626868"/>
                    </a:lnTo>
                    <a:lnTo>
                      <a:pt x="3177" y="610037"/>
                    </a:lnTo>
                    <a:lnTo>
                      <a:pt x="5084" y="592571"/>
                    </a:lnTo>
                    <a:lnTo>
                      <a:pt x="7625" y="576058"/>
                    </a:lnTo>
                    <a:lnTo>
                      <a:pt x="10485" y="559227"/>
                    </a:lnTo>
                    <a:lnTo>
                      <a:pt x="13662" y="542397"/>
                    </a:lnTo>
                    <a:lnTo>
                      <a:pt x="17157" y="525883"/>
                    </a:lnTo>
                    <a:lnTo>
                      <a:pt x="21287" y="509370"/>
                    </a:lnTo>
                    <a:lnTo>
                      <a:pt x="25736" y="493492"/>
                    </a:lnTo>
                    <a:lnTo>
                      <a:pt x="30184" y="477614"/>
                    </a:lnTo>
                    <a:lnTo>
                      <a:pt x="35585" y="461418"/>
                    </a:lnTo>
                    <a:lnTo>
                      <a:pt x="40986" y="445858"/>
                    </a:lnTo>
                    <a:lnTo>
                      <a:pt x="47023" y="430297"/>
                    </a:lnTo>
                    <a:lnTo>
                      <a:pt x="53060" y="414737"/>
                    </a:lnTo>
                    <a:lnTo>
                      <a:pt x="59732" y="399811"/>
                    </a:lnTo>
                    <a:lnTo>
                      <a:pt x="66722" y="384886"/>
                    </a:lnTo>
                    <a:lnTo>
                      <a:pt x="74029" y="370278"/>
                    </a:lnTo>
                    <a:lnTo>
                      <a:pt x="81973" y="355670"/>
                    </a:lnTo>
                    <a:lnTo>
                      <a:pt x="89598" y="341380"/>
                    </a:lnTo>
                    <a:lnTo>
                      <a:pt x="98176" y="327089"/>
                    </a:lnTo>
                    <a:lnTo>
                      <a:pt x="106755" y="313434"/>
                    </a:lnTo>
                    <a:lnTo>
                      <a:pt x="115969" y="299779"/>
                    </a:lnTo>
                    <a:lnTo>
                      <a:pt x="124865" y="286124"/>
                    </a:lnTo>
                    <a:lnTo>
                      <a:pt x="134714" y="272786"/>
                    </a:lnTo>
                    <a:lnTo>
                      <a:pt x="144564" y="260084"/>
                    </a:lnTo>
                    <a:lnTo>
                      <a:pt x="155049" y="247381"/>
                    </a:lnTo>
                    <a:lnTo>
                      <a:pt x="165534" y="234996"/>
                    </a:lnTo>
                    <a:lnTo>
                      <a:pt x="176336" y="222611"/>
                    </a:lnTo>
                    <a:lnTo>
                      <a:pt x="187456" y="210861"/>
                    </a:lnTo>
                    <a:lnTo>
                      <a:pt x="198894" y="199112"/>
                    </a:lnTo>
                    <a:lnTo>
                      <a:pt x="210650" y="187679"/>
                    </a:lnTo>
                    <a:lnTo>
                      <a:pt x="222406" y="176565"/>
                    </a:lnTo>
                    <a:lnTo>
                      <a:pt x="234797" y="165768"/>
                    </a:lnTo>
                    <a:lnTo>
                      <a:pt x="247188" y="155288"/>
                    </a:lnTo>
                    <a:lnTo>
                      <a:pt x="259897" y="144808"/>
                    </a:lnTo>
                    <a:lnTo>
                      <a:pt x="272606" y="135282"/>
                    </a:lnTo>
                    <a:lnTo>
                      <a:pt x="285951" y="125437"/>
                    </a:lnTo>
                    <a:lnTo>
                      <a:pt x="299295" y="116228"/>
                    </a:lnTo>
                    <a:lnTo>
                      <a:pt x="312957" y="107019"/>
                    </a:lnTo>
                    <a:lnTo>
                      <a:pt x="326937" y="98444"/>
                    </a:lnTo>
                    <a:lnTo>
                      <a:pt x="341234" y="90188"/>
                    </a:lnTo>
                    <a:lnTo>
                      <a:pt x="355532" y="82249"/>
                    </a:lnTo>
                    <a:lnTo>
                      <a:pt x="369829" y="74310"/>
                    </a:lnTo>
                    <a:lnTo>
                      <a:pt x="384445" y="67323"/>
                    </a:lnTo>
                    <a:lnTo>
                      <a:pt x="399695" y="60019"/>
                    </a:lnTo>
                    <a:lnTo>
                      <a:pt x="414946" y="53668"/>
                    </a:lnTo>
                    <a:lnTo>
                      <a:pt x="430197" y="47317"/>
                    </a:lnTo>
                    <a:lnTo>
                      <a:pt x="445765" y="41601"/>
                    </a:lnTo>
                    <a:lnTo>
                      <a:pt x="461333" y="35885"/>
                    </a:lnTo>
                    <a:lnTo>
                      <a:pt x="477220" y="30804"/>
                    </a:lnTo>
                    <a:lnTo>
                      <a:pt x="493423" y="25723"/>
                    </a:lnTo>
                    <a:lnTo>
                      <a:pt x="509310" y="21594"/>
                    </a:lnTo>
                    <a:lnTo>
                      <a:pt x="525831" y="17784"/>
                    </a:lnTo>
                    <a:lnTo>
                      <a:pt x="542353" y="13973"/>
                    </a:lnTo>
                    <a:lnTo>
                      <a:pt x="558874" y="10797"/>
                    </a:lnTo>
                    <a:lnTo>
                      <a:pt x="576031" y="7939"/>
                    </a:lnTo>
                    <a:lnTo>
                      <a:pt x="592871" y="5399"/>
                    </a:lnTo>
                    <a:lnTo>
                      <a:pt x="610028" y="3493"/>
                    </a:lnTo>
                    <a:lnTo>
                      <a:pt x="626867" y="2223"/>
                    </a:lnTo>
                    <a:lnTo>
                      <a:pt x="644342" y="953"/>
                    </a:lnTo>
                    <a:lnTo>
                      <a:pt x="661816" y="318"/>
                    </a:lnTo>
                    <a:lnTo>
                      <a:pt x="679609" y="0"/>
                    </a:lnTo>
                    <a:close/>
                  </a:path>
                </a:pathLst>
              </a:custGeom>
              <a:solidFill>
                <a:srgbClr val="0170C1"/>
              </a:solidFill>
              <a:ln>
                <a:noFill/>
              </a:ln>
              <a:extLst/>
            </p:spPr>
            <p:txBody>
              <a:bodyPr bIns="720000"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 rot="20353119">
                <a:off x="7130426" y="2463297"/>
                <a:ext cx="123513" cy="189004"/>
              </a:xfrm>
              <a:custGeom>
                <a:avLst/>
                <a:gdLst>
                  <a:gd name="connsiteX0" fmla="*/ 0 w 120041"/>
                  <a:gd name="connsiteY0" fmla="*/ 0 h 185738"/>
                  <a:gd name="connsiteX1" fmla="*/ 120041 w 120041"/>
                  <a:gd name="connsiteY1" fmla="*/ 0 h 185738"/>
                  <a:gd name="connsiteX2" fmla="*/ 120041 w 120041"/>
                  <a:gd name="connsiteY2" fmla="*/ 185738 h 185738"/>
                  <a:gd name="connsiteX3" fmla="*/ 0 w 120041"/>
                  <a:gd name="connsiteY3" fmla="*/ 185738 h 185738"/>
                  <a:gd name="connsiteX4" fmla="*/ 0 w 120041"/>
                  <a:gd name="connsiteY4" fmla="*/ 0 h 185738"/>
                  <a:gd name="connsiteX0" fmla="*/ 0 w 120041"/>
                  <a:gd name="connsiteY0" fmla="*/ 0 h 185738"/>
                  <a:gd name="connsiteX1" fmla="*/ 120041 w 120041"/>
                  <a:gd name="connsiteY1" fmla="*/ 0 h 185738"/>
                  <a:gd name="connsiteX2" fmla="*/ 89946 w 120041"/>
                  <a:gd name="connsiteY2" fmla="*/ 184505 h 185738"/>
                  <a:gd name="connsiteX3" fmla="*/ 0 w 120041"/>
                  <a:gd name="connsiteY3" fmla="*/ 185738 h 185738"/>
                  <a:gd name="connsiteX4" fmla="*/ 0 w 120041"/>
                  <a:gd name="connsiteY4" fmla="*/ 0 h 185738"/>
                  <a:gd name="connsiteX0" fmla="*/ 0 w 120041"/>
                  <a:gd name="connsiteY0" fmla="*/ 0 h 188729"/>
                  <a:gd name="connsiteX1" fmla="*/ 120041 w 120041"/>
                  <a:gd name="connsiteY1" fmla="*/ 0 h 188729"/>
                  <a:gd name="connsiteX2" fmla="*/ 101079 w 120041"/>
                  <a:gd name="connsiteY2" fmla="*/ 188729 h 188729"/>
                  <a:gd name="connsiteX3" fmla="*/ 0 w 120041"/>
                  <a:gd name="connsiteY3" fmla="*/ 185738 h 188729"/>
                  <a:gd name="connsiteX4" fmla="*/ 0 w 120041"/>
                  <a:gd name="connsiteY4" fmla="*/ 0 h 188729"/>
                  <a:gd name="connsiteX0" fmla="*/ 0 w 120041"/>
                  <a:gd name="connsiteY0" fmla="*/ 0 h 185738"/>
                  <a:gd name="connsiteX1" fmla="*/ 120041 w 120041"/>
                  <a:gd name="connsiteY1" fmla="*/ 0 h 185738"/>
                  <a:gd name="connsiteX2" fmla="*/ 114140 w 120041"/>
                  <a:gd name="connsiteY2" fmla="*/ 127465 h 185738"/>
                  <a:gd name="connsiteX3" fmla="*/ 0 w 120041"/>
                  <a:gd name="connsiteY3" fmla="*/ 185738 h 185738"/>
                  <a:gd name="connsiteX4" fmla="*/ 0 w 120041"/>
                  <a:gd name="connsiteY4" fmla="*/ 0 h 185738"/>
                  <a:gd name="connsiteX0" fmla="*/ 0 w 120041"/>
                  <a:gd name="connsiteY0" fmla="*/ 0 h 185738"/>
                  <a:gd name="connsiteX1" fmla="*/ 120041 w 120041"/>
                  <a:gd name="connsiteY1" fmla="*/ 0 h 185738"/>
                  <a:gd name="connsiteX2" fmla="*/ 107461 w 120041"/>
                  <a:gd name="connsiteY2" fmla="*/ 124931 h 185738"/>
                  <a:gd name="connsiteX3" fmla="*/ 0 w 120041"/>
                  <a:gd name="connsiteY3" fmla="*/ 185738 h 185738"/>
                  <a:gd name="connsiteX4" fmla="*/ 0 w 120041"/>
                  <a:gd name="connsiteY4" fmla="*/ 0 h 185738"/>
                  <a:gd name="connsiteX0" fmla="*/ 0 w 129225"/>
                  <a:gd name="connsiteY0" fmla="*/ 0 h 190616"/>
                  <a:gd name="connsiteX1" fmla="*/ 120041 w 129225"/>
                  <a:gd name="connsiteY1" fmla="*/ 0 h 190616"/>
                  <a:gd name="connsiteX2" fmla="*/ 107461 w 129225"/>
                  <a:gd name="connsiteY2" fmla="*/ 124931 h 190616"/>
                  <a:gd name="connsiteX3" fmla="*/ 0 w 129225"/>
                  <a:gd name="connsiteY3" fmla="*/ 185738 h 190616"/>
                  <a:gd name="connsiteX4" fmla="*/ 0 w 129225"/>
                  <a:gd name="connsiteY4" fmla="*/ 0 h 190616"/>
                  <a:gd name="connsiteX0" fmla="*/ 0 w 124507"/>
                  <a:gd name="connsiteY0" fmla="*/ 2535 h 193179"/>
                  <a:gd name="connsiteX1" fmla="*/ 113362 w 124507"/>
                  <a:gd name="connsiteY1" fmla="*/ 0 h 193179"/>
                  <a:gd name="connsiteX2" fmla="*/ 107461 w 124507"/>
                  <a:gd name="connsiteY2" fmla="*/ 127466 h 193179"/>
                  <a:gd name="connsiteX3" fmla="*/ 0 w 124507"/>
                  <a:gd name="connsiteY3" fmla="*/ 188273 h 193179"/>
                  <a:gd name="connsiteX4" fmla="*/ 0 w 124507"/>
                  <a:gd name="connsiteY4" fmla="*/ 2535 h 193179"/>
                  <a:gd name="connsiteX0" fmla="*/ 0 w 121777"/>
                  <a:gd name="connsiteY0" fmla="*/ 2535 h 194298"/>
                  <a:gd name="connsiteX1" fmla="*/ 113362 w 121777"/>
                  <a:gd name="connsiteY1" fmla="*/ 0 h 194298"/>
                  <a:gd name="connsiteX2" fmla="*/ 107461 w 121777"/>
                  <a:gd name="connsiteY2" fmla="*/ 127466 h 194298"/>
                  <a:gd name="connsiteX3" fmla="*/ 0 w 121777"/>
                  <a:gd name="connsiteY3" fmla="*/ 188273 h 194298"/>
                  <a:gd name="connsiteX4" fmla="*/ 0 w 121777"/>
                  <a:gd name="connsiteY4" fmla="*/ 2535 h 194298"/>
                  <a:gd name="connsiteX0" fmla="*/ 0 w 123513"/>
                  <a:gd name="connsiteY0" fmla="*/ 2535 h 194065"/>
                  <a:gd name="connsiteX1" fmla="*/ 113362 w 123513"/>
                  <a:gd name="connsiteY1" fmla="*/ 0 h 194065"/>
                  <a:gd name="connsiteX2" fmla="*/ 107461 w 123513"/>
                  <a:gd name="connsiteY2" fmla="*/ 127466 h 194065"/>
                  <a:gd name="connsiteX3" fmla="*/ 0 w 123513"/>
                  <a:gd name="connsiteY3" fmla="*/ 188273 h 194065"/>
                  <a:gd name="connsiteX4" fmla="*/ 0 w 123513"/>
                  <a:gd name="connsiteY4" fmla="*/ 2535 h 194065"/>
                  <a:gd name="connsiteX0" fmla="*/ 35622 w 123513"/>
                  <a:gd name="connsiteY0" fmla="*/ 16053 h 194065"/>
                  <a:gd name="connsiteX1" fmla="*/ 113362 w 123513"/>
                  <a:gd name="connsiteY1" fmla="*/ 0 h 194065"/>
                  <a:gd name="connsiteX2" fmla="*/ 107461 w 123513"/>
                  <a:gd name="connsiteY2" fmla="*/ 127466 h 194065"/>
                  <a:gd name="connsiteX3" fmla="*/ 0 w 123513"/>
                  <a:gd name="connsiteY3" fmla="*/ 188273 h 194065"/>
                  <a:gd name="connsiteX4" fmla="*/ 35622 w 123513"/>
                  <a:gd name="connsiteY4" fmla="*/ 16053 h 194065"/>
                  <a:gd name="connsiteX0" fmla="*/ 35622 w 123513"/>
                  <a:gd name="connsiteY0" fmla="*/ 16053 h 189004"/>
                  <a:gd name="connsiteX1" fmla="*/ 113362 w 123513"/>
                  <a:gd name="connsiteY1" fmla="*/ 0 h 189004"/>
                  <a:gd name="connsiteX2" fmla="*/ 107461 w 123513"/>
                  <a:gd name="connsiteY2" fmla="*/ 127466 h 189004"/>
                  <a:gd name="connsiteX3" fmla="*/ 0 w 123513"/>
                  <a:gd name="connsiteY3" fmla="*/ 188273 h 189004"/>
                  <a:gd name="connsiteX4" fmla="*/ 8535 w 123513"/>
                  <a:gd name="connsiteY4" fmla="*/ 88698 h 189004"/>
                  <a:gd name="connsiteX5" fmla="*/ 35622 w 123513"/>
                  <a:gd name="connsiteY5" fmla="*/ 16053 h 18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513" h="189004">
                    <a:moveTo>
                      <a:pt x="35622" y="16053"/>
                    </a:moveTo>
                    <a:lnTo>
                      <a:pt x="113362" y="0"/>
                    </a:lnTo>
                    <a:cubicBezTo>
                      <a:pt x="131272" y="20822"/>
                      <a:pt x="123056" y="84647"/>
                      <a:pt x="107461" y="127466"/>
                    </a:cubicBezTo>
                    <a:cubicBezTo>
                      <a:pt x="91866" y="170285"/>
                      <a:pt x="14402" y="193518"/>
                      <a:pt x="0" y="188273"/>
                    </a:cubicBezTo>
                    <a:cubicBezTo>
                      <a:pt x="7016" y="157513"/>
                      <a:pt x="1519" y="119458"/>
                      <a:pt x="8535" y="88698"/>
                    </a:cubicBezTo>
                    <a:lnTo>
                      <a:pt x="35622" y="160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5288280" y="2820631"/>
              <a:ext cx="16154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bg1"/>
                  </a:solidFill>
                  <a:latin typeface="方正尚酷简体" panose="03000509000000000000" pitchFamily="65" charset="-122"/>
                  <a:ea typeface="方正尚酷简体" panose="03000509000000000000" pitchFamily="65" charset="-122"/>
                </a:rPr>
                <a:t>研究背景</a:t>
              </a: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777240" y="2106673"/>
            <a:ext cx="4389120" cy="746760"/>
          </a:xfrm>
          <a:custGeom>
            <a:avLst/>
            <a:gdLst>
              <a:gd name="connsiteX0" fmla="*/ 4389120 w 4389120"/>
              <a:gd name="connsiteY0" fmla="*/ 746760 h 746760"/>
              <a:gd name="connsiteX1" fmla="*/ 3642360 w 4389120"/>
              <a:gd name="connsiteY1" fmla="*/ 0 h 746760"/>
              <a:gd name="connsiteX2" fmla="*/ 0 w 4389120"/>
              <a:gd name="connsiteY2" fmla="*/ 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9120" h="746760">
                <a:moveTo>
                  <a:pt x="4389120" y="746760"/>
                </a:moveTo>
                <a:lnTo>
                  <a:pt x="364236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0170C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8200" y="1592263"/>
            <a:ext cx="263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非限时编程练习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8200" y="2270284"/>
            <a:ext cx="3596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200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多位用户在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OJ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上练习包括数组、排序、树、图等类型的算法，多次提交产生了大量的数据。数据包括提交时间、分数、代码等，这些数据成为了研究的样本。</a:t>
            </a:r>
          </a:p>
        </p:txBody>
      </p:sp>
      <p:sp>
        <p:nvSpPr>
          <p:cNvPr id="19" name="任意多边形 18"/>
          <p:cNvSpPr/>
          <p:nvPr/>
        </p:nvSpPr>
        <p:spPr>
          <a:xfrm flipV="1">
            <a:off x="777240" y="3827870"/>
            <a:ext cx="4389120" cy="746760"/>
          </a:xfrm>
          <a:custGeom>
            <a:avLst/>
            <a:gdLst>
              <a:gd name="connsiteX0" fmla="*/ 4389120 w 4389120"/>
              <a:gd name="connsiteY0" fmla="*/ 746760 h 746760"/>
              <a:gd name="connsiteX1" fmla="*/ 3642360 w 4389120"/>
              <a:gd name="connsiteY1" fmla="*/ 0 h 746760"/>
              <a:gd name="connsiteX2" fmla="*/ 0 w 4389120"/>
              <a:gd name="connsiteY2" fmla="*/ 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9120" h="746760">
                <a:moveTo>
                  <a:pt x="4389120" y="746760"/>
                </a:moveTo>
                <a:lnTo>
                  <a:pt x="364236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0170C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440" y="4033000"/>
            <a:ext cx="263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代码质量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420687" y="1592263"/>
            <a:ext cx="263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代码分析</a:t>
            </a:r>
          </a:p>
        </p:txBody>
      </p:sp>
      <p:sp>
        <p:nvSpPr>
          <p:cNvPr id="26" name="任意多边形 25"/>
          <p:cNvSpPr/>
          <p:nvPr/>
        </p:nvSpPr>
        <p:spPr>
          <a:xfrm flipH="1" flipV="1">
            <a:off x="7162800" y="3765511"/>
            <a:ext cx="4370388" cy="784152"/>
          </a:xfrm>
          <a:custGeom>
            <a:avLst/>
            <a:gdLst>
              <a:gd name="connsiteX0" fmla="*/ 4389120 w 4389120"/>
              <a:gd name="connsiteY0" fmla="*/ 746760 h 746760"/>
              <a:gd name="connsiteX1" fmla="*/ 3642360 w 4389120"/>
              <a:gd name="connsiteY1" fmla="*/ 0 h 746760"/>
              <a:gd name="connsiteX2" fmla="*/ 0 w 4389120"/>
              <a:gd name="connsiteY2" fmla="*/ 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9120" h="746760">
                <a:moveTo>
                  <a:pt x="4389120" y="746760"/>
                </a:moveTo>
                <a:lnTo>
                  <a:pt x="3642360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0170C1"/>
            </a:solidFill>
            <a:headEnd type="non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250998" y="3995733"/>
            <a:ext cx="263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编程能力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962899" y="4697185"/>
            <a:ext cx="3596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通过对用户代码的综合分析，可以得出用户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debug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能力、代码简洁度、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MI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指数的得分，以此可以对用户的编程能力做出评价。</a:t>
            </a:r>
          </a:p>
        </p:txBody>
      </p:sp>
      <p:sp>
        <p:nvSpPr>
          <p:cNvPr id="30" name="矩形 29"/>
          <p:cNvSpPr/>
          <p:nvPr/>
        </p:nvSpPr>
        <p:spPr>
          <a:xfrm>
            <a:off x="7004050" y="2424173"/>
            <a:ext cx="279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flipH="1">
            <a:off x="0" y="259080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flipH="1">
            <a:off x="3627121" y="259080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022327" y="259080"/>
            <a:ext cx="594360" cy="594360"/>
          </a:xfrm>
          <a:prstGeom prst="ellipse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1968" y="317807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论文相关研究背景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20BBC3-0A34-4A6C-9201-0C9D37075788}"/>
              </a:ext>
            </a:extLst>
          </p:cNvPr>
          <p:cNvSpPr txBox="1"/>
          <p:nvPr/>
        </p:nvSpPr>
        <p:spPr>
          <a:xfrm>
            <a:off x="7962899" y="2265405"/>
            <a:ext cx="3445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通过对数据的提取得到用户每道题的提交次数、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debug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时间、代码有效行数。</a:t>
            </a:r>
            <a:endParaRPr lang="zh-CN" altLang="en-US" sz="1400" dirty="0">
              <a:highlight>
                <a:srgbClr val="C0C0C0"/>
              </a:highlight>
              <a:ea typeface="冬青黑体简体中文 W3" panose="020B030000000000000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8064C9-8FAE-48CF-A7ED-0CF9CB2E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0" y="4710853"/>
            <a:ext cx="43981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我们使用代码的可维护指数（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MI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Maintainability Index)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作为代码质量的评判依据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冬青黑体简体中文 W3" panose="020B0300000000000000"/>
            </a:endParaRPr>
          </a:p>
        </p:txBody>
      </p:sp>
      <p:sp>
        <p:nvSpPr>
          <p:cNvPr id="24" name="任意多边形 23"/>
          <p:cNvSpPr/>
          <p:nvPr/>
        </p:nvSpPr>
        <p:spPr>
          <a:xfrm flipH="1">
            <a:off x="-28575" y="259080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3393" y="317807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论文相关研究背景</a:t>
            </a:r>
          </a:p>
        </p:txBody>
      </p:sp>
    </p:spTree>
    <p:extLst>
      <p:ext uri="{BB962C8B-B14F-4D97-AF65-F5344CB8AC3E}">
        <p14:creationId xmlns:p14="http://schemas.microsoft.com/office/powerpoint/2010/main" val="30908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6" grpId="0" animBg="1"/>
      <p:bldP spid="17" grpId="0"/>
      <p:bldP spid="18" grpId="0"/>
      <p:bldP spid="19" grpId="0" animBg="1"/>
      <p:bldP spid="20" grpId="0"/>
      <p:bldP spid="23" grpId="0"/>
      <p:bldP spid="26" grpId="0" animBg="1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453"/>
            <a:ext cx="250031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1960" y="-453"/>
            <a:ext cx="1173004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184957" y="2242260"/>
            <a:ext cx="1822086" cy="2579699"/>
            <a:chOff x="3672679" y="2699460"/>
            <a:chExt cx="1822086" cy="2579699"/>
          </a:xfrm>
        </p:grpSpPr>
        <p:grpSp>
          <p:nvGrpSpPr>
            <p:cNvPr id="16" name="组合 15"/>
            <p:cNvGrpSpPr/>
            <p:nvPr/>
          </p:nvGrpSpPr>
          <p:grpSpPr>
            <a:xfrm>
              <a:off x="3672679" y="2699460"/>
              <a:ext cx="1822086" cy="2579699"/>
              <a:chOff x="3732827" y="2699460"/>
              <a:chExt cx="1822086" cy="257969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3937081" y="4528457"/>
                <a:ext cx="1573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0170C1"/>
                    </a:solidFill>
                    <a:latin typeface="方正尚酷简体" panose="03000509000000000000" pitchFamily="65" charset="-122"/>
                    <a:ea typeface="方正尚酷简体" panose="03000509000000000000" pitchFamily="65" charset="-122"/>
                  </a:rPr>
                  <a:t>研究意义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937080" y="4879049"/>
                <a:ext cx="15735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Garage Gothic" pitchFamily="2" charset="0"/>
                    <a:ea typeface="方正尚酷简体" panose="03000509000000000000" pitchFamily="65" charset="-122"/>
                  </a:rPr>
                  <a:t>Meaning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Garage Gothic" pitchFamily="2" charset="0"/>
                  <a:ea typeface="方正尚酷简体" panose="03000509000000000000" pitchFamily="65" charset="-122"/>
                </a:endParaRPr>
              </a:p>
            </p:txBody>
          </p:sp>
          <p:sp>
            <p:nvSpPr>
              <p:cNvPr id="8" name="六边形 7"/>
              <p:cNvSpPr/>
              <p:nvPr/>
            </p:nvSpPr>
            <p:spPr>
              <a:xfrm>
                <a:off x="3732827" y="2699460"/>
                <a:ext cx="1822086" cy="1570762"/>
              </a:xfrm>
              <a:prstGeom prst="hexagon">
                <a:avLst/>
              </a:prstGeom>
              <a:solidFill>
                <a:srgbClr val="01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0" dirty="0">
                  <a:latin typeface="Garage Gothic" pitchFamily="2" charset="0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6000" y="2990084"/>
              <a:ext cx="975445" cy="993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5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flipH="1">
            <a:off x="0" y="259080"/>
            <a:ext cx="3870960" cy="594360"/>
          </a:xfrm>
          <a:custGeom>
            <a:avLst/>
            <a:gdLst>
              <a:gd name="connsiteX0" fmla="*/ 3870960 w 3870960"/>
              <a:gd name="connsiteY0" fmla="*/ 0 h 594360"/>
              <a:gd name="connsiteX1" fmla="*/ 377193 w 3870960"/>
              <a:gd name="connsiteY1" fmla="*/ 0 h 594360"/>
              <a:gd name="connsiteX2" fmla="*/ 0 w 3870960"/>
              <a:gd name="connsiteY2" fmla="*/ 594360 h 594360"/>
              <a:gd name="connsiteX3" fmla="*/ 3870960 w 3870960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0960" h="594360">
                <a:moveTo>
                  <a:pt x="3870960" y="0"/>
                </a:moveTo>
                <a:lnTo>
                  <a:pt x="377193" y="0"/>
                </a:lnTo>
                <a:lnTo>
                  <a:pt x="0" y="594360"/>
                </a:lnTo>
                <a:lnTo>
                  <a:pt x="387096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flipH="1">
            <a:off x="3627121" y="259080"/>
            <a:ext cx="621033" cy="594360"/>
          </a:xfrm>
          <a:custGeom>
            <a:avLst/>
            <a:gdLst>
              <a:gd name="connsiteX0" fmla="*/ 621033 w 621033"/>
              <a:gd name="connsiteY0" fmla="*/ 0 h 594360"/>
              <a:gd name="connsiteX1" fmla="*/ 377193 w 621033"/>
              <a:gd name="connsiteY1" fmla="*/ 0 h 594360"/>
              <a:gd name="connsiteX2" fmla="*/ 0 w 621033"/>
              <a:gd name="connsiteY2" fmla="*/ 594360 h 594360"/>
              <a:gd name="connsiteX3" fmla="*/ 243840 w 621033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33" h="594360">
                <a:moveTo>
                  <a:pt x="621033" y="0"/>
                </a:moveTo>
                <a:lnTo>
                  <a:pt x="377193" y="0"/>
                </a:lnTo>
                <a:lnTo>
                  <a:pt x="0" y="594360"/>
                </a:lnTo>
                <a:lnTo>
                  <a:pt x="243840" y="594360"/>
                </a:lnTo>
                <a:close/>
              </a:path>
            </a:pathLst>
          </a:cu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1022327" y="259080"/>
            <a:ext cx="594360" cy="594360"/>
          </a:xfrm>
          <a:prstGeom prst="ellipse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968" y="317807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论文相关研究意义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617455" y="4096094"/>
            <a:ext cx="4568446" cy="2007624"/>
            <a:chOff x="5970025" y="1136425"/>
            <a:chExt cx="4568446" cy="2007624"/>
          </a:xfrm>
        </p:grpSpPr>
        <p:grpSp>
          <p:nvGrpSpPr>
            <p:cNvPr id="111" name="组合 110"/>
            <p:cNvGrpSpPr/>
            <p:nvPr/>
          </p:nvGrpSpPr>
          <p:grpSpPr>
            <a:xfrm>
              <a:off x="5970025" y="1136425"/>
              <a:ext cx="4568446" cy="2007624"/>
              <a:chOff x="5970025" y="1136425"/>
              <a:chExt cx="4568446" cy="2007624"/>
            </a:xfrm>
            <a:solidFill>
              <a:srgbClr val="0170C1"/>
            </a:solidFill>
          </p:grpSpPr>
          <p:sp>
            <p:nvSpPr>
              <p:cNvPr id="112" name="矩形 111"/>
              <p:cNvSpPr/>
              <p:nvPr/>
            </p:nvSpPr>
            <p:spPr>
              <a:xfrm>
                <a:off x="8530847" y="1136425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等腰三角形 112"/>
              <p:cNvSpPr/>
              <p:nvPr/>
            </p:nvSpPr>
            <p:spPr>
              <a:xfrm rot="5400000">
                <a:off x="5800539" y="2828261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8718089" y="1512038"/>
              <a:ext cx="1640912" cy="1120846"/>
              <a:chOff x="8718089" y="1512038"/>
              <a:chExt cx="1640912" cy="1120846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8718089" y="1512038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改善效果</a:t>
                </a:r>
              </a:p>
            </p:txBody>
          </p:sp>
          <p:sp>
            <p:nvSpPr>
              <p:cNvPr id="125" name="KSO_Shape"/>
              <p:cNvSpPr>
                <a:spLocks noChangeArrowheads="1"/>
              </p:cNvSpPr>
              <p:nvPr/>
            </p:nvSpPr>
            <p:spPr bwMode="auto">
              <a:xfrm>
                <a:off x="9130312" y="2080069"/>
                <a:ext cx="652931" cy="552815"/>
              </a:xfrm>
              <a:custGeom>
                <a:avLst/>
                <a:gdLst>
                  <a:gd name="T0" fmla="*/ 294416 w 1263650"/>
                  <a:gd name="T1" fmla="*/ 1098599 h 1069975"/>
                  <a:gd name="T2" fmla="*/ 1320142 w 1263650"/>
                  <a:gd name="T3" fmla="*/ 878240 h 1069975"/>
                  <a:gd name="T4" fmla="*/ 1613379 w 1263650"/>
                  <a:gd name="T5" fmla="*/ 878240 h 1069975"/>
                  <a:gd name="T6" fmla="*/ 74190 w 1263650"/>
                  <a:gd name="T7" fmla="*/ 1612900 h 1069975"/>
                  <a:gd name="T8" fmla="*/ 1538839 w 1263650"/>
                  <a:gd name="T9" fmla="*/ 732266 h 1069975"/>
                  <a:gd name="T10" fmla="*/ 1392852 w 1263650"/>
                  <a:gd name="T11" fmla="*/ 732266 h 1069975"/>
                  <a:gd name="T12" fmla="*/ 514542 w 1263650"/>
                  <a:gd name="T13" fmla="*/ 1026609 h 1069975"/>
                  <a:gd name="T14" fmla="*/ 725543 w 1263650"/>
                  <a:gd name="T15" fmla="*/ 146518 h 1069975"/>
                  <a:gd name="T16" fmla="*/ 708392 w 1263650"/>
                  <a:gd name="T17" fmla="*/ 149712 h 1069975"/>
                  <a:gd name="T18" fmla="*/ 694033 w 1263650"/>
                  <a:gd name="T19" fmla="*/ 155302 h 1069975"/>
                  <a:gd name="T20" fmla="*/ 683263 w 1263650"/>
                  <a:gd name="T21" fmla="*/ 163287 h 1069975"/>
                  <a:gd name="T22" fmla="*/ 674487 w 1263650"/>
                  <a:gd name="T23" fmla="*/ 172868 h 1069975"/>
                  <a:gd name="T24" fmla="*/ 665314 w 1263650"/>
                  <a:gd name="T25" fmla="*/ 189636 h 1069975"/>
                  <a:gd name="T26" fmla="*/ 660528 w 1263650"/>
                  <a:gd name="T27" fmla="*/ 208399 h 1069975"/>
                  <a:gd name="T28" fmla="*/ 659331 w 1263650"/>
                  <a:gd name="T29" fmla="*/ 293036 h 1069975"/>
                  <a:gd name="T30" fmla="*/ 1245270 w 1263650"/>
                  <a:gd name="T31" fmla="*/ 213190 h 1069975"/>
                  <a:gd name="T32" fmla="*/ 1242078 w 1263650"/>
                  <a:gd name="T33" fmla="*/ 195624 h 1069975"/>
                  <a:gd name="T34" fmla="*/ 1236494 w 1263650"/>
                  <a:gd name="T35" fmla="*/ 181252 h 1069975"/>
                  <a:gd name="T36" fmla="*/ 1228517 w 1263650"/>
                  <a:gd name="T37" fmla="*/ 170472 h 1069975"/>
                  <a:gd name="T38" fmla="*/ 1219343 w 1263650"/>
                  <a:gd name="T39" fmla="*/ 161689 h 1069975"/>
                  <a:gd name="T40" fmla="*/ 1201792 w 1263650"/>
                  <a:gd name="T41" fmla="*/ 152507 h 1069975"/>
                  <a:gd name="T42" fmla="*/ 1183446 w 1263650"/>
                  <a:gd name="T43" fmla="*/ 147716 h 1069975"/>
                  <a:gd name="T44" fmla="*/ 732324 w 1263650"/>
                  <a:gd name="T45" fmla="*/ 146518 h 1069975"/>
                  <a:gd name="T46" fmla="*/ 1172276 w 1263650"/>
                  <a:gd name="T47" fmla="*/ 0 h 1069975"/>
                  <a:gd name="T48" fmla="*/ 1202192 w 1263650"/>
                  <a:gd name="T49" fmla="*/ 1996 h 1069975"/>
                  <a:gd name="T50" fmla="*/ 1232108 w 1263650"/>
                  <a:gd name="T51" fmla="*/ 7985 h 1069975"/>
                  <a:gd name="T52" fmla="*/ 1260826 w 1263650"/>
                  <a:gd name="T53" fmla="*/ 17566 h 1069975"/>
                  <a:gd name="T54" fmla="*/ 1288348 w 1263650"/>
                  <a:gd name="T55" fmla="*/ 31939 h 1069975"/>
                  <a:gd name="T56" fmla="*/ 1313875 w 1263650"/>
                  <a:gd name="T57" fmla="*/ 49106 h 1069975"/>
                  <a:gd name="T58" fmla="*/ 1337010 w 1263650"/>
                  <a:gd name="T59" fmla="*/ 70665 h 1069975"/>
                  <a:gd name="T60" fmla="*/ 1356953 w 1263650"/>
                  <a:gd name="T61" fmla="*/ 96216 h 1069975"/>
                  <a:gd name="T62" fmla="*/ 1372509 w 1263650"/>
                  <a:gd name="T63" fmla="*/ 124960 h 1069975"/>
                  <a:gd name="T64" fmla="*/ 1384076 w 1263650"/>
                  <a:gd name="T65" fmla="*/ 157697 h 1069975"/>
                  <a:gd name="T66" fmla="*/ 1390857 w 1263650"/>
                  <a:gd name="T67" fmla="*/ 194027 h 1069975"/>
                  <a:gd name="T68" fmla="*/ 1392054 w 1263650"/>
                  <a:gd name="T69" fmla="*/ 283854 h 1069975"/>
                  <a:gd name="T70" fmla="*/ 1905000 w 1263650"/>
                  <a:gd name="T71" fmla="*/ 806451 h 1069975"/>
                  <a:gd name="T72" fmla="*/ 1318661 w 1263650"/>
                  <a:gd name="T73" fmla="*/ 659931 h 1069975"/>
                  <a:gd name="T74" fmla="*/ 585939 w 1263650"/>
                  <a:gd name="T75" fmla="*/ 659931 h 1069975"/>
                  <a:gd name="T76" fmla="*/ 0 w 1263650"/>
                  <a:gd name="T77" fmla="*/ 806451 h 1069975"/>
                  <a:gd name="T78" fmla="*/ 512946 w 1263650"/>
                  <a:gd name="T79" fmla="*/ 219578 h 1069975"/>
                  <a:gd name="T80" fmla="*/ 514940 w 1263650"/>
                  <a:gd name="T81" fmla="*/ 189636 h 1069975"/>
                  <a:gd name="T82" fmla="*/ 520924 w 1263650"/>
                  <a:gd name="T83" fmla="*/ 159693 h 1069975"/>
                  <a:gd name="T84" fmla="*/ 530496 w 1263650"/>
                  <a:gd name="T85" fmla="*/ 130548 h 1069975"/>
                  <a:gd name="T86" fmla="*/ 544856 w 1263650"/>
                  <a:gd name="T87" fmla="*/ 103002 h 1069975"/>
                  <a:gd name="T88" fmla="*/ 562007 w 1263650"/>
                  <a:gd name="T89" fmla="*/ 77451 h 1069975"/>
                  <a:gd name="T90" fmla="*/ 583545 w 1263650"/>
                  <a:gd name="T91" fmla="*/ 55095 h 1069975"/>
                  <a:gd name="T92" fmla="*/ 609074 w 1263650"/>
                  <a:gd name="T93" fmla="*/ 35132 h 1069975"/>
                  <a:gd name="T94" fmla="*/ 637792 w 1263650"/>
                  <a:gd name="T95" fmla="*/ 19162 h 1069975"/>
                  <a:gd name="T96" fmla="*/ 670498 w 1263650"/>
                  <a:gd name="T97" fmla="*/ 7585 h 1069975"/>
                  <a:gd name="T98" fmla="*/ 706795 w 1263650"/>
                  <a:gd name="T99" fmla="*/ 1197 h 106997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263650" h="1069975">
                    <a:moveTo>
                      <a:pt x="49213" y="582612"/>
                    </a:moveTo>
                    <a:lnTo>
                      <a:pt x="195296" y="582612"/>
                    </a:lnTo>
                    <a:lnTo>
                      <a:pt x="195296" y="728795"/>
                    </a:lnTo>
                    <a:lnTo>
                      <a:pt x="389544" y="728795"/>
                    </a:lnTo>
                    <a:lnTo>
                      <a:pt x="389544" y="582612"/>
                    </a:lnTo>
                    <a:lnTo>
                      <a:pt x="875694" y="582612"/>
                    </a:lnTo>
                    <a:lnTo>
                      <a:pt x="875694" y="728795"/>
                    </a:lnTo>
                    <a:lnTo>
                      <a:pt x="1070208" y="728795"/>
                    </a:lnTo>
                    <a:lnTo>
                      <a:pt x="1070208" y="582612"/>
                    </a:lnTo>
                    <a:lnTo>
                      <a:pt x="1216026" y="582612"/>
                    </a:lnTo>
                    <a:lnTo>
                      <a:pt x="1216026" y="1069975"/>
                    </a:lnTo>
                    <a:lnTo>
                      <a:pt x="49213" y="1069975"/>
                    </a:lnTo>
                    <a:lnTo>
                      <a:pt x="49213" y="582612"/>
                    </a:lnTo>
                    <a:close/>
                    <a:moveTo>
                      <a:pt x="923925" y="485775"/>
                    </a:moveTo>
                    <a:lnTo>
                      <a:pt x="1020763" y="485775"/>
                    </a:lnTo>
                    <a:lnTo>
                      <a:pt x="1020763" y="681038"/>
                    </a:lnTo>
                    <a:lnTo>
                      <a:pt x="923925" y="681038"/>
                    </a:lnTo>
                    <a:lnTo>
                      <a:pt x="923925" y="485775"/>
                    </a:lnTo>
                    <a:close/>
                    <a:moveTo>
                      <a:pt x="244475" y="485775"/>
                    </a:moveTo>
                    <a:lnTo>
                      <a:pt x="341313" y="485775"/>
                    </a:lnTo>
                    <a:lnTo>
                      <a:pt x="341313" y="681038"/>
                    </a:lnTo>
                    <a:lnTo>
                      <a:pt x="244475" y="681038"/>
                    </a:lnTo>
                    <a:lnTo>
                      <a:pt x="244475" y="485775"/>
                    </a:lnTo>
                    <a:close/>
                    <a:moveTo>
                      <a:pt x="481277" y="97198"/>
                    </a:moveTo>
                    <a:lnTo>
                      <a:pt x="477308" y="97728"/>
                    </a:lnTo>
                    <a:lnTo>
                      <a:pt x="473604" y="98258"/>
                    </a:lnTo>
                    <a:lnTo>
                      <a:pt x="469900" y="99317"/>
                    </a:lnTo>
                    <a:lnTo>
                      <a:pt x="466460" y="100376"/>
                    </a:lnTo>
                    <a:lnTo>
                      <a:pt x="463285" y="101701"/>
                    </a:lnTo>
                    <a:lnTo>
                      <a:pt x="460375" y="103025"/>
                    </a:lnTo>
                    <a:lnTo>
                      <a:pt x="457729" y="104614"/>
                    </a:lnTo>
                    <a:lnTo>
                      <a:pt x="455348" y="106468"/>
                    </a:lnTo>
                    <a:lnTo>
                      <a:pt x="453231" y="108322"/>
                    </a:lnTo>
                    <a:lnTo>
                      <a:pt x="451114" y="110440"/>
                    </a:lnTo>
                    <a:lnTo>
                      <a:pt x="448998" y="112559"/>
                    </a:lnTo>
                    <a:lnTo>
                      <a:pt x="447410" y="114678"/>
                    </a:lnTo>
                    <a:lnTo>
                      <a:pt x="445823" y="117062"/>
                    </a:lnTo>
                    <a:lnTo>
                      <a:pt x="443441" y="121299"/>
                    </a:lnTo>
                    <a:lnTo>
                      <a:pt x="441325" y="125802"/>
                    </a:lnTo>
                    <a:lnTo>
                      <a:pt x="439737" y="130569"/>
                    </a:lnTo>
                    <a:lnTo>
                      <a:pt x="438679" y="134541"/>
                    </a:lnTo>
                    <a:lnTo>
                      <a:pt x="438150" y="138249"/>
                    </a:lnTo>
                    <a:lnTo>
                      <a:pt x="437356" y="143546"/>
                    </a:lnTo>
                    <a:lnTo>
                      <a:pt x="437356" y="145665"/>
                    </a:lnTo>
                    <a:lnTo>
                      <a:pt x="437356" y="194396"/>
                    </a:lnTo>
                    <a:lnTo>
                      <a:pt x="826294" y="194396"/>
                    </a:lnTo>
                    <a:lnTo>
                      <a:pt x="826294" y="145665"/>
                    </a:lnTo>
                    <a:lnTo>
                      <a:pt x="826029" y="141427"/>
                    </a:lnTo>
                    <a:lnTo>
                      <a:pt x="825764" y="137190"/>
                    </a:lnTo>
                    <a:lnTo>
                      <a:pt x="824706" y="133482"/>
                    </a:lnTo>
                    <a:lnTo>
                      <a:pt x="823912" y="129774"/>
                    </a:lnTo>
                    <a:lnTo>
                      <a:pt x="822854" y="126331"/>
                    </a:lnTo>
                    <a:lnTo>
                      <a:pt x="821531" y="123153"/>
                    </a:lnTo>
                    <a:lnTo>
                      <a:pt x="820208" y="120240"/>
                    </a:lnTo>
                    <a:lnTo>
                      <a:pt x="818621" y="117591"/>
                    </a:lnTo>
                    <a:lnTo>
                      <a:pt x="816769" y="115208"/>
                    </a:lnTo>
                    <a:lnTo>
                      <a:pt x="814916" y="113089"/>
                    </a:lnTo>
                    <a:lnTo>
                      <a:pt x="812800" y="110970"/>
                    </a:lnTo>
                    <a:lnTo>
                      <a:pt x="810948" y="108851"/>
                    </a:lnTo>
                    <a:lnTo>
                      <a:pt x="808831" y="107262"/>
                    </a:lnTo>
                    <a:lnTo>
                      <a:pt x="806450" y="105673"/>
                    </a:lnTo>
                    <a:lnTo>
                      <a:pt x="801687" y="103290"/>
                    </a:lnTo>
                    <a:lnTo>
                      <a:pt x="797189" y="101171"/>
                    </a:lnTo>
                    <a:lnTo>
                      <a:pt x="792956" y="99582"/>
                    </a:lnTo>
                    <a:lnTo>
                      <a:pt x="788987" y="98522"/>
                    </a:lnTo>
                    <a:lnTo>
                      <a:pt x="785019" y="97993"/>
                    </a:lnTo>
                    <a:lnTo>
                      <a:pt x="779727" y="97198"/>
                    </a:lnTo>
                    <a:lnTo>
                      <a:pt x="777610" y="97198"/>
                    </a:lnTo>
                    <a:lnTo>
                      <a:pt x="485775" y="97198"/>
                    </a:lnTo>
                    <a:lnTo>
                      <a:pt x="481277" y="97198"/>
                    </a:lnTo>
                    <a:close/>
                    <a:moveTo>
                      <a:pt x="485775" y="0"/>
                    </a:moveTo>
                    <a:lnTo>
                      <a:pt x="777610" y="0"/>
                    </a:lnTo>
                    <a:lnTo>
                      <a:pt x="784225" y="0"/>
                    </a:lnTo>
                    <a:lnTo>
                      <a:pt x="790839" y="530"/>
                    </a:lnTo>
                    <a:lnTo>
                      <a:pt x="797454" y="1324"/>
                    </a:lnTo>
                    <a:lnTo>
                      <a:pt x="804069" y="2383"/>
                    </a:lnTo>
                    <a:lnTo>
                      <a:pt x="810683" y="3708"/>
                    </a:lnTo>
                    <a:lnTo>
                      <a:pt x="817298" y="5297"/>
                    </a:lnTo>
                    <a:lnTo>
                      <a:pt x="823648" y="7151"/>
                    </a:lnTo>
                    <a:lnTo>
                      <a:pt x="830262" y="9269"/>
                    </a:lnTo>
                    <a:lnTo>
                      <a:pt x="836348" y="11653"/>
                    </a:lnTo>
                    <a:lnTo>
                      <a:pt x="842433" y="14566"/>
                    </a:lnTo>
                    <a:lnTo>
                      <a:pt x="848783" y="17745"/>
                    </a:lnTo>
                    <a:lnTo>
                      <a:pt x="854604" y="21188"/>
                    </a:lnTo>
                    <a:lnTo>
                      <a:pt x="860425" y="24631"/>
                    </a:lnTo>
                    <a:lnTo>
                      <a:pt x="866246" y="28603"/>
                    </a:lnTo>
                    <a:lnTo>
                      <a:pt x="871537" y="32576"/>
                    </a:lnTo>
                    <a:lnTo>
                      <a:pt x="876829" y="37343"/>
                    </a:lnTo>
                    <a:lnTo>
                      <a:pt x="882121" y="42110"/>
                    </a:lnTo>
                    <a:lnTo>
                      <a:pt x="886883" y="46878"/>
                    </a:lnTo>
                    <a:lnTo>
                      <a:pt x="891381" y="52174"/>
                    </a:lnTo>
                    <a:lnTo>
                      <a:pt x="895879" y="58001"/>
                    </a:lnTo>
                    <a:lnTo>
                      <a:pt x="900112" y="63828"/>
                    </a:lnTo>
                    <a:lnTo>
                      <a:pt x="903816" y="69919"/>
                    </a:lnTo>
                    <a:lnTo>
                      <a:pt x="907256" y="76275"/>
                    </a:lnTo>
                    <a:lnTo>
                      <a:pt x="910431" y="82897"/>
                    </a:lnTo>
                    <a:lnTo>
                      <a:pt x="913341" y="89783"/>
                    </a:lnTo>
                    <a:lnTo>
                      <a:pt x="915987" y="97198"/>
                    </a:lnTo>
                    <a:lnTo>
                      <a:pt x="918104" y="104614"/>
                    </a:lnTo>
                    <a:lnTo>
                      <a:pt x="920221" y="112294"/>
                    </a:lnTo>
                    <a:lnTo>
                      <a:pt x="921544" y="120240"/>
                    </a:lnTo>
                    <a:lnTo>
                      <a:pt x="922602" y="128715"/>
                    </a:lnTo>
                    <a:lnTo>
                      <a:pt x="923131" y="136925"/>
                    </a:lnTo>
                    <a:lnTo>
                      <a:pt x="923396" y="145665"/>
                    </a:lnTo>
                    <a:lnTo>
                      <a:pt x="923396" y="188305"/>
                    </a:lnTo>
                    <a:lnTo>
                      <a:pt x="923396" y="194396"/>
                    </a:lnTo>
                    <a:lnTo>
                      <a:pt x="1263650" y="194396"/>
                    </a:lnTo>
                    <a:lnTo>
                      <a:pt x="1263650" y="534988"/>
                    </a:lnTo>
                    <a:lnTo>
                      <a:pt x="1069181" y="534988"/>
                    </a:lnTo>
                    <a:lnTo>
                      <a:pt x="1069181" y="437789"/>
                    </a:lnTo>
                    <a:lnTo>
                      <a:pt x="874712" y="437789"/>
                    </a:lnTo>
                    <a:lnTo>
                      <a:pt x="874712" y="534988"/>
                    </a:lnTo>
                    <a:lnTo>
                      <a:pt x="388673" y="534988"/>
                    </a:lnTo>
                    <a:lnTo>
                      <a:pt x="388673" y="437789"/>
                    </a:lnTo>
                    <a:lnTo>
                      <a:pt x="194469" y="437789"/>
                    </a:lnTo>
                    <a:lnTo>
                      <a:pt x="194469" y="534988"/>
                    </a:lnTo>
                    <a:lnTo>
                      <a:pt x="0" y="534988"/>
                    </a:lnTo>
                    <a:lnTo>
                      <a:pt x="0" y="194396"/>
                    </a:lnTo>
                    <a:lnTo>
                      <a:pt x="340254" y="194396"/>
                    </a:lnTo>
                    <a:lnTo>
                      <a:pt x="340254" y="145665"/>
                    </a:lnTo>
                    <a:lnTo>
                      <a:pt x="340254" y="139044"/>
                    </a:lnTo>
                    <a:lnTo>
                      <a:pt x="340783" y="132687"/>
                    </a:lnTo>
                    <a:lnTo>
                      <a:pt x="341577" y="125802"/>
                    </a:lnTo>
                    <a:lnTo>
                      <a:pt x="342635" y="119180"/>
                    </a:lnTo>
                    <a:lnTo>
                      <a:pt x="343958" y="112559"/>
                    </a:lnTo>
                    <a:lnTo>
                      <a:pt x="345546" y="105938"/>
                    </a:lnTo>
                    <a:lnTo>
                      <a:pt x="347398" y="99582"/>
                    </a:lnTo>
                    <a:lnTo>
                      <a:pt x="349514" y="93226"/>
                    </a:lnTo>
                    <a:lnTo>
                      <a:pt x="351896" y="86604"/>
                    </a:lnTo>
                    <a:lnTo>
                      <a:pt x="354806" y="80513"/>
                    </a:lnTo>
                    <a:lnTo>
                      <a:pt x="357981" y="74686"/>
                    </a:lnTo>
                    <a:lnTo>
                      <a:pt x="361421" y="68330"/>
                    </a:lnTo>
                    <a:lnTo>
                      <a:pt x="364860" y="62768"/>
                    </a:lnTo>
                    <a:lnTo>
                      <a:pt x="368829" y="57207"/>
                    </a:lnTo>
                    <a:lnTo>
                      <a:pt x="372798" y="51380"/>
                    </a:lnTo>
                    <a:lnTo>
                      <a:pt x="377560" y="46348"/>
                    </a:lnTo>
                    <a:lnTo>
                      <a:pt x="382323" y="41316"/>
                    </a:lnTo>
                    <a:lnTo>
                      <a:pt x="387085" y="36549"/>
                    </a:lnTo>
                    <a:lnTo>
                      <a:pt x="392377" y="31516"/>
                    </a:lnTo>
                    <a:lnTo>
                      <a:pt x="398198" y="27279"/>
                    </a:lnTo>
                    <a:lnTo>
                      <a:pt x="404019" y="23306"/>
                    </a:lnTo>
                    <a:lnTo>
                      <a:pt x="410104" y="19598"/>
                    </a:lnTo>
                    <a:lnTo>
                      <a:pt x="416454" y="16155"/>
                    </a:lnTo>
                    <a:lnTo>
                      <a:pt x="423069" y="12712"/>
                    </a:lnTo>
                    <a:lnTo>
                      <a:pt x="429948" y="9799"/>
                    </a:lnTo>
                    <a:lnTo>
                      <a:pt x="437356" y="7151"/>
                    </a:lnTo>
                    <a:lnTo>
                      <a:pt x="444764" y="5032"/>
                    </a:lnTo>
                    <a:lnTo>
                      <a:pt x="452437" y="3178"/>
                    </a:lnTo>
                    <a:lnTo>
                      <a:pt x="460375" y="1854"/>
                    </a:lnTo>
                    <a:lnTo>
                      <a:pt x="468841" y="794"/>
                    </a:lnTo>
                    <a:lnTo>
                      <a:pt x="477044" y="265"/>
                    </a:lnTo>
                    <a:lnTo>
                      <a:pt x="4857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023623" y="4072971"/>
            <a:ext cx="2007624" cy="2132952"/>
            <a:chOff x="6221975" y="1890707"/>
            <a:chExt cx="2007624" cy="2132952"/>
          </a:xfrm>
        </p:grpSpPr>
        <p:grpSp>
          <p:nvGrpSpPr>
            <p:cNvPr id="114" name="组合 113"/>
            <p:cNvGrpSpPr/>
            <p:nvPr/>
          </p:nvGrpSpPr>
          <p:grpSpPr>
            <a:xfrm>
              <a:off x="6221975" y="1890707"/>
              <a:ext cx="2007624" cy="2132952"/>
              <a:chOff x="6221975" y="1890707"/>
              <a:chExt cx="2007624" cy="2132952"/>
            </a:xfrm>
            <a:solidFill>
              <a:srgbClr val="0170C1"/>
            </a:solidFill>
          </p:grpSpPr>
          <p:sp>
            <p:nvSpPr>
              <p:cNvPr id="115" name="矩形 114"/>
              <p:cNvSpPr/>
              <p:nvPr/>
            </p:nvSpPr>
            <p:spPr>
              <a:xfrm>
                <a:off x="6221975" y="1890707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15"/>
              <p:cNvSpPr/>
              <p:nvPr/>
            </p:nvSpPr>
            <p:spPr>
              <a:xfrm rot="10800000">
                <a:off x="6990044" y="3891143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6405331" y="2289443"/>
              <a:ext cx="1640912" cy="1139558"/>
              <a:chOff x="6405331" y="2289443"/>
              <a:chExt cx="1640912" cy="1139558"/>
            </a:xfrm>
          </p:grpSpPr>
          <p:sp>
            <p:nvSpPr>
              <p:cNvPr id="127" name="文本框 126"/>
              <p:cNvSpPr txBox="1"/>
              <p:nvPr/>
            </p:nvSpPr>
            <p:spPr>
              <a:xfrm>
                <a:off x="6405331" y="2289443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提高效率</a:t>
                </a:r>
              </a:p>
            </p:txBody>
          </p:sp>
          <p:sp>
            <p:nvSpPr>
              <p:cNvPr id="128" name="KSO_Shape"/>
              <p:cNvSpPr>
                <a:spLocks/>
              </p:cNvSpPr>
              <p:nvPr/>
            </p:nvSpPr>
            <p:spPr bwMode="auto">
              <a:xfrm>
                <a:off x="6968470" y="2857474"/>
                <a:ext cx="403879" cy="571527"/>
              </a:xfrm>
              <a:custGeom>
                <a:avLst/>
                <a:gdLst>
                  <a:gd name="T0" fmla="*/ 86224 w 881063"/>
                  <a:gd name="T1" fmla="*/ 1689435 h 1247776"/>
                  <a:gd name="T2" fmla="*/ 87955 w 881063"/>
                  <a:gd name="T3" fmla="*/ 1725075 h 1247776"/>
                  <a:gd name="T4" fmla="*/ 933227 w 881063"/>
                  <a:gd name="T5" fmla="*/ 1733725 h 1247776"/>
                  <a:gd name="T6" fmla="*/ 946386 w 881063"/>
                  <a:gd name="T7" fmla="*/ 1720922 h 1247776"/>
                  <a:gd name="T8" fmla="*/ 944655 w 881063"/>
                  <a:gd name="T9" fmla="*/ 1685284 h 1247776"/>
                  <a:gd name="T10" fmla="*/ 99382 w 881063"/>
                  <a:gd name="T11" fmla="*/ 1676980 h 1247776"/>
                  <a:gd name="T12" fmla="*/ 87955 w 881063"/>
                  <a:gd name="T13" fmla="*/ 1572831 h 1247776"/>
                  <a:gd name="T14" fmla="*/ 86224 w 881063"/>
                  <a:gd name="T15" fmla="*/ 1608124 h 1247776"/>
                  <a:gd name="T16" fmla="*/ 99382 w 881063"/>
                  <a:gd name="T17" fmla="*/ 1620580 h 1247776"/>
                  <a:gd name="T18" fmla="*/ 944655 w 881063"/>
                  <a:gd name="T19" fmla="*/ 1612622 h 1247776"/>
                  <a:gd name="T20" fmla="*/ 946386 w 881063"/>
                  <a:gd name="T21" fmla="*/ 1576637 h 1247776"/>
                  <a:gd name="T22" fmla="*/ 933227 w 881063"/>
                  <a:gd name="T23" fmla="*/ 1564527 h 1247776"/>
                  <a:gd name="T24" fmla="*/ 85877 w 881063"/>
                  <a:gd name="T25" fmla="*/ 1452074 h 1247776"/>
                  <a:gd name="T26" fmla="*/ 84493 w 881063"/>
                  <a:gd name="T27" fmla="*/ 1488058 h 1247776"/>
                  <a:gd name="T28" fmla="*/ 540891 w 881063"/>
                  <a:gd name="T29" fmla="*/ 1500168 h 1247776"/>
                  <a:gd name="T30" fmla="*/ 548856 w 881063"/>
                  <a:gd name="T31" fmla="*/ 1482868 h 1247776"/>
                  <a:gd name="T32" fmla="*/ 545739 w 881063"/>
                  <a:gd name="T33" fmla="*/ 1448613 h 1247776"/>
                  <a:gd name="T34" fmla="*/ 97997 w 881063"/>
                  <a:gd name="T35" fmla="*/ 1328202 h 1247776"/>
                  <a:gd name="T36" fmla="*/ 84493 w 881063"/>
                  <a:gd name="T37" fmla="*/ 1345503 h 1247776"/>
                  <a:gd name="T38" fmla="*/ 90378 w 881063"/>
                  <a:gd name="T39" fmla="*/ 1379758 h 1247776"/>
                  <a:gd name="T40" fmla="*/ 934613 w 881063"/>
                  <a:gd name="T41" fmla="*/ 1384602 h 1247776"/>
                  <a:gd name="T42" fmla="*/ 948117 w 881063"/>
                  <a:gd name="T43" fmla="*/ 1367301 h 1247776"/>
                  <a:gd name="T44" fmla="*/ 942230 w 881063"/>
                  <a:gd name="T45" fmla="*/ 1333046 h 1247776"/>
                  <a:gd name="T46" fmla="*/ 97997 w 881063"/>
                  <a:gd name="T47" fmla="*/ 1328202 h 1247776"/>
                  <a:gd name="T48" fmla="*/ 87955 w 881063"/>
                  <a:gd name="T49" fmla="*/ 1224052 h 1247776"/>
                  <a:gd name="T50" fmla="*/ 86224 w 881063"/>
                  <a:gd name="T51" fmla="*/ 1259692 h 1247776"/>
                  <a:gd name="T52" fmla="*/ 99382 w 881063"/>
                  <a:gd name="T53" fmla="*/ 1272149 h 1247776"/>
                  <a:gd name="T54" fmla="*/ 944655 w 881063"/>
                  <a:gd name="T55" fmla="*/ 1263843 h 1247776"/>
                  <a:gd name="T56" fmla="*/ 946386 w 881063"/>
                  <a:gd name="T57" fmla="*/ 1227859 h 1247776"/>
                  <a:gd name="T58" fmla="*/ 933227 w 881063"/>
                  <a:gd name="T59" fmla="*/ 1215402 h 1247776"/>
                  <a:gd name="T60" fmla="*/ 87955 w 881063"/>
                  <a:gd name="T61" fmla="*/ 1111254 h 1247776"/>
                  <a:gd name="T62" fmla="*/ 86224 w 881063"/>
                  <a:gd name="T63" fmla="*/ 1146892 h 1247776"/>
                  <a:gd name="T64" fmla="*/ 99382 w 881063"/>
                  <a:gd name="T65" fmla="*/ 1159349 h 1247776"/>
                  <a:gd name="T66" fmla="*/ 944655 w 881063"/>
                  <a:gd name="T67" fmla="*/ 1151045 h 1247776"/>
                  <a:gd name="T68" fmla="*/ 946386 w 881063"/>
                  <a:gd name="T69" fmla="*/ 1115405 h 1247776"/>
                  <a:gd name="T70" fmla="*/ 933227 w 881063"/>
                  <a:gd name="T71" fmla="*/ 1102949 h 1247776"/>
                  <a:gd name="T72" fmla="*/ 90378 w 881063"/>
                  <a:gd name="T73" fmla="*/ 1006066 h 1247776"/>
                  <a:gd name="T74" fmla="*/ 84493 w 881063"/>
                  <a:gd name="T75" fmla="*/ 1040668 h 1247776"/>
                  <a:gd name="T76" fmla="*/ 97997 w 881063"/>
                  <a:gd name="T77" fmla="*/ 1057622 h 1247776"/>
                  <a:gd name="T78" fmla="*/ 942230 w 881063"/>
                  <a:gd name="T79" fmla="*/ 1053124 h 1247776"/>
                  <a:gd name="T80" fmla="*/ 948117 w 881063"/>
                  <a:gd name="T81" fmla="*/ 1018523 h 1247776"/>
                  <a:gd name="T82" fmla="*/ 934613 w 881063"/>
                  <a:gd name="T83" fmla="*/ 1001569 h 1247776"/>
                  <a:gd name="T84" fmla="*/ 94881 w 881063"/>
                  <a:gd name="T85" fmla="*/ 889807 h 1247776"/>
                  <a:gd name="T86" fmla="*/ 83454 w 881063"/>
                  <a:gd name="T87" fmla="*/ 916796 h 1247776"/>
                  <a:gd name="T88" fmla="*/ 94881 w 881063"/>
                  <a:gd name="T89" fmla="*/ 943786 h 1247776"/>
                  <a:gd name="T90" fmla="*/ 937729 w 881063"/>
                  <a:gd name="T91" fmla="*/ 943786 h 1247776"/>
                  <a:gd name="T92" fmla="*/ 949503 w 881063"/>
                  <a:gd name="T93" fmla="*/ 916796 h 1247776"/>
                  <a:gd name="T94" fmla="*/ 937729 w 881063"/>
                  <a:gd name="T95" fmla="*/ 889807 h 1247776"/>
                  <a:gd name="T96" fmla="*/ 96266 w 881063"/>
                  <a:gd name="T97" fmla="*/ 776662 h 1247776"/>
                  <a:gd name="T98" fmla="*/ 83454 w 881063"/>
                  <a:gd name="T99" fmla="*/ 798460 h 1247776"/>
                  <a:gd name="T100" fmla="*/ 93149 w 881063"/>
                  <a:gd name="T101" fmla="*/ 829947 h 1247776"/>
                  <a:gd name="T102" fmla="*/ 936344 w 881063"/>
                  <a:gd name="T103" fmla="*/ 831677 h 1247776"/>
                  <a:gd name="T104" fmla="*/ 949156 w 881063"/>
                  <a:gd name="T105" fmla="*/ 809879 h 1247776"/>
                  <a:gd name="T106" fmla="*/ 939460 w 881063"/>
                  <a:gd name="T107" fmla="*/ 778047 h 1247776"/>
                  <a:gd name="T108" fmla="*/ 86916 w 881063"/>
                  <a:gd name="T109" fmla="*/ 659711 h 1247776"/>
                  <a:gd name="T110" fmla="*/ 84493 w 881063"/>
                  <a:gd name="T111" fmla="*/ 707461 h 1247776"/>
                  <a:gd name="T112" fmla="*/ 321002 w 881063"/>
                  <a:gd name="T113" fmla="*/ 715764 h 1247776"/>
                  <a:gd name="T114" fmla="*/ 324466 w 881063"/>
                  <a:gd name="T115" fmla="*/ 676665 h 1247776"/>
                  <a:gd name="T116" fmla="*/ 87608 w 881063"/>
                  <a:gd name="T117" fmla="*/ 659364 h 1247776"/>
                  <a:gd name="T118" fmla="*/ 753161 w 881063"/>
                  <a:gd name="T119" fmla="*/ 378059 h 1247776"/>
                  <a:gd name="T120" fmla="*/ 1061055 w 881063"/>
                  <a:gd name="T121" fmla="*/ 50864 h 1247776"/>
                  <a:gd name="T122" fmla="*/ 1091854 w 881063"/>
                  <a:gd name="T123" fmla="*/ 0 h 1247776"/>
                  <a:gd name="T124" fmla="*/ 308050 w 881063"/>
                  <a:gd name="T125" fmla="*/ 0 h 124777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81063" h="1247776">
                    <a:moveTo>
                      <a:pt x="64137" y="1098423"/>
                    </a:moveTo>
                    <a:lnTo>
                      <a:pt x="63004" y="1098649"/>
                    </a:lnTo>
                    <a:lnTo>
                      <a:pt x="62098" y="1099102"/>
                    </a:lnTo>
                    <a:lnTo>
                      <a:pt x="60964" y="1100009"/>
                    </a:lnTo>
                    <a:lnTo>
                      <a:pt x="59151" y="1101369"/>
                    </a:lnTo>
                    <a:lnTo>
                      <a:pt x="57565" y="1103862"/>
                    </a:lnTo>
                    <a:lnTo>
                      <a:pt x="56432" y="1106581"/>
                    </a:lnTo>
                    <a:lnTo>
                      <a:pt x="55299" y="1109754"/>
                    </a:lnTo>
                    <a:lnTo>
                      <a:pt x="54619" y="1113154"/>
                    </a:lnTo>
                    <a:lnTo>
                      <a:pt x="54619" y="1116780"/>
                    </a:lnTo>
                    <a:lnTo>
                      <a:pt x="54619" y="1120633"/>
                    </a:lnTo>
                    <a:lnTo>
                      <a:pt x="55299" y="1124032"/>
                    </a:lnTo>
                    <a:lnTo>
                      <a:pt x="56432" y="1127205"/>
                    </a:lnTo>
                    <a:lnTo>
                      <a:pt x="57565" y="1129925"/>
                    </a:lnTo>
                    <a:lnTo>
                      <a:pt x="59151" y="1132191"/>
                    </a:lnTo>
                    <a:lnTo>
                      <a:pt x="60964" y="1134005"/>
                    </a:lnTo>
                    <a:lnTo>
                      <a:pt x="62098" y="1134458"/>
                    </a:lnTo>
                    <a:lnTo>
                      <a:pt x="63004" y="1134911"/>
                    </a:lnTo>
                    <a:lnTo>
                      <a:pt x="64137" y="1135138"/>
                    </a:lnTo>
                    <a:lnTo>
                      <a:pt x="65044" y="1135591"/>
                    </a:lnTo>
                    <a:lnTo>
                      <a:pt x="610780" y="1135591"/>
                    </a:lnTo>
                    <a:lnTo>
                      <a:pt x="611687" y="1135138"/>
                    </a:lnTo>
                    <a:lnTo>
                      <a:pt x="612820" y="1134911"/>
                    </a:lnTo>
                    <a:lnTo>
                      <a:pt x="613726" y="1134458"/>
                    </a:lnTo>
                    <a:lnTo>
                      <a:pt x="614859" y="1134005"/>
                    </a:lnTo>
                    <a:lnTo>
                      <a:pt x="616672" y="1132191"/>
                    </a:lnTo>
                    <a:lnTo>
                      <a:pt x="618259" y="1129925"/>
                    </a:lnTo>
                    <a:lnTo>
                      <a:pt x="619392" y="1127205"/>
                    </a:lnTo>
                    <a:lnTo>
                      <a:pt x="620525" y="1124032"/>
                    </a:lnTo>
                    <a:lnTo>
                      <a:pt x="621205" y="1120633"/>
                    </a:lnTo>
                    <a:lnTo>
                      <a:pt x="621432" y="1116780"/>
                    </a:lnTo>
                    <a:lnTo>
                      <a:pt x="621205" y="1113154"/>
                    </a:lnTo>
                    <a:lnTo>
                      <a:pt x="620525" y="1109754"/>
                    </a:lnTo>
                    <a:lnTo>
                      <a:pt x="619392" y="1106581"/>
                    </a:lnTo>
                    <a:lnTo>
                      <a:pt x="618259" y="1103862"/>
                    </a:lnTo>
                    <a:lnTo>
                      <a:pt x="616672" y="1101369"/>
                    </a:lnTo>
                    <a:lnTo>
                      <a:pt x="614859" y="1100009"/>
                    </a:lnTo>
                    <a:lnTo>
                      <a:pt x="613726" y="1099102"/>
                    </a:lnTo>
                    <a:lnTo>
                      <a:pt x="612820" y="1098649"/>
                    </a:lnTo>
                    <a:lnTo>
                      <a:pt x="611687" y="1098423"/>
                    </a:lnTo>
                    <a:lnTo>
                      <a:pt x="610780" y="1098423"/>
                    </a:lnTo>
                    <a:lnTo>
                      <a:pt x="65044" y="1098423"/>
                    </a:lnTo>
                    <a:lnTo>
                      <a:pt x="64137" y="1098423"/>
                    </a:lnTo>
                    <a:close/>
                    <a:moveTo>
                      <a:pt x="64137" y="1024766"/>
                    </a:moveTo>
                    <a:lnTo>
                      <a:pt x="63004" y="1024992"/>
                    </a:lnTo>
                    <a:lnTo>
                      <a:pt x="62098" y="1025446"/>
                    </a:lnTo>
                    <a:lnTo>
                      <a:pt x="60964" y="1026125"/>
                    </a:lnTo>
                    <a:lnTo>
                      <a:pt x="59151" y="1027712"/>
                    </a:lnTo>
                    <a:lnTo>
                      <a:pt x="57565" y="1030205"/>
                    </a:lnTo>
                    <a:lnTo>
                      <a:pt x="56432" y="1032698"/>
                    </a:lnTo>
                    <a:lnTo>
                      <a:pt x="55299" y="1035644"/>
                    </a:lnTo>
                    <a:lnTo>
                      <a:pt x="54619" y="1039270"/>
                    </a:lnTo>
                    <a:lnTo>
                      <a:pt x="54619" y="1043123"/>
                    </a:lnTo>
                    <a:lnTo>
                      <a:pt x="54619" y="1046749"/>
                    </a:lnTo>
                    <a:lnTo>
                      <a:pt x="55299" y="1050376"/>
                    </a:lnTo>
                    <a:lnTo>
                      <a:pt x="56432" y="1053322"/>
                    </a:lnTo>
                    <a:lnTo>
                      <a:pt x="57565" y="1056268"/>
                    </a:lnTo>
                    <a:lnTo>
                      <a:pt x="59151" y="1058535"/>
                    </a:lnTo>
                    <a:lnTo>
                      <a:pt x="60964" y="1060121"/>
                    </a:lnTo>
                    <a:lnTo>
                      <a:pt x="62098" y="1060801"/>
                    </a:lnTo>
                    <a:lnTo>
                      <a:pt x="63004" y="1061028"/>
                    </a:lnTo>
                    <a:lnTo>
                      <a:pt x="64137" y="1061481"/>
                    </a:lnTo>
                    <a:lnTo>
                      <a:pt x="65044" y="1061481"/>
                    </a:lnTo>
                    <a:lnTo>
                      <a:pt x="610780" y="1061481"/>
                    </a:lnTo>
                    <a:lnTo>
                      <a:pt x="611687" y="1061481"/>
                    </a:lnTo>
                    <a:lnTo>
                      <a:pt x="612820" y="1061028"/>
                    </a:lnTo>
                    <a:lnTo>
                      <a:pt x="613726" y="1060801"/>
                    </a:lnTo>
                    <a:lnTo>
                      <a:pt x="614859" y="1060121"/>
                    </a:lnTo>
                    <a:lnTo>
                      <a:pt x="616672" y="1058535"/>
                    </a:lnTo>
                    <a:lnTo>
                      <a:pt x="618259" y="1056268"/>
                    </a:lnTo>
                    <a:lnTo>
                      <a:pt x="619392" y="1053322"/>
                    </a:lnTo>
                    <a:lnTo>
                      <a:pt x="620525" y="1050376"/>
                    </a:lnTo>
                    <a:lnTo>
                      <a:pt x="621205" y="1046749"/>
                    </a:lnTo>
                    <a:lnTo>
                      <a:pt x="621432" y="1043123"/>
                    </a:lnTo>
                    <a:lnTo>
                      <a:pt x="621205" y="1039270"/>
                    </a:lnTo>
                    <a:lnTo>
                      <a:pt x="620525" y="1035644"/>
                    </a:lnTo>
                    <a:lnTo>
                      <a:pt x="619392" y="1032698"/>
                    </a:lnTo>
                    <a:lnTo>
                      <a:pt x="618259" y="1030205"/>
                    </a:lnTo>
                    <a:lnTo>
                      <a:pt x="616672" y="1027712"/>
                    </a:lnTo>
                    <a:lnTo>
                      <a:pt x="614859" y="1026125"/>
                    </a:lnTo>
                    <a:lnTo>
                      <a:pt x="613726" y="1025446"/>
                    </a:lnTo>
                    <a:lnTo>
                      <a:pt x="612820" y="1024992"/>
                    </a:lnTo>
                    <a:lnTo>
                      <a:pt x="611687" y="1024766"/>
                    </a:lnTo>
                    <a:lnTo>
                      <a:pt x="610780" y="1024766"/>
                    </a:lnTo>
                    <a:lnTo>
                      <a:pt x="65044" y="1024766"/>
                    </a:lnTo>
                    <a:lnTo>
                      <a:pt x="64137" y="1024766"/>
                    </a:lnTo>
                    <a:close/>
                    <a:moveTo>
                      <a:pt x="59831" y="945669"/>
                    </a:moveTo>
                    <a:lnTo>
                      <a:pt x="59151" y="946349"/>
                    </a:lnTo>
                    <a:lnTo>
                      <a:pt x="58018" y="947256"/>
                    </a:lnTo>
                    <a:lnTo>
                      <a:pt x="57112" y="948842"/>
                    </a:lnTo>
                    <a:lnTo>
                      <a:pt x="56205" y="951109"/>
                    </a:lnTo>
                    <a:lnTo>
                      <a:pt x="55299" y="953828"/>
                    </a:lnTo>
                    <a:lnTo>
                      <a:pt x="54845" y="957001"/>
                    </a:lnTo>
                    <a:lnTo>
                      <a:pt x="54619" y="960627"/>
                    </a:lnTo>
                    <a:lnTo>
                      <a:pt x="54619" y="964254"/>
                    </a:lnTo>
                    <a:lnTo>
                      <a:pt x="54619" y="967880"/>
                    </a:lnTo>
                    <a:lnTo>
                      <a:pt x="54845" y="971279"/>
                    </a:lnTo>
                    <a:lnTo>
                      <a:pt x="55299" y="974679"/>
                    </a:lnTo>
                    <a:lnTo>
                      <a:pt x="56205" y="977172"/>
                    </a:lnTo>
                    <a:lnTo>
                      <a:pt x="57112" y="979438"/>
                    </a:lnTo>
                    <a:lnTo>
                      <a:pt x="58018" y="981251"/>
                    </a:lnTo>
                    <a:lnTo>
                      <a:pt x="59151" y="982385"/>
                    </a:lnTo>
                    <a:lnTo>
                      <a:pt x="59831" y="982611"/>
                    </a:lnTo>
                    <a:lnTo>
                      <a:pt x="60285" y="982611"/>
                    </a:lnTo>
                    <a:lnTo>
                      <a:pt x="354003" y="982611"/>
                    </a:lnTo>
                    <a:lnTo>
                      <a:pt x="354456" y="982611"/>
                    </a:lnTo>
                    <a:lnTo>
                      <a:pt x="355136" y="982385"/>
                    </a:lnTo>
                    <a:lnTo>
                      <a:pt x="356270" y="981251"/>
                    </a:lnTo>
                    <a:lnTo>
                      <a:pt x="357176" y="979438"/>
                    </a:lnTo>
                    <a:lnTo>
                      <a:pt x="358083" y="977172"/>
                    </a:lnTo>
                    <a:lnTo>
                      <a:pt x="358536" y="974679"/>
                    </a:lnTo>
                    <a:lnTo>
                      <a:pt x="359216" y="971279"/>
                    </a:lnTo>
                    <a:lnTo>
                      <a:pt x="359669" y="967880"/>
                    </a:lnTo>
                    <a:lnTo>
                      <a:pt x="359669" y="964254"/>
                    </a:lnTo>
                    <a:lnTo>
                      <a:pt x="359669" y="960627"/>
                    </a:lnTo>
                    <a:lnTo>
                      <a:pt x="359216" y="957001"/>
                    </a:lnTo>
                    <a:lnTo>
                      <a:pt x="358536" y="953828"/>
                    </a:lnTo>
                    <a:lnTo>
                      <a:pt x="358083" y="951109"/>
                    </a:lnTo>
                    <a:lnTo>
                      <a:pt x="357176" y="948842"/>
                    </a:lnTo>
                    <a:lnTo>
                      <a:pt x="356270" y="947256"/>
                    </a:lnTo>
                    <a:lnTo>
                      <a:pt x="355136" y="946349"/>
                    </a:lnTo>
                    <a:lnTo>
                      <a:pt x="354456" y="945669"/>
                    </a:lnTo>
                    <a:lnTo>
                      <a:pt x="354003" y="945669"/>
                    </a:lnTo>
                    <a:lnTo>
                      <a:pt x="60285" y="945669"/>
                    </a:lnTo>
                    <a:lnTo>
                      <a:pt x="59831" y="945669"/>
                    </a:lnTo>
                    <a:close/>
                    <a:moveTo>
                      <a:pt x="64137" y="869973"/>
                    </a:moveTo>
                    <a:lnTo>
                      <a:pt x="63004" y="870426"/>
                    </a:lnTo>
                    <a:lnTo>
                      <a:pt x="62098" y="870879"/>
                    </a:lnTo>
                    <a:lnTo>
                      <a:pt x="60964" y="871559"/>
                    </a:lnTo>
                    <a:lnTo>
                      <a:pt x="59151" y="873146"/>
                    </a:lnTo>
                    <a:lnTo>
                      <a:pt x="57565" y="875412"/>
                    </a:lnTo>
                    <a:lnTo>
                      <a:pt x="56432" y="878132"/>
                    </a:lnTo>
                    <a:lnTo>
                      <a:pt x="55299" y="881305"/>
                    </a:lnTo>
                    <a:lnTo>
                      <a:pt x="54619" y="884931"/>
                    </a:lnTo>
                    <a:lnTo>
                      <a:pt x="54619" y="888330"/>
                    </a:lnTo>
                    <a:lnTo>
                      <a:pt x="54619" y="892183"/>
                    </a:lnTo>
                    <a:lnTo>
                      <a:pt x="55299" y="895583"/>
                    </a:lnTo>
                    <a:lnTo>
                      <a:pt x="56432" y="898982"/>
                    </a:lnTo>
                    <a:lnTo>
                      <a:pt x="57565" y="901475"/>
                    </a:lnTo>
                    <a:lnTo>
                      <a:pt x="59151" y="903742"/>
                    </a:lnTo>
                    <a:lnTo>
                      <a:pt x="60964" y="905555"/>
                    </a:lnTo>
                    <a:lnTo>
                      <a:pt x="62098" y="906008"/>
                    </a:lnTo>
                    <a:lnTo>
                      <a:pt x="63004" y="906688"/>
                    </a:lnTo>
                    <a:lnTo>
                      <a:pt x="64137" y="906915"/>
                    </a:lnTo>
                    <a:lnTo>
                      <a:pt x="65044" y="906915"/>
                    </a:lnTo>
                    <a:lnTo>
                      <a:pt x="610780" y="906915"/>
                    </a:lnTo>
                    <a:lnTo>
                      <a:pt x="611687" y="906915"/>
                    </a:lnTo>
                    <a:lnTo>
                      <a:pt x="612820" y="906688"/>
                    </a:lnTo>
                    <a:lnTo>
                      <a:pt x="613726" y="906008"/>
                    </a:lnTo>
                    <a:lnTo>
                      <a:pt x="614859" y="905555"/>
                    </a:lnTo>
                    <a:lnTo>
                      <a:pt x="616672" y="903742"/>
                    </a:lnTo>
                    <a:lnTo>
                      <a:pt x="618259" y="901475"/>
                    </a:lnTo>
                    <a:lnTo>
                      <a:pt x="619392" y="898982"/>
                    </a:lnTo>
                    <a:lnTo>
                      <a:pt x="620525" y="895583"/>
                    </a:lnTo>
                    <a:lnTo>
                      <a:pt x="621205" y="892183"/>
                    </a:lnTo>
                    <a:lnTo>
                      <a:pt x="621432" y="888330"/>
                    </a:lnTo>
                    <a:lnTo>
                      <a:pt x="621205" y="884931"/>
                    </a:lnTo>
                    <a:lnTo>
                      <a:pt x="620525" y="881305"/>
                    </a:lnTo>
                    <a:lnTo>
                      <a:pt x="619392" y="878132"/>
                    </a:lnTo>
                    <a:lnTo>
                      <a:pt x="618259" y="875412"/>
                    </a:lnTo>
                    <a:lnTo>
                      <a:pt x="616672" y="873146"/>
                    </a:lnTo>
                    <a:lnTo>
                      <a:pt x="614859" y="871559"/>
                    </a:lnTo>
                    <a:lnTo>
                      <a:pt x="613726" y="870879"/>
                    </a:lnTo>
                    <a:lnTo>
                      <a:pt x="612820" y="870426"/>
                    </a:lnTo>
                    <a:lnTo>
                      <a:pt x="611687" y="869973"/>
                    </a:lnTo>
                    <a:lnTo>
                      <a:pt x="610780" y="869973"/>
                    </a:lnTo>
                    <a:lnTo>
                      <a:pt x="65044" y="869973"/>
                    </a:lnTo>
                    <a:lnTo>
                      <a:pt x="64137" y="869973"/>
                    </a:lnTo>
                    <a:close/>
                    <a:moveTo>
                      <a:pt x="65044" y="796089"/>
                    </a:moveTo>
                    <a:lnTo>
                      <a:pt x="64137" y="796316"/>
                    </a:lnTo>
                    <a:lnTo>
                      <a:pt x="63004" y="796543"/>
                    </a:lnTo>
                    <a:lnTo>
                      <a:pt x="62098" y="797222"/>
                    </a:lnTo>
                    <a:lnTo>
                      <a:pt x="60964" y="797676"/>
                    </a:lnTo>
                    <a:lnTo>
                      <a:pt x="59151" y="799489"/>
                    </a:lnTo>
                    <a:lnTo>
                      <a:pt x="57565" y="801755"/>
                    </a:lnTo>
                    <a:lnTo>
                      <a:pt x="56432" y="804248"/>
                    </a:lnTo>
                    <a:lnTo>
                      <a:pt x="55299" y="807648"/>
                    </a:lnTo>
                    <a:lnTo>
                      <a:pt x="54619" y="811047"/>
                    </a:lnTo>
                    <a:lnTo>
                      <a:pt x="54619" y="814674"/>
                    </a:lnTo>
                    <a:lnTo>
                      <a:pt x="54619" y="818300"/>
                    </a:lnTo>
                    <a:lnTo>
                      <a:pt x="55299" y="821926"/>
                    </a:lnTo>
                    <a:lnTo>
                      <a:pt x="56432" y="825099"/>
                    </a:lnTo>
                    <a:lnTo>
                      <a:pt x="57565" y="827818"/>
                    </a:lnTo>
                    <a:lnTo>
                      <a:pt x="59151" y="829858"/>
                    </a:lnTo>
                    <a:lnTo>
                      <a:pt x="60964" y="831671"/>
                    </a:lnTo>
                    <a:lnTo>
                      <a:pt x="62098" y="832125"/>
                    </a:lnTo>
                    <a:lnTo>
                      <a:pt x="63004" y="832578"/>
                    </a:lnTo>
                    <a:lnTo>
                      <a:pt x="64137" y="833031"/>
                    </a:lnTo>
                    <a:lnTo>
                      <a:pt x="65044" y="833258"/>
                    </a:lnTo>
                    <a:lnTo>
                      <a:pt x="610780" y="833258"/>
                    </a:lnTo>
                    <a:lnTo>
                      <a:pt x="611687" y="833031"/>
                    </a:lnTo>
                    <a:lnTo>
                      <a:pt x="612820" y="832578"/>
                    </a:lnTo>
                    <a:lnTo>
                      <a:pt x="613726" y="832125"/>
                    </a:lnTo>
                    <a:lnTo>
                      <a:pt x="614859" y="831671"/>
                    </a:lnTo>
                    <a:lnTo>
                      <a:pt x="616672" y="829858"/>
                    </a:lnTo>
                    <a:lnTo>
                      <a:pt x="618259" y="827818"/>
                    </a:lnTo>
                    <a:lnTo>
                      <a:pt x="619392" y="825099"/>
                    </a:lnTo>
                    <a:lnTo>
                      <a:pt x="620525" y="821926"/>
                    </a:lnTo>
                    <a:lnTo>
                      <a:pt x="621205" y="818300"/>
                    </a:lnTo>
                    <a:lnTo>
                      <a:pt x="621432" y="814674"/>
                    </a:lnTo>
                    <a:lnTo>
                      <a:pt x="621205" y="811047"/>
                    </a:lnTo>
                    <a:lnTo>
                      <a:pt x="620525" y="807648"/>
                    </a:lnTo>
                    <a:lnTo>
                      <a:pt x="619392" y="804248"/>
                    </a:lnTo>
                    <a:lnTo>
                      <a:pt x="618259" y="801755"/>
                    </a:lnTo>
                    <a:lnTo>
                      <a:pt x="616672" y="799489"/>
                    </a:lnTo>
                    <a:lnTo>
                      <a:pt x="614859" y="797676"/>
                    </a:lnTo>
                    <a:lnTo>
                      <a:pt x="613726" y="797222"/>
                    </a:lnTo>
                    <a:lnTo>
                      <a:pt x="612820" y="796543"/>
                    </a:lnTo>
                    <a:lnTo>
                      <a:pt x="611687" y="796316"/>
                    </a:lnTo>
                    <a:lnTo>
                      <a:pt x="610780" y="796089"/>
                    </a:lnTo>
                    <a:lnTo>
                      <a:pt x="65044" y="796089"/>
                    </a:lnTo>
                    <a:close/>
                    <a:moveTo>
                      <a:pt x="64137" y="722432"/>
                    </a:moveTo>
                    <a:lnTo>
                      <a:pt x="63004" y="722659"/>
                    </a:lnTo>
                    <a:lnTo>
                      <a:pt x="62098" y="723339"/>
                    </a:lnTo>
                    <a:lnTo>
                      <a:pt x="60964" y="724019"/>
                    </a:lnTo>
                    <a:lnTo>
                      <a:pt x="59151" y="725605"/>
                    </a:lnTo>
                    <a:lnTo>
                      <a:pt x="57565" y="727872"/>
                    </a:lnTo>
                    <a:lnTo>
                      <a:pt x="56432" y="730591"/>
                    </a:lnTo>
                    <a:lnTo>
                      <a:pt x="55299" y="733764"/>
                    </a:lnTo>
                    <a:lnTo>
                      <a:pt x="54619" y="736937"/>
                    </a:lnTo>
                    <a:lnTo>
                      <a:pt x="54619" y="740790"/>
                    </a:lnTo>
                    <a:lnTo>
                      <a:pt x="54619" y="744416"/>
                    </a:lnTo>
                    <a:lnTo>
                      <a:pt x="55299" y="748042"/>
                    </a:lnTo>
                    <a:lnTo>
                      <a:pt x="56432" y="751215"/>
                    </a:lnTo>
                    <a:lnTo>
                      <a:pt x="57565" y="753935"/>
                    </a:lnTo>
                    <a:lnTo>
                      <a:pt x="59151" y="756201"/>
                    </a:lnTo>
                    <a:lnTo>
                      <a:pt x="60964" y="757788"/>
                    </a:lnTo>
                    <a:lnTo>
                      <a:pt x="62098" y="758468"/>
                    </a:lnTo>
                    <a:lnTo>
                      <a:pt x="63004" y="758921"/>
                    </a:lnTo>
                    <a:lnTo>
                      <a:pt x="64137" y="759374"/>
                    </a:lnTo>
                    <a:lnTo>
                      <a:pt x="65044" y="759374"/>
                    </a:lnTo>
                    <a:lnTo>
                      <a:pt x="610780" y="759374"/>
                    </a:lnTo>
                    <a:lnTo>
                      <a:pt x="611687" y="759374"/>
                    </a:lnTo>
                    <a:lnTo>
                      <a:pt x="612820" y="758921"/>
                    </a:lnTo>
                    <a:lnTo>
                      <a:pt x="613726" y="758468"/>
                    </a:lnTo>
                    <a:lnTo>
                      <a:pt x="614859" y="757788"/>
                    </a:lnTo>
                    <a:lnTo>
                      <a:pt x="616672" y="756201"/>
                    </a:lnTo>
                    <a:lnTo>
                      <a:pt x="618259" y="753935"/>
                    </a:lnTo>
                    <a:lnTo>
                      <a:pt x="619392" y="751215"/>
                    </a:lnTo>
                    <a:lnTo>
                      <a:pt x="620525" y="748042"/>
                    </a:lnTo>
                    <a:lnTo>
                      <a:pt x="621205" y="744416"/>
                    </a:lnTo>
                    <a:lnTo>
                      <a:pt x="621432" y="740790"/>
                    </a:lnTo>
                    <a:lnTo>
                      <a:pt x="621205" y="736937"/>
                    </a:lnTo>
                    <a:lnTo>
                      <a:pt x="620525" y="733764"/>
                    </a:lnTo>
                    <a:lnTo>
                      <a:pt x="619392" y="730591"/>
                    </a:lnTo>
                    <a:lnTo>
                      <a:pt x="618259" y="727872"/>
                    </a:lnTo>
                    <a:lnTo>
                      <a:pt x="616672" y="725605"/>
                    </a:lnTo>
                    <a:lnTo>
                      <a:pt x="614859" y="724019"/>
                    </a:lnTo>
                    <a:lnTo>
                      <a:pt x="613726" y="723339"/>
                    </a:lnTo>
                    <a:lnTo>
                      <a:pt x="612820" y="722659"/>
                    </a:lnTo>
                    <a:lnTo>
                      <a:pt x="611687" y="722432"/>
                    </a:lnTo>
                    <a:lnTo>
                      <a:pt x="610780" y="722432"/>
                    </a:lnTo>
                    <a:lnTo>
                      <a:pt x="65044" y="722432"/>
                    </a:lnTo>
                    <a:lnTo>
                      <a:pt x="64137" y="722432"/>
                    </a:lnTo>
                    <a:close/>
                    <a:moveTo>
                      <a:pt x="64137" y="656028"/>
                    </a:moveTo>
                    <a:lnTo>
                      <a:pt x="63004" y="656254"/>
                    </a:lnTo>
                    <a:lnTo>
                      <a:pt x="62098" y="656708"/>
                    </a:lnTo>
                    <a:lnTo>
                      <a:pt x="60964" y="657614"/>
                    </a:lnTo>
                    <a:lnTo>
                      <a:pt x="59151" y="658974"/>
                    </a:lnTo>
                    <a:lnTo>
                      <a:pt x="57565" y="661240"/>
                    </a:lnTo>
                    <a:lnTo>
                      <a:pt x="56432" y="664187"/>
                    </a:lnTo>
                    <a:lnTo>
                      <a:pt x="55299" y="667133"/>
                    </a:lnTo>
                    <a:lnTo>
                      <a:pt x="54619" y="670533"/>
                    </a:lnTo>
                    <a:lnTo>
                      <a:pt x="54619" y="674385"/>
                    </a:lnTo>
                    <a:lnTo>
                      <a:pt x="54619" y="678012"/>
                    </a:lnTo>
                    <a:lnTo>
                      <a:pt x="55299" y="681638"/>
                    </a:lnTo>
                    <a:lnTo>
                      <a:pt x="56432" y="684584"/>
                    </a:lnTo>
                    <a:lnTo>
                      <a:pt x="57565" y="687530"/>
                    </a:lnTo>
                    <a:lnTo>
                      <a:pt x="59151" y="689797"/>
                    </a:lnTo>
                    <a:lnTo>
                      <a:pt x="60964" y="691157"/>
                    </a:lnTo>
                    <a:lnTo>
                      <a:pt x="62098" y="692063"/>
                    </a:lnTo>
                    <a:lnTo>
                      <a:pt x="63004" y="692516"/>
                    </a:lnTo>
                    <a:lnTo>
                      <a:pt x="64137" y="692743"/>
                    </a:lnTo>
                    <a:lnTo>
                      <a:pt x="65044" y="692743"/>
                    </a:lnTo>
                    <a:lnTo>
                      <a:pt x="610780" y="692743"/>
                    </a:lnTo>
                    <a:lnTo>
                      <a:pt x="611687" y="692743"/>
                    </a:lnTo>
                    <a:lnTo>
                      <a:pt x="612820" y="692516"/>
                    </a:lnTo>
                    <a:lnTo>
                      <a:pt x="613726" y="692063"/>
                    </a:lnTo>
                    <a:lnTo>
                      <a:pt x="614859" y="691157"/>
                    </a:lnTo>
                    <a:lnTo>
                      <a:pt x="616672" y="689797"/>
                    </a:lnTo>
                    <a:lnTo>
                      <a:pt x="618259" y="687530"/>
                    </a:lnTo>
                    <a:lnTo>
                      <a:pt x="619392" y="684584"/>
                    </a:lnTo>
                    <a:lnTo>
                      <a:pt x="620525" y="681638"/>
                    </a:lnTo>
                    <a:lnTo>
                      <a:pt x="621205" y="678012"/>
                    </a:lnTo>
                    <a:lnTo>
                      <a:pt x="621432" y="674385"/>
                    </a:lnTo>
                    <a:lnTo>
                      <a:pt x="621205" y="670533"/>
                    </a:lnTo>
                    <a:lnTo>
                      <a:pt x="620525" y="667133"/>
                    </a:lnTo>
                    <a:lnTo>
                      <a:pt x="619392" y="664187"/>
                    </a:lnTo>
                    <a:lnTo>
                      <a:pt x="618259" y="661240"/>
                    </a:lnTo>
                    <a:lnTo>
                      <a:pt x="616672" y="658974"/>
                    </a:lnTo>
                    <a:lnTo>
                      <a:pt x="614859" y="657614"/>
                    </a:lnTo>
                    <a:lnTo>
                      <a:pt x="613726" y="656708"/>
                    </a:lnTo>
                    <a:lnTo>
                      <a:pt x="612820" y="656254"/>
                    </a:lnTo>
                    <a:lnTo>
                      <a:pt x="611687" y="656028"/>
                    </a:lnTo>
                    <a:lnTo>
                      <a:pt x="610780" y="656028"/>
                    </a:lnTo>
                    <a:lnTo>
                      <a:pt x="65044" y="656028"/>
                    </a:lnTo>
                    <a:lnTo>
                      <a:pt x="64137" y="656028"/>
                    </a:lnTo>
                    <a:close/>
                    <a:moveTo>
                      <a:pt x="65044" y="582144"/>
                    </a:moveTo>
                    <a:lnTo>
                      <a:pt x="64137" y="582371"/>
                    </a:lnTo>
                    <a:lnTo>
                      <a:pt x="63004" y="582598"/>
                    </a:lnTo>
                    <a:lnTo>
                      <a:pt x="62098" y="582824"/>
                    </a:lnTo>
                    <a:lnTo>
                      <a:pt x="60964" y="583504"/>
                    </a:lnTo>
                    <a:lnTo>
                      <a:pt x="59151" y="585091"/>
                    </a:lnTo>
                    <a:lnTo>
                      <a:pt x="57565" y="587357"/>
                    </a:lnTo>
                    <a:lnTo>
                      <a:pt x="56432" y="590303"/>
                    </a:lnTo>
                    <a:lnTo>
                      <a:pt x="55299" y="593249"/>
                    </a:lnTo>
                    <a:lnTo>
                      <a:pt x="54619" y="596876"/>
                    </a:lnTo>
                    <a:lnTo>
                      <a:pt x="54619" y="600502"/>
                    </a:lnTo>
                    <a:lnTo>
                      <a:pt x="54619" y="604355"/>
                    </a:lnTo>
                    <a:lnTo>
                      <a:pt x="55299" y="607528"/>
                    </a:lnTo>
                    <a:lnTo>
                      <a:pt x="56432" y="610927"/>
                    </a:lnTo>
                    <a:lnTo>
                      <a:pt x="57565" y="613420"/>
                    </a:lnTo>
                    <a:lnTo>
                      <a:pt x="59151" y="615913"/>
                    </a:lnTo>
                    <a:lnTo>
                      <a:pt x="60964" y="617500"/>
                    </a:lnTo>
                    <a:lnTo>
                      <a:pt x="62098" y="618180"/>
                    </a:lnTo>
                    <a:lnTo>
                      <a:pt x="63004" y="618633"/>
                    </a:lnTo>
                    <a:lnTo>
                      <a:pt x="64137" y="618859"/>
                    </a:lnTo>
                    <a:lnTo>
                      <a:pt x="65044" y="619086"/>
                    </a:lnTo>
                    <a:lnTo>
                      <a:pt x="610780" y="619086"/>
                    </a:lnTo>
                    <a:lnTo>
                      <a:pt x="611687" y="618859"/>
                    </a:lnTo>
                    <a:lnTo>
                      <a:pt x="612820" y="618633"/>
                    </a:lnTo>
                    <a:lnTo>
                      <a:pt x="613726" y="618180"/>
                    </a:lnTo>
                    <a:lnTo>
                      <a:pt x="614859" y="617500"/>
                    </a:lnTo>
                    <a:lnTo>
                      <a:pt x="616672" y="615913"/>
                    </a:lnTo>
                    <a:lnTo>
                      <a:pt x="618259" y="613420"/>
                    </a:lnTo>
                    <a:lnTo>
                      <a:pt x="619392" y="610927"/>
                    </a:lnTo>
                    <a:lnTo>
                      <a:pt x="620525" y="607528"/>
                    </a:lnTo>
                    <a:lnTo>
                      <a:pt x="621205" y="604355"/>
                    </a:lnTo>
                    <a:lnTo>
                      <a:pt x="621432" y="600502"/>
                    </a:lnTo>
                    <a:lnTo>
                      <a:pt x="621205" y="596876"/>
                    </a:lnTo>
                    <a:lnTo>
                      <a:pt x="620525" y="593249"/>
                    </a:lnTo>
                    <a:lnTo>
                      <a:pt x="619392" y="590303"/>
                    </a:lnTo>
                    <a:lnTo>
                      <a:pt x="618259" y="587357"/>
                    </a:lnTo>
                    <a:lnTo>
                      <a:pt x="616672" y="585091"/>
                    </a:lnTo>
                    <a:lnTo>
                      <a:pt x="614859" y="583504"/>
                    </a:lnTo>
                    <a:lnTo>
                      <a:pt x="613726" y="582824"/>
                    </a:lnTo>
                    <a:lnTo>
                      <a:pt x="612820" y="582598"/>
                    </a:lnTo>
                    <a:lnTo>
                      <a:pt x="611687" y="582371"/>
                    </a:lnTo>
                    <a:lnTo>
                      <a:pt x="610780" y="582144"/>
                    </a:lnTo>
                    <a:lnTo>
                      <a:pt x="65044" y="582144"/>
                    </a:lnTo>
                    <a:close/>
                    <a:moveTo>
                      <a:pt x="65044" y="508034"/>
                    </a:moveTo>
                    <a:lnTo>
                      <a:pt x="64137" y="508487"/>
                    </a:lnTo>
                    <a:lnTo>
                      <a:pt x="63004" y="508714"/>
                    </a:lnTo>
                    <a:lnTo>
                      <a:pt x="62098" y="509167"/>
                    </a:lnTo>
                    <a:lnTo>
                      <a:pt x="60964" y="509621"/>
                    </a:lnTo>
                    <a:lnTo>
                      <a:pt x="59151" y="511434"/>
                    </a:lnTo>
                    <a:lnTo>
                      <a:pt x="57565" y="513700"/>
                    </a:lnTo>
                    <a:lnTo>
                      <a:pt x="56432" y="516420"/>
                    </a:lnTo>
                    <a:lnTo>
                      <a:pt x="55299" y="519593"/>
                    </a:lnTo>
                    <a:lnTo>
                      <a:pt x="54619" y="522992"/>
                    </a:lnTo>
                    <a:lnTo>
                      <a:pt x="54619" y="526845"/>
                    </a:lnTo>
                    <a:lnTo>
                      <a:pt x="54619" y="530471"/>
                    </a:lnTo>
                    <a:lnTo>
                      <a:pt x="55299" y="533871"/>
                    </a:lnTo>
                    <a:lnTo>
                      <a:pt x="56432" y="537044"/>
                    </a:lnTo>
                    <a:lnTo>
                      <a:pt x="57565" y="539763"/>
                    </a:lnTo>
                    <a:lnTo>
                      <a:pt x="59151" y="542256"/>
                    </a:lnTo>
                    <a:lnTo>
                      <a:pt x="60964" y="543616"/>
                    </a:lnTo>
                    <a:lnTo>
                      <a:pt x="62098" y="544523"/>
                    </a:lnTo>
                    <a:lnTo>
                      <a:pt x="63004" y="544749"/>
                    </a:lnTo>
                    <a:lnTo>
                      <a:pt x="64137" y="545203"/>
                    </a:lnTo>
                    <a:lnTo>
                      <a:pt x="65044" y="545203"/>
                    </a:lnTo>
                    <a:lnTo>
                      <a:pt x="610780" y="545203"/>
                    </a:lnTo>
                    <a:lnTo>
                      <a:pt x="611687" y="545203"/>
                    </a:lnTo>
                    <a:lnTo>
                      <a:pt x="612820" y="544749"/>
                    </a:lnTo>
                    <a:lnTo>
                      <a:pt x="613726" y="544523"/>
                    </a:lnTo>
                    <a:lnTo>
                      <a:pt x="614859" y="543616"/>
                    </a:lnTo>
                    <a:lnTo>
                      <a:pt x="616672" y="542256"/>
                    </a:lnTo>
                    <a:lnTo>
                      <a:pt x="618259" y="539763"/>
                    </a:lnTo>
                    <a:lnTo>
                      <a:pt x="619392" y="537044"/>
                    </a:lnTo>
                    <a:lnTo>
                      <a:pt x="620525" y="533871"/>
                    </a:lnTo>
                    <a:lnTo>
                      <a:pt x="621205" y="530471"/>
                    </a:lnTo>
                    <a:lnTo>
                      <a:pt x="621432" y="526845"/>
                    </a:lnTo>
                    <a:lnTo>
                      <a:pt x="621205" y="522992"/>
                    </a:lnTo>
                    <a:lnTo>
                      <a:pt x="620525" y="519593"/>
                    </a:lnTo>
                    <a:lnTo>
                      <a:pt x="619392" y="516420"/>
                    </a:lnTo>
                    <a:lnTo>
                      <a:pt x="618259" y="513700"/>
                    </a:lnTo>
                    <a:lnTo>
                      <a:pt x="616672" y="511434"/>
                    </a:lnTo>
                    <a:lnTo>
                      <a:pt x="614859" y="509621"/>
                    </a:lnTo>
                    <a:lnTo>
                      <a:pt x="613726" y="509167"/>
                    </a:lnTo>
                    <a:lnTo>
                      <a:pt x="612820" y="508714"/>
                    </a:lnTo>
                    <a:lnTo>
                      <a:pt x="611687" y="508487"/>
                    </a:lnTo>
                    <a:lnTo>
                      <a:pt x="610780" y="508034"/>
                    </a:lnTo>
                    <a:lnTo>
                      <a:pt x="65044" y="508034"/>
                    </a:lnTo>
                    <a:close/>
                    <a:moveTo>
                      <a:pt x="57112" y="431884"/>
                    </a:moveTo>
                    <a:lnTo>
                      <a:pt x="56885" y="432111"/>
                    </a:lnTo>
                    <a:lnTo>
                      <a:pt x="56432" y="433244"/>
                    </a:lnTo>
                    <a:lnTo>
                      <a:pt x="55978" y="435057"/>
                    </a:lnTo>
                    <a:lnTo>
                      <a:pt x="55299" y="437323"/>
                    </a:lnTo>
                    <a:lnTo>
                      <a:pt x="54845" y="443216"/>
                    </a:lnTo>
                    <a:lnTo>
                      <a:pt x="54619" y="450242"/>
                    </a:lnTo>
                    <a:lnTo>
                      <a:pt x="54845" y="457494"/>
                    </a:lnTo>
                    <a:lnTo>
                      <a:pt x="55299" y="463387"/>
                    </a:lnTo>
                    <a:lnTo>
                      <a:pt x="55978" y="465653"/>
                    </a:lnTo>
                    <a:lnTo>
                      <a:pt x="56432" y="467240"/>
                    </a:lnTo>
                    <a:lnTo>
                      <a:pt x="56885" y="468146"/>
                    </a:lnTo>
                    <a:lnTo>
                      <a:pt x="57112" y="468826"/>
                    </a:lnTo>
                    <a:lnTo>
                      <a:pt x="57338" y="468826"/>
                    </a:lnTo>
                    <a:lnTo>
                      <a:pt x="209637" y="468826"/>
                    </a:lnTo>
                    <a:lnTo>
                      <a:pt x="210090" y="468826"/>
                    </a:lnTo>
                    <a:lnTo>
                      <a:pt x="210317" y="468146"/>
                    </a:lnTo>
                    <a:lnTo>
                      <a:pt x="210770" y="467240"/>
                    </a:lnTo>
                    <a:lnTo>
                      <a:pt x="211450" y="465653"/>
                    </a:lnTo>
                    <a:lnTo>
                      <a:pt x="211677" y="463387"/>
                    </a:lnTo>
                    <a:lnTo>
                      <a:pt x="212357" y="457494"/>
                    </a:lnTo>
                    <a:lnTo>
                      <a:pt x="212583" y="450242"/>
                    </a:lnTo>
                    <a:lnTo>
                      <a:pt x="212357" y="443216"/>
                    </a:lnTo>
                    <a:lnTo>
                      <a:pt x="211677" y="437323"/>
                    </a:lnTo>
                    <a:lnTo>
                      <a:pt x="211450" y="435057"/>
                    </a:lnTo>
                    <a:lnTo>
                      <a:pt x="210770" y="433244"/>
                    </a:lnTo>
                    <a:lnTo>
                      <a:pt x="210317" y="432111"/>
                    </a:lnTo>
                    <a:lnTo>
                      <a:pt x="210090" y="431884"/>
                    </a:lnTo>
                    <a:lnTo>
                      <a:pt x="209637" y="431884"/>
                    </a:lnTo>
                    <a:lnTo>
                      <a:pt x="57338" y="431884"/>
                    </a:lnTo>
                    <a:lnTo>
                      <a:pt x="57112" y="431884"/>
                    </a:lnTo>
                    <a:close/>
                    <a:moveTo>
                      <a:pt x="492930" y="247629"/>
                    </a:moveTo>
                    <a:lnTo>
                      <a:pt x="492703" y="409447"/>
                    </a:lnTo>
                    <a:lnTo>
                      <a:pt x="573612" y="409447"/>
                    </a:lnTo>
                    <a:lnTo>
                      <a:pt x="654520" y="409221"/>
                    </a:lnTo>
                    <a:lnTo>
                      <a:pt x="573612" y="328311"/>
                    </a:lnTo>
                    <a:lnTo>
                      <a:pt x="492930" y="247629"/>
                    </a:lnTo>
                    <a:close/>
                    <a:moveTo>
                      <a:pt x="0" y="214313"/>
                    </a:moveTo>
                    <a:lnTo>
                      <a:pt x="513101" y="214313"/>
                    </a:lnTo>
                    <a:lnTo>
                      <a:pt x="679450" y="380891"/>
                    </a:lnTo>
                    <a:lnTo>
                      <a:pt x="679450" y="1247776"/>
                    </a:lnTo>
                    <a:lnTo>
                      <a:pt x="0" y="1247776"/>
                    </a:lnTo>
                    <a:lnTo>
                      <a:pt x="0" y="214313"/>
                    </a:lnTo>
                    <a:close/>
                    <a:moveTo>
                      <a:pt x="694441" y="33316"/>
                    </a:moveTo>
                    <a:lnTo>
                      <a:pt x="693988" y="195134"/>
                    </a:lnTo>
                    <a:lnTo>
                      <a:pt x="775069" y="195134"/>
                    </a:lnTo>
                    <a:lnTo>
                      <a:pt x="855924" y="195134"/>
                    </a:lnTo>
                    <a:lnTo>
                      <a:pt x="775069" y="114452"/>
                    </a:lnTo>
                    <a:lnTo>
                      <a:pt x="694441" y="33316"/>
                    </a:lnTo>
                    <a:close/>
                    <a:moveTo>
                      <a:pt x="201613" y="0"/>
                    </a:moveTo>
                    <a:lnTo>
                      <a:pt x="714598" y="0"/>
                    </a:lnTo>
                    <a:lnTo>
                      <a:pt x="881063" y="166805"/>
                    </a:lnTo>
                    <a:lnTo>
                      <a:pt x="881063" y="1033463"/>
                    </a:lnTo>
                    <a:lnTo>
                      <a:pt x="739738" y="1033463"/>
                    </a:lnTo>
                    <a:lnTo>
                      <a:pt x="739738" y="337235"/>
                    </a:lnTo>
                    <a:lnTo>
                      <a:pt x="573272" y="170657"/>
                    </a:lnTo>
                    <a:lnTo>
                      <a:pt x="201613" y="170657"/>
                    </a:lnTo>
                    <a:lnTo>
                      <a:pt x="2016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003213" y="1764731"/>
            <a:ext cx="2007624" cy="2126412"/>
            <a:chOff x="3964305" y="4031493"/>
            <a:chExt cx="2007624" cy="2126412"/>
          </a:xfrm>
        </p:grpSpPr>
        <p:grpSp>
          <p:nvGrpSpPr>
            <p:cNvPr id="120" name="组合 119"/>
            <p:cNvGrpSpPr/>
            <p:nvPr/>
          </p:nvGrpSpPr>
          <p:grpSpPr>
            <a:xfrm>
              <a:off x="3964305" y="4031493"/>
              <a:ext cx="2007624" cy="2126412"/>
              <a:chOff x="3964305" y="4031493"/>
              <a:chExt cx="2007624" cy="2126412"/>
            </a:xfrm>
            <a:solidFill>
              <a:srgbClr val="0170C1"/>
            </a:solidFill>
          </p:grpSpPr>
          <p:sp>
            <p:nvSpPr>
              <p:cNvPr id="121" name="矩形 120"/>
              <p:cNvSpPr/>
              <p:nvPr/>
            </p:nvSpPr>
            <p:spPr>
              <a:xfrm>
                <a:off x="3964305" y="4150281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等腰三角形 121"/>
              <p:cNvSpPr/>
              <p:nvPr/>
            </p:nvSpPr>
            <p:spPr>
              <a:xfrm rot="10800000" flipV="1">
                <a:off x="4730469" y="4031493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126505" y="4518238"/>
              <a:ext cx="1640912" cy="1161259"/>
              <a:chOff x="4126505" y="4518238"/>
              <a:chExt cx="1640912" cy="1161259"/>
            </a:xfrm>
          </p:grpSpPr>
          <p:sp>
            <p:nvSpPr>
              <p:cNvPr id="130" name="文本框 129"/>
              <p:cNvSpPr txBox="1"/>
              <p:nvPr/>
            </p:nvSpPr>
            <p:spPr>
              <a:xfrm>
                <a:off x="4126505" y="4518238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自我评估</a:t>
                </a:r>
              </a:p>
            </p:txBody>
          </p:sp>
          <p:sp>
            <p:nvSpPr>
              <p:cNvPr id="131" name="KSO_Shape"/>
              <p:cNvSpPr>
                <a:spLocks/>
              </p:cNvSpPr>
              <p:nvPr/>
            </p:nvSpPr>
            <p:spPr bwMode="auto">
              <a:xfrm>
                <a:off x="4606384" y="5100176"/>
                <a:ext cx="719654" cy="579321"/>
              </a:xfrm>
              <a:custGeom>
                <a:avLst/>
                <a:gdLst>
                  <a:gd name="T0" fmla="*/ 913166 w 4940"/>
                  <a:gd name="T1" fmla="*/ 216832 h 3973"/>
                  <a:gd name="T2" fmla="*/ 832184 w 4940"/>
                  <a:gd name="T3" fmla="*/ 139667 h 3973"/>
                  <a:gd name="T4" fmla="*/ 750431 w 4940"/>
                  <a:gd name="T5" fmla="*/ 81408 h 3973"/>
                  <a:gd name="T6" fmla="*/ 668293 w 4940"/>
                  <a:gd name="T7" fmla="*/ 40897 h 3973"/>
                  <a:gd name="T8" fmla="*/ 586925 w 4940"/>
                  <a:gd name="T9" fmla="*/ 14661 h 3973"/>
                  <a:gd name="T10" fmla="*/ 506715 w 4940"/>
                  <a:gd name="T11" fmla="*/ 2315 h 3973"/>
                  <a:gd name="T12" fmla="*/ 429203 w 4940"/>
                  <a:gd name="T13" fmla="*/ 772 h 3973"/>
                  <a:gd name="T14" fmla="*/ 354777 w 4940"/>
                  <a:gd name="T15" fmla="*/ 8102 h 3973"/>
                  <a:gd name="T16" fmla="*/ 285364 w 4940"/>
                  <a:gd name="T17" fmla="*/ 22763 h 3973"/>
                  <a:gd name="T18" fmla="*/ 220965 w 4940"/>
                  <a:gd name="T19" fmla="*/ 42826 h 3973"/>
                  <a:gd name="T20" fmla="*/ 136898 w 4940"/>
                  <a:gd name="T21" fmla="*/ 77164 h 3973"/>
                  <a:gd name="T22" fmla="*/ 52060 w 4940"/>
                  <a:gd name="T23" fmla="*/ 123077 h 3973"/>
                  <a:gd name="T24" fmla="*/ 0 w 4940"/>
                  <a:gd name="T25" fmla="*/ 158573 h 3973"/>
                  <a:gd name="T26" fmla="*/ 23523 w 4940"/>
                  <a:gd name="T27" fmla="*/ 1411336 h 3973"/>
                  <a:gd name="T28" fmla="*/ 90237 w 4940"/>
                  <a:gd name="T29" fmla="*/ 1371211 h 3973"/>
                  <a:gd name="T30" fmla="*/ 191271 w 4940"/>
                  <a:gd name="T31" fmla="*/ 1323755 h 3973"/>
                  <a:gd name="T32" fmla="*/ 252200 w 4940"/>
                  <a:gd name="T33" fmla="*/ 1302149 h 3973"/>
                  <a:gd name="T34" fmla="*/ 319300 w 4940"/>
                  <a:gd name="T35" fmla="*/ 1284787 h 3973"/>
                  <a:gd name="T36" fmla="*/ 391798 w 4940"/>
                  <a:gd name="T37" fmla="*/ 1273212 h 3973"/>
                  <a:gd name="T38" fmla="*/ 467381 w 4940"/>
                  <a:gd name="T39" fmla="*/ 1270511 h 3973"/>
                  <a:gd name="T40" fmla="*/ 546434 w 4940"/>
                  <a:gd name="T41" fmla="*/ 1277070 h 3973"/>
                  <a:gd name="T42" fmla="*/ 627802 w 4940"/>
                  <a:gd name="T43" fmla="*/ 1295975 h 3973"/>
                  <a:gd name="T44" fmla="*/ 709555 w 4940"/>
                  <a:gd name="T45" fmla="*/ 1329156 h 3973"/>
                  <a:gd name="T46" fmla="*/ 791693 w 4940"/>
                  <a:gd name="T47" fmla="*/ 1378155 h 3973"/>
                  <a:gd name="T48" fmla="*/ 873061 w 4940"/>
                  <a:gd name="T49" fmla="*/ 1445288 h 3973"/>
                  <a:gd name="T50" fmla="*/ 952500 w 4940"/>
                  <a:gd name="T51" fmla="*/ 1532870 h 3973"/>
                  <a:gd name="T52" fmla="*/ 1011887 w 4940"/>
                  <a:gd name="T53" fmla="*/ 1465351 h 3973"/>
                  <a:gd name="T54" fmla="*/ 1092868 w 4940"/>
                  <a:gd name="T55" fmla="*/ 1393588 h 3973"/>
                  <a:gd name="T56" fmla="*/ 1175007 w 4940"/>
                  <a:gd name="T57" fmla="*/ 1339959 h 3973"/>
                  <a:gd name="T58" fmla="*/ 1256760 w 4940"/>
                  <a:gd name="T59" fmla="*/ 1302920 h 3973"/>
                  <a:gd name="T60" fmla="*/ 1338128 w 4940"/>
                  <a:gd name="T61" fmla="*/ 1280928 h 3973"/>
                  <a:gd name="T62" fmla="*/ 1417952 w 4940"/>
                  <a:gd name="T63" fmla="*/ 1270897 h 3973"/>
                  <a:gd name="T64" fmla="*/ 1494692 w 4940"/>
                  <a:gd name="T65" fmla="*/ 1271669 h 3973"/>
                  <a:gd name="T66" fmla="*/ 1567962 w 4940"/>
                  <a:gd name="T67" fmla="*/ 1281314 h 3973"/>
                  <a:gd name="T68" fmla="*/ 1635832 w 4940"/>
                  <a:gd name="T69" fmla="*/ 1297519 h 3973"/>
                  <a:gd name="T70" fmla="*/ 1698689 w 4940"/>
                  <a:gd name="T71" fmla="*/ 1318353 h 3973"/>
                  <a:gd name="T72" fmla="*/ 1792397 w 4940"/>
                  <a:gd name="T73" fmla="*/ 1359250 h 3973"/>
                  <a:gd name="T74" fmla="*/ 1868365 w 4940"/>
                  <a:gd name="T75" fmla="*/ 1402848 h 3973"/>
                  <a:gd name="T76" fmla="*/ 1905000 w 4940"/>
                  <a:gd name="T77" fmla="*/ 158573 h 3973"/>
                  <a:gd name="T78" fmla="*/ 1868365 w 4940"/>
                  <a:gd name="T79" fmla="*/ 133109 h 3973"/>
                  <a:gd name="T80" fmla="*/ 1792397 w 4940"/>
                  <a:gd name="T81" fmla="*/ 89511 h 3973"/>
                  <a:gd name="T82" fmla="*/ 1698689 w 4940"/>
                  <a:gd name="T83" fmla="*/ 47842 h 3973"/>
                  <a:gd name="T84" fmla="*/ 1635832 w 4940"/>
                  <a:gd name="T85" fmla="*/ 27393 h 3973"/>
                  <a:gd name="T86" fmla="*/ 1567962 w 4940"/>
                  <a:gd name="T87" fmla="*/ 11575 h 3973"/>
                  <a:gd name="T88" fmla="*/ 1494692 w 4940"/>
                  <a:gd name="T89" fmla="*/ 1929 h 3973"/>
                  <a:gd name="T90" fmla="*/ 1417952 w 4940"/>
                  <a:gd name="T91" fmla="*/ 1157 h 3973"/>
                  <a:gd name="T92" fmla="*/ 1338128 w 4940"/>
                  <a:gd name="T93" fmla="*/ 10417 h 3973"/>
                  <a:gd name="T94" fmla="*/ 1256760 w 4940"/>
                  <a:gd name="T95" fmla="*/ 33181 h 3973"/>
                  <a:gd name="T96" fmla="*/ 1175007 w 4940"/>
                  <a:gd name="T97" fmla="*/ 70220 h 3973"/>
                  <a:gd name="T98" fmla="*/ 1092868 w 4940"/>
                  <a:gd name="T99" fmla="*/ 123463 h 3973"/>
                  <a:gd name="T100" fmla="*/ 1011887 w 4940"/>
                  <a:gd name="T101" fmla="*/ 195612 h 3973"/>
                  <a:gd name="T102" fmla="*/ 952500 w 4940"/>
                  <a:gd name="T103" fmla="*/ 262745 h 397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4940" h="3973">
                    <a:moveTo>
                      <a:pt x="2470" y="681"/>
                    </a:moveTo>
                    <a:lnTo>
                      <a:pt x="2470" y="681"/>
                    </a:lnTo>
                    <a:lnTo>
                      <a:pt x="2419" y="619"/>
                    </a:lnTo>
                    <a:lnTo>
                      <a:pt x="2368" y="562"/>
                    </a:lnTo>
                    <a:lnTo>
                      <a:pt x="2315" y="507"/>
                    </a:lnTo>
                    <a:lnTo>
                      <a:pt x="2264" y="455"/>
                    </a:lnTo>
                    <a:lnTo>
                      <a:pt x="2211" y="407"/>
                    </a:lnTo>
                    <a:lnTo>
                      <a:pt x="2158" y="362"/>
                    </a:lnTo>
                    <a:lnTo>
                      <a:pt x="2106" y="320"/>
                    </a:lnTo>
                    <a:lnTo>
                      <a:pt x="2053" y="281"/>
                    </a:lnTo>
                    <a:lnTo>
                      <a:pt x="2000" y="244"/>
                    </a:lnTo>
                    <a:lnTo>
                      <a:pt x="1946" y="211"/>
                    </a:lnTo>
                    <a:lnTo>
                      <a:pt x="1894" y="182"/>
                    </a:lnTo>
                    <a:lnTo>
                      <a:pt x="1840" y="154"/>
                    </a:lnTo>
                    <a:lnTo>
                      <a:pt x="1787" y="128"/>
                    </a:lnTo>
                    <a:lnTo>
                      <a:pt x="1733" y="106"/>
                    </a:lnTo>
                    <a:lnTo>
                      <a:pt x="1680" y="86"/>
                    </a:lnTo>
                    <a:lnTo>
                      <a:pt x="1628" y="68"/>
                    </a:lnTo>
                    <a:lnTo>
                      <a:pt x="1575" y="52"/>
                    </a:lnTo>
                    <a:lnTo>
                      <a:pt x="1522" y="38"/>
                    </a:lnTo>
                    <a:lnTo>
                      <a:pt x="1469" y="27"/>
                    </a:lnTo>
                    <a:lnTo>
                      <a:pt x="1417" y="19"/>
                    </a:lnTo>
                    <a:lnTo>
                      <a:pt x="1365" y="11"/>
                    </a:lnTo>
                    <a:lnTo>
                      <a:pt x="1314" y="6"/>
                    </a:lnTo>
                    <a:lnTo>
                      <a:pt x="1264" y="3"/>
                    </a:lnTo>
                    <a:lnTo>
                      <a:pt x="1212" y="0"/>
                    </a:lnTo>
                    <a:lnTo>
                      <a:pt x="1163" y="0"/>
                    </a:lnTo>
                    <a:lnTo>
                      <a:pt x="1113" y="2"/>
                    </a:lnTo>
                    <a:lnTo>
                      <a:pt x="1064" y="5"/>
                    </a:lnTo>
                    <a:lnTo>
                      <a:pt x="1016" y="9"/>
                    </a:lnTo>
                    <a:lnTo>
                      <a:pt x="968" y="15"/>
                    </a:lnTo>
                    <a:lnTo>
                      <a:pt x="920" y="21"/>
                    </a:lnTo>
                    <a:lnTo>
                      <a:pt x="875" y="30"/>
                    </a:lnTo>
                    <a:lnTo>
                      <a:pt x="828" y="38"/>
                    </a:lnTo>
                    <a:lnTo>
                      <a:pt x="784" y="48"/>
                    </a:lnTo>
                    <a:lnTo>
                      <a:pt x="740" y="59"/>
                    </a:lnTo>
                    <a:lnTo>
                      <a:pt x="697" y="71"/>
                    </a:lnTo>
                    <a:lnTo>
                      <a:pt x="654" y="84"/>
                    </a:lnTo>
                    <a:lnTo>
                      <a:pt x="614" y="96"/>
                    </a:lnTo>
                    <a:lnTo>
                      <a:pt x="573" y="111"/>
                    </a:lnTo>
                    <a:lnTo>
                      <a:pt x="534" y="124"/>
                    </a:lnTo>
                    <a:lnTo>
                      <a:pt x="496" y="139"/>
                    </a:lnTo>
                    <a:lnTo>
                      <a:pt x="423" y="169"/>
                    </a:lnTo>
                    <a:lnTo>
                      <a:pt x="355" y="200"/>
                    </a:lnTo>
                    <a:lnTo>
                      <a:pt x="292" y="232"/>
                    </a:lnTo>
                    <a:lnTo>
                      <a:pt x="234" y="263"/>
                    </a:lnTo>
                    <a:lnTo>
                      <a:pt x="181" y="292"/>
                    </a:lnTo>
                    <a:lnTo>
                      <a:pt x="135" y="319"/>
                    </a:lnTo>
                    <a:lnTo>
                      <a:pt x="95" y="345"/>
                    </a:lnTo>
                    <a:lnTo>
                      <a:pt x="61" y="367"/>
                    </a:lnTo>
                    <a:lnTo>
                      <a:pt x="16" y="399"/>
                    </a:lnTo>
                    <a:lnTo>
                      <a:pt x="0" y="411"/>
                    </a:lnTo>
                    <a:lnTo>
                      <a:pt x="0" y="3702"/>
                    </a:lnTo>
                    <a:lnTo>
                      <a:pt x="16" y="3690"/>
                    </a:lnTo>
                    <a:lnTo>
                      <a:pt x="61" y="3658"/>
                    </a:lnTo>
                    <a:lnTo>
                      <a:pt x="95" y="3636"/>
                    </a:lnTo>
                    <a:lnTo>
                      <a:pt x="135" y="3612"/>
                    </a:lnTo>
                    <a:lnTo>
                      <a:pt x="181" y="3583"/>
                    </a:lnTo>
                    <a:lnTo>
                      <a:pt x="234" y="3554"/>
                    </a:lnTo>
                    <a:lnTo>
                      <a:pt x="292" y="3523"/>
                    </a:lnTo>
                    <a:lnTo>
                      <a:pt x="355" y="3493"/>
                    </a:lnTo>
                    <a:lnTo>
                      <a:pt x="423" y="3461"/>
                    </a:lnTo>
                    <a:lnTo>
                      <a:pt x="496" y="3431"/>
                    </a:lnTo>
                    <a:lnTo>
                      <a:pt x="534" y="3417"/>
                    </a:lnTo>
                    <a:lnTo>
                      <a:pt x="573" y="3402"/>
                    </a:lnTo>
                    <a:lnTo>
                      <a:pt x="614" y="3388"/>
                    </a:lnTo>
                    <a:lnTo>
                      <a:pt x="654" y="3375"/>
                    </a:lnTo>
                    <a:lnTo>
                      <a:pt x="697" y="3363"/>
                    </a:lnTo>
                    <a:lnTo>
                      <a:pt x="740" y="3350"/>
                    </a:lnTo>
                    <a:lnTo>
                      <a:pt x="784" y="3339"/>
                    </a:lnTo>
                    <a:lnTo>
                      <a:pt x="828" y="3330"/>
                    </a:lnTo>
                    <a:lnTo>
                      <a:pt x="875" y="3321"/>
                    </a:lnTo>
                    <a:lnTo>
                      <a:pt x="920" y="3312"/>
                    </a:lnTo>
                    <a:lnTo>
                      <a:pt x="968" y="3306"/>
                    </a:lnTo>
                    <a:lnTo>
                      <a:pt x="1016" y="3300"/>
                    </a:lnTo>
                    <a:lnTo>
                      <a:pt x="1064" y="3296"/>
                    </a:lnTo>
                    <a:lnTo>
                      <a:pt x="1113" y="3294"/>
                    </a:lnTo>
                    <a:lnTo>
                      <a:pt x="1163" y="3292"/>
                    </a:lnTo>
                    <a:lnTo>
                      <a:pt x="1212" y="3293"/>
                    </a:lnTo>
                    <a:lnTo>
                      <a:pt x="1264" y="3294"/>
                    </a:lnTo>
                    <a:lnTo>
                      <a:pt x="1314" y="3298"/>
                    </a:lnTo>
                    <a:lnTo>
                      <a:pt x="1365" y="3303"/>
                    </a:lnTo>
                    <a:lnTo>
                      <a:pt x="1417" y="3310"/>
                    </a:lnTo>
                    <a:lnTo>
                      <a:pt x="1469" y="3320"/>
                    </a:lnTo>
                    <a:lnTo>
                      <a:pt x="1522" y="3331"/>
                    </a:lnTo>
                    <a:lnTo>
                      <a:pt x="1575" y="3344"/>
                    </a:lnTo>
                    <a:lnTo>
                      <a:pt x="1628" y="3359"/>
                    </a:lnTo>
                    <a:lnTo>
                      <a:pt x="1680" y="3377"/>
                    </a:lnTo>
                    <a:lnTo>
                      <a:pt x="1733" y="3397"/>
                    </a:lnTo>
                    <a:lnTo>
                      <a:pt x="1787" y="3420"/>
                    </a:lnTo>
                    <a:lnTo>
                      <a:pt x="1840" y="3445"/>
                    </a:lnTo>
                    <a:lnTo>
                      <a:pt x="1894" y="3473"/>
                    </a:lnTo>
                    <a:lnTo>
                      <a:pt x="1946" y="3504"/>
                    </a:lnTo>
                    <a:lnTo>
                      <a:pt x="2000" y="3537"/>
                    </a:lnTo>
                    <a:lnTo>
                      <a:pt x="2053" y="3572"/>
                    </a:lnTo>
                    <a:lnTo>
                      <a:pt x="2106" y="3612"/>
                    </a:lnTo>
                    <a:lnTo>
                      <a:pt x="2158" y="3653"/>
                    </a:lnTo>
                    <a:lnTo>
                      <a:pt x="2211" y="3699"/>
                    </a:lnTo>
                    <a:lnTo>
                      <a:pt x="2264" y="3746"/>
                    </a:lnTo>
                    <a:lnTo>
                      <a:pt x="2315" y="3798"/>
                    </a:lnTo>
                    <a:lnTo>
                      <a:pt x="2368" y="3853"/>
                    </a:lnTo>
                    <a:lnTo>
                      <a:pt x="2419" y="3911"/>
                    </a:lnTo>
                    <a:lnTo>
                      <a:pt x="2470" y="3973"/>
                    </a:lnTo>
                    <a:lnTo>
                      <a:pt x="2521" y="3911"/>
                    </a:lnTo>
                    <a:lnTo>
                      <a:pt x="2573" y="3853"/>
                    </a:lnTo>
                    <a:lnTo>
                      <a:pt x="2624" y="3798"/>
                    </a:lnTo>
                    <a:lnTo>
                      <a:pt x="2676" y="3746"/>
                    </a:lnTo>
                    <a:lnTo>
                      <a:pt x="2728" y="3699"/>
                    </a:lnTo>
                    <a:lnTo>
                      <a:pt x="2781" y="3653"/>
                    </a:lnTo>
                    <a:lnTo>
                      <a:pt x="2834" y="3612"/>
                    </a:lnTo>
                    <a:lnTo>
                      <a:pt x="2886" y="3572"/>
                    </a:lnTo>
                    <a:lnTo>
                      <a:pt x="2940" y="3537"/>
                    </a:lnTo>
                    <a:lnTo>
                      <a:pt x="2993" y="3504"/>
                    </a:lnTo>
                    <a:lnTo>
                      <a:pt x="3047" y="3473"/>
                    </a:lnTo>
                    <a:lnTo>
                      <a:pt x="3100" y="3445"/>
                    </a:lnTo>
                    <a:lnTo>
                      <a:pt x="3154" y="3420"/>
                    </a:lnTo>
                    <a:lnTo>
                      <a:pt x="3206" y="3397"/>
                    </a:lnTo>
                    <a:lnTo>
                      <a:pt x="3259" y="3377"/>
                    </a:lnTo>
                    <a:lnTo>
                      <a:pt x="3313" y="3359"/>
                    </a:lnTo>
                    <a:lnTo>
                      <a:pt x="3366" y="3344"/>
                    </a:lnTo>
                    <a:lnTo>
                      <a:pt x="3418" y="3331"/>
                    </a:lnTo>
                    <a:lnTo>
                      <a:pt x="3470" y="3320"/>
                    </a:lnTo>
                    <a:lnTo>
                      <a:pt x="3523" y="3310"/>
                    </a:lnTo>
                    <a:lnTo>
                      <a:pt x="3574" y="3303"/>
                    </a:lnTo>
                    <a:lnTo>
                      <a:pt x="3626" y="3298"/>
                    </a:lnTo>
                    <a:lnTo>
                      <a:pt x="3677" y="3294"/>
                    </a:lnTo>
                    <a:lnTo>
                      <a:pt x="3727" y="3293"/>
                    </a:lnTo>
                    <a:lnTo>
                      <a:pt x="3778" y="3292"/>
                    </a:lnTo>
                    <a:lnTo>
                      <a:pt x="3827" y="3294"/>
                    </a:lnTo>
                    <a:lnTo>
                      <a:pt x="3876" y="3296"/>
                    </a:lnTo>
                    <a:lnTo>
                      <a:pt x="3925" y="3300"/>
                    </a:lnTo>
                    <a:lnTo>
                      <a:pt x="3973" y="3306"/>
                    </a:lnTo>
                    <a:lnTo>
                      <a:pt x="4019" y="3312"/>
                    </a:lnTo>
                    <a:lnTo>
                      <a:pt x="4066" y="3321"/>
                    </a:lnTo>
                    <a:lnTo>
                      <a:pt x="4111" y="3330"/>
                    </a:lnTo>
                    <a:lnTo>
                      <a:pt x="4155" y="3339"/>
                    </a:lnTo>
                    <a:lnTo>
                      <a:pt x="4199" y="3350"/>
                    </a:lnTo>
                    <a:lnTo>
                      <a:pt x="4242" y="3363"/>
                    </a:lnTo>
                    <a:lnTo>
                      <a:pt x="4285" y="3375"/>
                    </a:lnTo>
                    <a:lnTo>
                      <a:pt x="4327" y="3388"/>
                    </a:lnTo>
                    <a:lnTo>
                      <a:pt x="4366" y="3402"/>
                    </a:lnTo>
                    <a:lnTo>
                      <a:pt x="4405" y="3417"/>
                    </a:lnTo>
                    <a:lnTo>
                      <a:pt x="4444" y="3431"/>
                    </a:lnTo>
                    <a:lnTo>
                      <a:pt x="4517" y="3461"/>
                    </a:lnTo>
                    <a:lnTo>
                      <a:pt x="4585" y="3493"/>
                    </a:lnTo>
                    <a:lnTo>
                      <a:pt x="4648" y="3523"/>
                    </a:lnTo>
                    <a:lnTo>
                      <a:pt x="4707" y="3554"/>
                    </a:lnTo>
                    <a:lnTo>
                      <a:pt x="4758" y="3583"/>
                    </a:lnTo>
                    <a:lnTo>
                      <a:pt x="4805" y="3612"/>
                    </a:lnTo>
                    <a:lnTo>
                      <a:pt x="4845" y="3636"/>
                    </a:lnTo>
                    <a:lnTo>
                      <a:pt x="4878" y="3658"/>
                    </a:lnTo>
                    <a:lnTo>
                      <a:pt x="4924" y="3690"/>
                    </a:lnTo>
                    <a:lnTo>
                      <a:pt x="4940" y="3702"/>
                    </a:lnTo>
                    <a:lnTo>
                      <a:pt x="4940" y="411"/>
                    </a:lnTo>
                    <a:lnTo>
                      <a:pt x="4924" y="399"/>
                    </a:lnTo>
                    <a:lnTo>
                      <a:pt x="4878" y="367"/>
                    </a:lnTo>
                    <a:lnTo>
                      <a:pt x="4845" y="345"/>
                    </a:lnTo>
                    <a:lnTo>
                      <a:pt x="4805" y="319"/>
                    </a:lnTo>
                    <a:lnTo>
                      <a:pt x="4758" y="292"/>
                    </a:lnTo>
                    <a:lnTo>
                      <a:pt x="4707" y="263"/>
                    </a:lnTo>
                    <a:lnTo>
                      <a:pt x="4648" y="232"/>
                    </a:lnTo>
                    <a:lnTo>
                      <a:pt x="4585" y="200"/>
                    </a:lnTo>
                    <a:lnTo>
                      <a:pt x="4517" y="169"/>
                    </a:lnTo>
                    <a:lnTo>
                      <a:pt x="4444" y="139"/>
                    </a:lnTo>
                    <a:lnTo>
                      <a:pt x="4405" y="124"/>
                    </a:lnTo>
                    <a:lnTo>
                      <a:pt x="4366" y="111"/>
                    </a:lnTo>
                    <a:lnTo>
                      <a:pt x="4327" y="96"/>
                    </a:lnTo>
                    <a:lnTo>
                      <a:pt x="4285" y="84"/>
                    </a:lnTo>
                    <a:lnTo>
                      <a:pt x="4242" y="71"/>
                    </a:lnTo>
                    <a:lnTo>
                      <a:pt x="4199" y="59"/>
                    </a:lnTo>
                    <a:lnTo>
                      <a:pt x="4155" y="48"/>
                    </a:lnTo>
                    <a:lnTo>
                      <a:pt x="4111" y="38"/>
                    </a:lnTo>
                    <a:lnTo>
                      <a:pt x="4066" y="30"/>
                    </a:lnTo>
                    <a:lnTo>
                      <a:pt x="4019" y="21"/>
                    </a:lnTo>
                    <a:lnTo>
                      <a:pt x="3973" y="15"/>
                    </a:lnTo>
                    <a:lnTo>
                      <a:pt x="3925" y="9"/>
                    </a:lnTo>
                    <a:lnTo>
                      <a:pt x="3876" y="5"/>
                    </a:lnTo>
                    <a:lnTo>
                      <a:pt x="3827" y="2"/>
                    </a:lnTo>
                    <a:lnTo>
                      <a:pt x="3778" y="0"/>
                    </a:lnTo>
                    <a:lnTo>
                      <a:pt x="3727" y="0"/>
                    </a:lnTo>
                    <a:lnTo>
                      <a:pt x="3677" y="3"/>
                    </a:lnTo>
                    <a:lnTo>
                      <a:pt x="3626" y="6"/>
                    </a:lnTo>
                    <a:lnTo>
                      <a:pt x="3574" y="11"/>
                    </a:lnTo>
                    <a:lnTo>
                      <a:pt x="3523" y="19"/>
                    </a:lnTo>
                    <a:lnTo>
                      <a:pt x="3470" y="27"/>
                    </a:lnTo>
                    <a:lnTo>
                      <a:pt x="3418" y="38"/>
                    </a:lnTo>
                    <a:lnTo>
                      <a:pt x="3366" y="52"/>
                    </a:lnTo>
                    <a:lnTo>
                      <a:pt x="3313" y="68"/>
                    </a:lnTo>
                    <a:lnTo>
                      <a:pt x="3259" y="86"/>
                    </a:lnTo>
                    <a:lnTo>
                      <a:pt x="3206" y="106"/>
                    </a:lnTo>
                    <a:lnTo>
                      <a:pt x="3154" y="128"/>
                    </a:lnTo>
                    <a:lnTo>
                      <a:pt x="3100" y="154"/>
                    </a:lnTo>
                    <a:lnTo>
                      <a:pt x="3047" y="182"/>
                    </a:lnTo>
                    <a:lnTo>
                      <a:pt x="2993" y="211"/>
                    </a:lnTo>
                    <a:lnTo>
                      <a:pt x="2940" y="244"/>
                    </a:lnTo>
                    <a:lnTo>
                      <a:pt x="2886" y="281"/>
                    </a:lnTo>
                    <a:lnTo>
                      <a:pt x="2834" y="320"/>
                    </a:lnTo>
                    <a:lnTo>
                      <a:pt x="2781" y="362"/>
                    </a:lnTo>
                    <a:lnTo>
                      <a:pt x="2728" y="407"/>
                    </a:lnTo>
                    <a:lnTo>
                      <a:pt x="2676" y="455"/>
                    </a:lnTo>
                    <a:lnTo>
                      <a:pt x="2624" y="507"/>
                    </a:lnTo>
                    <a:lnTo>
                      <a:pt x="2573" y="562"/>
                    </a:lnTo>
                    <a:lnTo>
                      <a:pt x="2521" y="619"/>
                    </a:lnTo>
                    <a:lnTo>
                      <a:pt x="2470" y="6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045761" y="1879793"/>
            <a:ext cx="2130982" cy="2007624"/>
            <a:chOff x="6098617" y="4150281"/>
            <a:chExt cx="2130982" cy="200762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6098617" y="4150281"/>
              <a:ext cx="2130982" cy="2007624"/>
              <a:chOff x="6098617" y="4150281"/>
              <a:chExt cx="2130982" cy="2007624"/>
            </a:xfrm>
            <a:solidFill>
              <a:srgbClr val="0170C1"/>
            </a:solidFill>
          </p:grpSpPr>
          <p:sp>
            <p:nvSpPr>
              <p:cNvPr id="118" name="矩形 117"/>
              <p:cNvSpPr/>
              <p:nvPr/>
            </p:nvSpPr>
            <p:spPr>
              <a:xfrm>
                <a:off x="6221975" y="4150281"/>
                <a:ext cx="2007624" cy="20076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18"/>
              <p:cNvSpPr/>
              <p:nvPr/>
            </p:nvSpPr>
            <p:spPr>
              <a:xfrm rot="16200000" flipH="1">
                <a:off x="5929131" y="5087835"/>
                <a:ext cx="471488" cy="132516"/>
              </a:xfrm>
              <a:prstGeom prst="triangl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405331" y="4549016"/>
              <a:ext cx="1640912" cy="1126264"/>
              <a:chOff x="6405331" y="4549016"/>
              <a:chExt cx="1640912" cy="1126264"/>
            </a:xfrm>
          </p:grpSpPr>
          <p:sp>
            <p:nvSpPr>
              <p:cNvPr id="133" name="文本框 132"/>
              <p:cNvSpPr txBox="1"/>
              <p:nvPr/>
            </p:nvSpPr>
            <p:spPr>
              <a:xfrm>
                <a:off x="6405331" y="4549016"/>
                <a:ext cx="1640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方正粗黑宋简体" panose="02000000000000000000" pitchFamily="2" charset="-122"/>
                    <a:ea typeface="方正粗黑宋简体" panose="02000000000000000000" pitchFamily="2" charset="-122"/>
                  </a:rPr>
                  <a:t>指明方向</a:t>
                </a:r>
              </a:p>
            </p:txBody>
          </p:sp>
          <p:sp>
            <p:nvSpPr>
              <p:cNvPr id="134" name="KSO_Shape"/>
              <p:cNvSpPr/>
              <p:nvPr/>
            </p:nvSpPr>
            <p:spPr>
              <a:xfrm>
                <a:off x="6901762" y="5049838"/>
                <a:ext cx="657207" cy="625442"/>
              </a:xfrm>
              <a:custGeom>
                <a:avLst/>
                <a:gdLst/>
                <a:ahLst/>
                <a:cxnLst/>
                <a:rect l="l" t="t" r="r" b="b"/>
                <a:pathLst>
                  <a:path w="1059063" h="1007997">
                    <a:moveTo>
                      <a:pt x="703357" y="0"/>
                    </a:moveTo>
                    <a:lnTo>
                      <a:pt x="1059063" y="345377"/>
                    </a:lnTo>
                    <a:cubicBezTo>
                      <a:pt x="1011759" y="390684"/>
                      <a:pt x="950318" y="412745"/>
                      <a:pt x="888735" y="411717"/>
                    </a:cubicBezTo>
                    <a:lnTo>
                      <a:pt x="615617" y="668531"/>
                    </a:lnTo>
                    <a:cubicBezTo>
                      <a:pt x="643882" y="763675"/>
                      <a:pt x="628025" y="864389"/>
                      <a:pt x="564718" y="936620"/>
                    </a:cubicBezTo>
                    <a:lnTo>
                      <a:pt x="370217" y="747767"/>
                    </a:lnTo>
                    <a:cubicBezTo>
                      <a:pt x="247618" y="834750"/>
                      <a:pt x="146199" y="930329"/>
                      <a:pt x="0" y="1007997"/>
                    </a:cubicBezTo>
                    <a:cubicBezTo>
                      <a:pt x="95002" y="875886"/>
                      <a:pt x="190003" y="777809"/>
                      <a:pt x="284746" y="664777"/>
                    </a:cubicBezTo>
                    <a:lnTo>
                      <a:pt x="96361" y="481861"/>
                    </a:lnTo>
                    <a:cubicBezTo>
                      <a:pt x="152055" y="429106"/>
                      <a:pt x="226831" y="406169"/>
                      <a:pt x="303394" y="411783"/>
                    </a:cubicBezTo>
                    <a:cubicBezTo>
                      <a:pt x="325459" y="413401"/>
                      <a:pt x="347673" y="417390"/>
                      <a:pt x="369433" y="424372"/>
                    </a:cubicBezTo>
                    <a:lnTo>
                      <a:pt x="642990" y="154959"/>
                    </a:lnTo>
                    <a:cubicBezTo>
                      <a:pt x="643358" y="99193"/>
                      <a:pt x="663662" y="44083"/>
                      <a:pt x="7033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3136900" y="1890707"/>
            <a:ext cx="9042196" cy="4335326"/>
            <a:chOff x="3136900" y="1890707"/>
            <a:chExt cx="9042196" cy="4335326"/>
          </a:xfrm>
        </p:grpSpPr>
        <p:grpSp>
          <p:nvGrpSpPr>
            <p:cNvPr id="136" name="组合 135"/>
            <p:cNvGrpSpPr/>
            <p:nvPr/>
          </p:nvGrpSpPr>
          <p:grpSpPr>
            <a:xfrm>
              <a:off x="3136900" y="1890707"/>
              <a:ext cx="398736" cy="398736"/>
              <a:chOff x="3136900" y="1890707"/>
              <a:chExt cx="398736" cy="398736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3136900" y="1890707"/>
                <a:ext cx="398736" cy="398736"/>
              </a:xfrm>
              <a:prstGeom prst="ellipse">
                <a:avLst/>
              </a:prstGeom>
              <a:solidFill>
                <a:srgbClr val="0170C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3214688" y="1916107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1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137" name="矩形 136"/>
            <p:cNvSpPr/>
            <p:nvPr/>
          </p:nvSpPr>
          <p:spPr>
            <a:xfrm>
              <a:off x="9050528" y="4471707"/>
              <a:ext cx="312856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OJ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编程练习的效果好与坏取决于用户是否能查漏补缺，能否对准自己的薄弱点多加练习，能力评估让使用者对症下药，能改善算法练习的效果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771601" y="1890707"/>
            <a:ext cx="8279010" cy="3892850"/>
            <a:chOff x="771601" y="1890707"/>
            <a:chExt cx="8279010" cy="3892850"/>
          </a:xfrm>
        </p:grpSpPr>
        <p:grpSp>
          <p:nvGrpSpPr>
            <p:cNvPr id="141" name="组合 140"/>
            <p:cNvGrpSpPr/>
            <p:nvPr/>
          </p:nvGrpSpPr>
          <p:grpSpPr>
            <a:xfrm>
              <a:off x="8651875" y="1890707"/>
              <a:ext cx="398736" cy="398736"/>
              <a:chOff x="8651875" y="1890707"/>
              <a:chExt cx="398736" cy="398736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8651875" y="1890707"/>
                <a:ext cx="398736" cy="398736"/>
              </a:xfrm>
              <a:prstGeom prst="ellipse">
                <a:avLst/>
              </a:prstGeom>
              <a:solidFill>
                <a:srgbClr val="0170C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8686799" y="1916107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142" name="矩形 141"/>
            <p:cNvSpPr/>
            <p:nvPr/>
          </p:nvSpPr>
          <p:spPr>
            <a:xfrm>
              <a:off x="771601" y="4572401"/>
              <a:ext cx="2920287" cy="1211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sym typeface="宋体" panose="02010600030101010101" pitchFamily="2" charset="-122"/>
                </a:rPr>
                <a:t>编程练习中切忌无的放矢，只有知道自己那些题型不会，哪些能力缺失，才能提高练习的效率。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8630068" y="2251476"/>
            <a:ext cx="3619554" cy="2235658"/>
            <a:chOff x="8651875" y="2302693"/>
            <a:chExt cx="3619554" cy="2235658"/>
          </a:xfrm>
        </p:grpSpPr>
        <p:grpSp>
          <p:nvGrpSpPr>
            <p:cNvPr id="146" name="组合 145"/>
            <p:cNvGrpSpPr/>
            <p:nvPr/>
          </p:nvGrpSpPr>
          <p:grpSpPr>
            <a:xfrm>
              <a:off x="8651875" y="4139615"/>
              <a:ext cx="398736" cy="398736"/>
              <a:chOff x="8651875" y="4139615"/>
              <a:chExt cx="398736" cy="398736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8651875" y="4139615"/>
                <a:ext cx="398736" cy="398736"/>
              </a:xfrm>
              <a:prstGeom prst="ellipse">
                <a:avLst/>
              </a:prstGeom>
              <a:solidFill>
                <a:srgbClr val="0170C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8686799" y="4165015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3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147" name="矩形 146"/>
            <p:cNvSpPr/>
            <p:nvPr/>
          </p:nvSpPr>
          <p:spPr>
            <a:xfrm>
              <a:off x="9050611" y="2302693"/>
              <a:ext cx="322081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冬青黑体简体中文 W3" panose="020B0300000000000000" pitchFamily="34" charset="-122"/>
                  <a:ea typeface="冬青黑体简体中文 W3" panose="020B0300000000000000" pitchFamily="34" charset="-122"/>
                  <a:sym typeface="宋体" panose="02010600030101010101" pitchFamily="2" charset="-122"/>
                </a:rPr>
                <a:t>用户根据自己的雷达图能清晰的看出自己的薄弱点，能够为以后的编程练习提供方向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21054" y="4150281"/>
            <a:ext cx="2868297" cy="983512"/>
            <a:chOff x="821053" y="4153344"/>
            <a:chExt cx="2868297" cy="983512"/>
          </a:xfrm>
        </p:grpSpPr>
        <p:grpSp>
          <p:nvGrpSpPr>
            <p:cNvPr id="151" name="组合 150"/>
            <p:cNvGrpSpPr/>
            <p:nvPr/>
          </p:nvGrpSpPr>
          <p:grpSpPr>
            <a:xfrm>
              <a:off x="3136900" y="4153344"/>
              <a:ext cx="398736" cy="398736"/>
              <a:chOff x="3136900" y="4153344"/>
              <a:chExt cx="398736" cy="398736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36900" y="4153344"/>
                <a:ext cx="398736" cy="398736"/>
              </a:xfrm>
              <a:prstGeom prst="ellipse">
                <a:avLst/>
              </a:prstGeom>
              <a:solidFill>
                <a:srgbClr val="0170C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3157536" y="4178744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Nexa Light" panose="02000000000000000000" pitchFamily="2" charset="0"/>
                  </a:rPr>
                  <a:t>4</a:t>
                </a:r>
                <a:endParaRPr lang="zh-CN" altLang="en-US" dirty="0">
                  <a:solidFill>
                    <a:schemeClr val="bg1"/>
                  </a:solidFill>
                  <a:latin typeface="Nexa Light" panose="02000000000000000000" pitchFamily="2" charset="0"/>
                </a:endParaRPr>
              </a:p>
            </p:txBody>
          </p:sp>
        </p:grpSp>
        <p:sp>
          <p:nvSpPr>
            <p:cNvPr id="152" name="矩形 151"/>
            <p:cNvSpPr/>
            <p:nvPr/>
          </p:nvSpPr>
          <p:spPr>
            <a:xfrm>
              <a:off x="821053" y="4736746"/>
              <a:ext cx="286829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29FAE7C-6C00-4144-AA94-13DECC2C7D20}"/>
              </a:ext>
            </a:extLst>
          </p:cNvPr>
          <p:cNvSpPr txBox="1"/>
          <p:nvPr/>
        </p:nvSpPr>
        <p:spPr>
          <a:xfrm>
            <a:off x="815352" y="2317638"/>
            <a:ext cx="2964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冬青黑体简体中文 W3" panose="020B0300000000000000"/>
              </a:rPr>
              <a:t>编程评分系统可以对用户的题型得分、编程能力指标分数计算出来，并绘制出雷达图，用户可以直观的看出自己的优缺点，能对自己做合理的评估</a:t>
            </a:r>
          </a:p>
        </p:txBody>
      </p:sp>
    </p:spTree>
    <p:extLst>
      <p:ext uri="{BB962C8B-B14F-4D97-AF65-F5344CB8AC3E}">
        <p14:creationId xmlns:p14="http://schemas.microsoft.com/office/powerpoint/2010/main" val="14907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453"/>
            <a:ext cx="250031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1960" y="-453"/>
            <a:ext cx="1173004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17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184584" y="2138990"/>
            <a:ext cx="1822832" cy="2580020"/>
            <a:chOff x="6635968" y="2699139"/>
            <a:chExt cx="1822832" cy="2580020"/>
          </a:xfrm>
        </p:grpSpPr>
        <p:sp>
          <p:nvSpPr>
            <p:cNvPr id="20" name="文本框 19"/>
            <p:cNvSpPr txBox="1"/>
            <p:nvPr/>
          </p:nvSpPr>
          <p:spPr>
            <a:xfrm>
              <a:off x="6810630" y="4528457"/>
              <a:ext cx="1573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170C1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报告概述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10630" y="4879049"/>
              <a:ext cx="1573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Garage Gothic" pitchFamily="2" charset="0"/>
                  <a:ea typeface="方正尚酷简体" panose="03000509000000000000" pitchFamily="65" charset="-122"/>
                </a:rPr>
                <a:t>Introduction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Garage Gothic" pitchFamily="2" charset="0"/>
                <a:ea typeface="方正尚酷简体" panose="03000509000000000000" pitchFamily="65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635968" y="2699139"/>
              <a:ext cx="1822832" cy="1571404"/>
              <a:chOff x="6487027" y="2699139"/>
              <a:chExt cx="1822832" cy="1571404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6487027" y="2699139"/>
                <a:ext cx="1822832" cy="1571404"/>
              </a:xfrm>
              <a:prstGeom prst="hexagon">
                <a:avLst/>
              </a:prstGeom>
              <a:solidFill>
                <a:srgbClr val="0170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0" dirty="0">
                  <a:solidFill>
                    <a:sysClr val="windowText" lastClr="000000"/>
                  </a:solidFill>
                  <a:latin typeface="Garage Gothic" pitchFamily="2" charset="0"/>
                </a:endParaRPr>
              </a:p>
            </p:txBody>
          </p:sp>
          <p:grpSp>
            <p:nvGrpSpPr>
              <p:cNvPr id="52" name="Group 4"/>
              <p:cNvGrpSpPr>
                <a:grpSpLocks noChangeAspect="1"/>
              </p:cNvGrpSpPr>
              <p:nvPr/>
            </p:nvGrpSpPr>
            <p:grpSpPr bwMode="auto">
              <a:xfrm>
                <a:off x="7019349" y="2990084"/>
                <a:ext cx="786672" cy="954940"/>
                <a:chOff x="2694" y="1931"/>
                <a:chExt cx="374" cy="454"/>
              </a:xfrm>
              <a:solidFill>
                <a:schemeClr val="bg1"/>
              </a:solidFill>
            </p:grpSpPr>
            <p:sp>
              <p:nvSpPr>
                <p:cNvPr id="53" name="Freeform 5"/>
                <p:cNvSpPr>
                  <a:spLocks noEditPoints="1"/>
                </p:cNvSpPr>
                <p:nvPr/>
              </p:nvSpPr>
              <p:spPr bwMode="auto">
                <a:xfrm>
                  <a:off x="2694" y="1931"/>
                  <a:ext cx="374" cy="454"/>
                </a:xfrm>
                <a:custGeom>
                  <a:avLst/>
                  <a:gdLst>
                    <a:gd name="T0" fmla="*/ 127 w 155"/>
                    <a:gd name="T1" fmla="*/ 7 h 189"/>
                    <a:gd name="T2" fmla="*/ 124 w 155"/>
                    <a:gd name="T3" fmla="*/ 0 h 189"/>
                    <a:gd name="T4" fmla="*/ 122 w 155"/>
                    <a:gd name="T5" fmla="*/ 7 h 189"/>
                    <a:gd name="T6" fmla="*/ 96 w 155"/>
                    <a:gd name="T7" fmla="*/ 3 h 189"/>
                    <a:gd name="T8" fmla="*/ 90 w 155"/>
                    <a:gd name="T9" fmla="*/ 3 h 189"/>
                    <a:gd name="T10" fmla="*/ 64 w 155"/>
                    <a:gd name="T11" fmla="*/ 7 h 189"/>
                    <a:gd name="T12" fmla="*/ 62 w 155"/>
                    <a:gd name="T13" fmla="*/ 0 h 189"/>
                    <a:gd name="T14" fmla="*/ 59 w 155"/>
                    <a:gd name="T15" fmla="*/ 7 h 189"/>
                    <a:gd name="T16" fmla="*/ 33 w 155"/>
                    <a:gd name="T17" fmla="*/ 3 h 189"/>
                    <a:gd name="T18" fmla="*/ 27 w 155"/>
                    <a:gd name="T19" fmla="*/ 3 h 189"/>
                    <a:gd name="T20" fmla="*/ 7 w 155"/>
                    <a:gd name="T21" fmla="*/ 7 h 189"/>
                    <a:gd name="T22" fmla="*/ 0 w 155"/>
                    <a:gd name="T23" fmla="*/ 182 h 189"/>
                    <a:gd name="T24" fmla="*/ 148 w 155"/>
                    <a:gd name="T25" fmla="*/ 189 h 189"/>
                    <a:gd name="T26" fmla="*/ 155 w 155"/>
                    <a:gd name="T27" fmla="*/ 13 h 189"/>
                    <a:gd name="T28" fmla="*/ 124 w 155"/>
                    <a:gd name="T29" fmla="*/ 40 h 189"/>
                    <a:gd name="T30" fmla="*/ 127 w 155"/>
                    <a:gd name="T31" fmla="*/ 31 h 189"/>
                    <a:gd name="T32" fmla="*/ 124 w 155"/>
                    <a:gd name="T33" fmla="*/ 44 h 189"/>
                    <a:gd name="T34" fmla="*/ 122 w 155"/>
                    <a:gd name="T35" fmla="*/ 31 h 189"/>
                    <a:gd name="T36" fmla="*/ 124 w 155"/>
                    <a:gd name="T37" fmla="*/ 40 h 189"/>
                    <a:gd name="T38" fmla="*/ 96 w 155"/>
                    <a:gd name="T39" fmla="*/ 37 h 189"/>
                    <a:gd name="T40" fmla="*/ 100 w 155"/>
                    <a:gd name="T41" fmla="*/ 37 h 189"/>
                    <a:gd name="T42" fmla="*/ 86 w 155"/>
                    <a:gd name="T43" fmla="*/ 37 h 189"/>
                    <a:gd name="T44" fmla="*/ 90 w 155"/>
                    <a:gd name="T45" fmla="*/ 37 h 189"/>
                    <a:gd name="T46" fmla="*/ 62 w 155"/>
                    <a:gd name="T47" fmla="*/ 40 h 189"/>
                    <a:gd name="T48" fmla="*/ 64 w 155"/>
                    <a:gd name="T49" fmla="*/ 31 h 189"/>
                    <a:gd name="T50" fmla="*/ 62 w 155"/>
                    <a:gd name="T51" fmla="*/ 44 h 189"/>
                    <a:gd name="T52" fmla="*/ 59 w 155"/>
                    <a:gd name="T53" fmla="*/ 31 h 189"/>
                    <a:gd name="T54" fmla="*/ 62 w 155"/>
                    <a:gd name="T55" fmla="*/ 40 h 189"/>
                    <a:gd name="T56" fmla="*/ 33 w 155"/>
                    <a:gd name="T57" fmla="*/ 37 h 189"/>
                    <a:gd name="T58" fmla="*/ 37 w 155"/>
                    <a:gd name="T59" fmla="*/ 37 h 189"/>
                    <a:gd name="T60" fmla="*/ 23 w 155"/>
                    <a:gd name="T61" fmla="*/ 37 h 189"/>
                    <a:gd name="T62" fmla="*/ 27 w 155"/>
                    <a:gd name="T63" fmla="*/ 37 h 189"/>
                    <a:gd name="T64" fmla="*/ 141 w 155"/>
                    <a:gd name="T65" fmla="*/ 175 h 189"/>
                    <a:gd name="T66" fmla="*/ 14 w 155"/>
                    <a:gd name="T67" fmla="*/ 20 h 189"/>
                    <a:gd name="T68" fmla="*/ 27 w 155"/>
                    <a:gd name="T69" fmla="*/ 25 h 189"/>
                    <a:gd name="T70" fmla="*/ 30 w 155"/>
                    <a:gd name="T71" fmla="*/ 50 h 189"/>
                    <a:gd name="T72" fmla="*/ 33 w 155"/>
                    <a:gd name="T73" fmla="*/ 25 h 189"/>
                    <a:gd name="T74" fmla="*/ 59 w 155"/>
                    <a:gd name="T75" fmla="*/ 20 h 189"/>
                    <a:gd name="T76" fmla="*/ 49 w 155"/>
                    <a:gd name="T77" fmla="*/ 37 h 189"/>
                    <a:gd name="T78" fmla="*/ 74 w 155"/>
                    <a:gd name="T79" fmla="*/ 37 h 189"/>
                    <a:gd name="T80" fmla="*/ 64 w 155"/>
                    <a:gd name="T81" fmla="*/ 20 h 189"/>
                    <a:gd name="T82" fmla="*/ 90 w 155"/>
                    <a:gd name="T83" fmla="*/ 25 h 189"/>
                    <a:gd name="T84" fmla="*/ 93 w 155"/>
                    <a:gd name="T85" fmla="*/ 50 h 189"/>
                    <a:gd name="T86" fmla="*/ 96 w 155"/>
                    <a:gd name="T87" fmla="*/ 25 h 189"/>
                    <a:gd name="T88" fmla="*/ 122 w 155"/>
                    <a:gd name="T89" fmla="*/ 20 h 189"/>
                    <a:gd name="T90" fmla="*/ 112 w 155"/>
                    <a:gd name="T91" fmla="*/ 37 h 189"/>
                    <a:gd name="T92" fmla="*/ 137 w 155"/>
                    <a:gd name="T93" fmla="*/ 37 h 189"/>
                    <a:gd name="T94" fmla="*/ 127 w 155"/>
                    <a:gd name="T95" fmla="*/ 20 h 189"/>
                    <a:gd name="T96" fmla="*/ 141 w 155"/>
                    <a:gd name="T97" fmla="*/ 175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5" h="189">
                      <a:moveTo>
                        <a:pt x="148" y="7"/>
                      </a:move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27" y="3"/>
                        <a:pt x="127" y="3"/>
                        <a:pt x="127" y="3"/>
                      </a:cubicBezTo>
                      <a:cubicBezTo>
                        <a:pt x="127" y="1"/>
                        <a:pt x="126" y="0"/>
                        <a:pt x="124" y="0"/>
                      </a:cubicBezTo>
                      <a:cubicBezTo>
                        <a:pt x="123" y="0"/>
                        <a:pt x="122" y="1"/>
                        <a:pt x="122" y="3"/>
                      </a:cubicBezTo>
                      <a:cubicBezTo>
                        <a:pt x="122" y="7"/>
                        <a:pt x="122" y="7"/>
                        <a:pt x="122" y="7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6" y="3"/>
                        <a:pt x="96" y="3"/>
                        <a:pt x="96" y="3"/>
                      </a:cubicBezTo>
                      <a:cubicBezTo>
                        <a:pt x="96" y="1"/>
                        <a:pt x="94" y="0"/>
                        <a:pt x="93" y="0"/>
                      </a:cubicBezTo>
                      <a:cubicBezTo>
                        <a:pt x="91" y="0"/>
                        <a:pt x="90" y="1"/>
                        <a:pt x="90" y="3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1"/>
                        <a:pt x="63" y="0"/>
                        <a:pt x="62" y="0"/>
                      </a:cubicBezTo>
                      <a:cubicBezTo>
                        <a:pt x="60" y="0"/>
                        <a:pt x="59" y="1"/>
                        <a:pt x="59" y="3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7" y="1"/>
                        <a:pt x="27" y="3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6"/>
                        <a:pt x="3" y="189"/>
                        <a:pt x="7" y="189"/>
                      </a:cubicBezTo>
                      <a:cubicBezTo>
                        <a:pt x="148" y="189"/>
                        <a:pt x="148" y="189"/>
                        <a:pt x="148" y="189"/>
                      </a:cubicBezTo>
                      <a:cubicBezTo>
                        <a:pt x="152" y="189"/>
                        <a:pt x="155" y="186"/>
                        <a:pt x="155" y="182"/>
                      </a:cubicBezTo>
                      <a:cubicBezTo>
                        <a:pt x="155" y="13"/>
                        <a:pt x="155" y="13"/>
                        <a:pt x="155" y="13"/>
                      </a:cubicBezTo>
                      <a:cubicBezTo>
                        <a:pt x="155" y="10"/>
                        <a:pt x="152" y="7"/>
                        <a:pt x="148" y="7"/>
                      </a:cubicBezTo>
                      <a:close/>
                      <a:moveTo>
                        <a:pt x="124" y="40"/>
                      </a:moveTo>
                      <a:cubicBezTo>
                        <a:pt x="126" y="40"/>
                        <a:pt x="127" y="39"/>
                        <a:pt x="127" y="37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30" y="32"/>
                        <a:pt x="131" y="35"/>
                        <a:pt x="131" y="37"/>
                      </a:cubicBezTo>
                      <a:cubicBezTo>
                        <a:pt x="131" y="41"/>
                        <a:pt x="128" y="44"/>
                        <a:pt x="124" y="44"/>
                      </a:cubicBezTo>
                      <a:cubicBezTo>
                        <a:pt x="120" y="44"/>
                        <a:pt x="117" y="41"/>
                        <a:pt x="117" y="37"/>
                      </a:cubicBezTo>
                      <a:cubicBezTo>
                        <a:pt x="117" y="34"/>
                        <a:pt x="119" y="32"/>
                        <a:pt x="122" y="31"/>
                      </a:cubicBezTo>
                      <a:cubicBezTo>
                        <a:pt x="122" y="37"/>
                        <a:pt x="122" y="37"/>
                        <a:pt x="122" y="37"/>
                      </a:cubicBezTo>
                      <a:cubicBezTo>
                        <a:pt x="122" y="39"/>
                        <a:pt x="123" y="40"/>
                        <a:pt x="124" y="40"/>
                      </a:cubicBezTo>
                      <a:close/>
                      <a:moveTo>
                        <a:pt x="93" y="40"/>
                      </a:moveTo>
                      <a:cubicBezTo>
                        <a:pt x="94" y="40"/>
                        <a:pt x="96" y="39"/>
                        <a:pt x="96" y="37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98" y="32"/>
                        <a:pt x="100" y="35"/>
                        <a:pt x="100" y="37"/>
                      </a:cubicBezTo>
                      <a:cubicBezTo>
                        <a:pt x="100" y="41"/>
                        <a:pt x="97" y="44"/>
                        <a:pt x="93" y="44"/>
                      </a:cubicBezTo>
                      <a:cubicBezTo>
                        <a:pt x="89" y="44"/>
                        <a:pt x="86" y="41"/>
                        <a:pt x="86" y="37"/>
                      </a:cubicBezTo>
                      <a:cubicBezTo>
                        <a:pt x="86" y="34"/>
                        <a:pt x="88" y="32"/>
                        <a:pt x="90" y="31"/>
                      </a:cubicBezTo>
                      <a:cubicBezTo>
                        <a:pt x="90" y="37"/>
                        <a:pt x="90" y="37"/>
                        <a:pt x="90" y="37"/>
                      </a:cubicBezTo>
                      <a:cubicBezTo>
                        <a:pt x="90" y="39"/>
                        <a:pt x="91" y="40"/>
                        <a:pt x="93" y="40"/>
                      </a:cubicBezTo>
                      <a:close/>
                      <a:moveTo>
                        <a:pt x="62" y="40"/>
                      </a:moveTo>
                      <a:cubicBezTo>
                        <a:pt x="63" y="40"/>
                        <a:pt x="64" y="39"/>
                        <a:pt x="64" y="37"/>
                      </a:cubicBezTo>
                      <a:cubicBezTo>
                        <a:pt x="64" y="31"/>
                        <a:pt x="64" y="31"/>
                        <a:pt x="64" y="31"/>
                      </a:cubicBezTo>
                      <a:cubicBezTo>
                        <a:pt x="67" y="32"/>
                        <a:pt x="69" y="35"/>
                        <a:pt x="69" y="37"/>
                      </a:cubicBezTo>
                      <a:cubicBezTo>
                        <a:pt x="69" y="41"/>
                        <a:pt x="65" y="44"/>
                        <a:pt x="62" y="44"/>
                      </a:cubicBezTo>
                      <a:cubicBezTo>
                        <a:pt x="58" y="44"/>
                        <a:pt x="54" y="41"/>
                        <a:pt x="54" y="37"/>
                      </a:cubicBezTo>
                      <a:cubicBezTo>
                        <a:pt x="54" y="34"/>
                        <a:pt x="56" y="32"/>
                        <a:pt x="59" y="31"/>
                      </a:cubicBezTo>
                      <a:cubicBezTo>
                        <a:pt x="59" y="37"/>
                        <a:pt x="59" y="37"/>
                        <a:pt x="59" y="37"/>
                      </a:cubicBezTo>
                      <a:cubicBezTo>
                        <a:pt x="59" y="39"/>
                        <a:pt x="60" y="40"/>
                        <a:pt x="62" y="40"/>
                      </a:cubicBezTo>
                      <a:close/>
                      <a:moveTo>
                        <a:pt x="30" y="40"/>
                      </a:moveTo>
                      <a:cubicBezTo>
                        <a:pt x="32" y="40"/>
                        <a:pt x="33" y="39"/>
                        <a:pt x="33" y="37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5" y="32"/>
                        <a:pt x="37" y="35"/>
                        <a:pt x="37" y="37"/>
                      </a:cubicBezTo>
                      <a:cubicBezTo>
                        <a:pt x="37" y="41"/>
                        <a:pt x="34" y="44"/>
                        <a:pt x="30" y="44"/>
                      </a:cubicBezTo>
                      <a:cubicBezTo>
                        <a:pt x="26" y="44"/>
                        <a:pt x="23" y="41"/>
                        <a:pt x="23" y="37"/>
                      </a:cubicBezTo>
                      <a:cubicBezTo>
                        <a:pt x="23" y="34"/>
                        <a:pt x="25" y="32"/>
                        <a:pt x="27" y="31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7" y="39"/>
                        <a:pt x="29" y="40"/>
                        <a:pt x="30" y="40"/>
                      </a:cubicBezTo>
                      <a:close/>
                      <a:moveTo>
                        <a:pt x="141" y="175"/>
                      </a:moveTo>
                      <a:cubicBezTo>
                        <a:pt x="14" y="175"/>
                        <a:pt x="14" y="175"/>
                        <a:pt x="14" y="175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2" y="26"/>
                        <a:pt x="18" y="31"/>
                        <a:pt x="18" y="37"/>
                      </a:cubicBezTo>
                      <a:cubicBezTo>
                        <a:pt x="18" y="44"/>
                        <a:pt x="23" y="50"/>
                        <a:pt x="30" y="50"/>
                      </a:cubicBezTo>
                      <a:cubicBezTo>
                        <a:pt x="37" y="50"/>
                        <a:pt x="43" y="44"/>
                        <a:pt x="43" y="37"/>
                      </a:cubicBezTo>
                      <a:cubicBezTo>
                        <a:pt x="43" y="31"/>
                        <a:pt x="39" y="26"/>
                        <a:pt x="33" y="25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53" y="26"/>
                        <a:pt x="49" y="31"/>
                        <a:pt x="49" y="37"/>
                      </a:cubicBezTo>
                      <a:cubicBezTo>
                        <a:pt x="49" y="44"/>
                        <a:pt x="55" y="50"/>
                        <a:pt x="62" y="50"/>
                      </a:cubicBezTo>
                      <a:cubicBezTo>
                        <a:pt x="68" y="50"/>
                        <a:pt x="74" y="44"/>
                        <a:pt x="74" y="37"/>
                      </a:cubicBezTo>
                      <a:cubicBezTo>
                        <a:pt x="74" y="31"/>
                        <a:pt x="70" y="26"/>
                        <a:pt x="64" y="25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90" y="20"/>
                        <a:pt x="90" y="20"/>
                        <a:pt x="90" y="20"/>
                      </a:cubicBezTo>
                      <a:cubicBezTo>
                        <a:pt x="90" y="25"/>
                        <a:pt x="90" y="25"/>
                        <a:pt x="90" y="25"/>
                      </a:cubicBezTo>
                      <a:cubicBezTo>
                        <a:pt x="85" y="26"/>
                        <a:pt x="80" y="31"/>
                        <a:pt x="80" y="37"/>
                      </a:cubicBezTo>
                      <a:cubicBezTo>
                        <a:pt x="80" y="44"/>
                        <a:pt x="86" y="50"/>
                        <a:pt x="93" y="50"/>
                      </a:cubicBezTo>
                      <a:cubicBezTo>
                        <a:pt x="100" y="50"/>
                        <a:pt x="105" y="44"/>
                        <a:pt x="105" y="37"/>
                      </a:cubicBezTo>
                      <a:cubicBezTo>
                        <a:pt x="105" y="31"/>
                        <a:pt x="101" y="26"/>
                        <a:pt x="96" y="25"/>
                      </a:cubicBezTo>
                      <a:cubicBezTo>
                        <a:pt x="96" y="20"/>
                        <a:pt x="96" y="20"/>
                        <a:pt x="96" y="20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22" y="25"/>
                        <a:pt x="122" y="25"/>
                        <a:pt x="122" y="25"/>
                      </a:cubicBezTo>
                      <a:cubicBezTo>
                        <a:pt x="116" y="26"/>
                        <a:pt x="112" y="31"/>
                        <a:pt x="112" y="37"/>
                      </a:cubicBezTo>
                      <a:cubicBezTo>
                        <a:pt x="112" y="44"/>
                        <a:pt x="117" y="50"/>
                        <a:pt x="124" y="50"/>
                      </a:cubicBezTo>
                      <a:cubicBezTo>
                        <a:pt x="131" y="50"/>
                        <a:pt x="137" y="44"/>
                        <a:pt x="137" y="37"/>
                      </a:cubicBezTo>
                      <a:cubicBezTo>
                        <a:pt x="137" y="31"/>
                        <a:pt x="133" y="26"/>
                        <a:pt x="127" y="25"/>
                      </a:cubicBezTo>
                      <a:cubicBezTo>
                        <a:pt x="127" y="20"/>
                        <a:pt x="127" y="20"/>
                        <a:pt x="127" y="20"/>
                      </a:cubicBezTo>
                      <a:cubicBezTo>
                        <a:pt x="141" y="20"/>
                        <a:pt x="141" y="20"/>
                        <a:pt x="141" y="20"/>
                      </a:cubicBezTo>
                      <a:lnTo>
                        <a:pt x="141" y="1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4" name="Freeform 6"/>
                <p:cNvSpPr>
                  <a:spLocks/>
                </p:cNvSpPr>
                <p:nvPr/>
              </p:nvSpPr>
              <p:spPr bwMode="auto">
                <a:xfrm>
                  <a:off x="2820" y="2272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5" name="Freeform 7"/>
                <p:cNvSpPr>
                  <a:spLocks/>
                </p:cNvSpPr>
                <p:nvPr/>
              </p:nvSpPr>
              <p:spPr bwMode="auto">
                <a:xfrm>
                  <a:off x="2820" y="2190"/>
                  <a:ext cx="181" cy="14"/>
                </a:xfrm>
                <a:custGeom>
                  <a:avLst/>
                  <a:gdLst>
                    <a:gd name="T0" fmla="*/ 73 w 75"/>
                    <a:gd name="T1" fmla="*/ 0 h 6"/>
                    <a:gd name="T2" fmla="*/ 2 w 75"/>
                    <a:gd name="T3" fmla="*/ 0 h 6"/>
                    <a:gd name="T4" fmla="*/ 0 w 75"/>
                    <a:gd name="T5" fmla="*/ 3 h 6"/>
                    <a:gd name="T6" fmla="*/ 2 w 75"/>
                    <a:gd name="T7" fmla="*/ 6 h 6"/>
                    <a:gd name="T8" fmla="*/ 73 w 75"/>
                    <a:gd name="T9" fmla="*/ 6 h 6"/>
                    <a:gd name="T10" fmla="*/ 75 w 75"/>
                    <a:gd name="T11" fmla="*/ 3 h 6"/>
                    <a:gd name="T12" fmla="*/ 73 w 75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6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2" y="6"/>
                      </a:cubicBezTo>
                      <a:cubicBezTo>
                        <a:pt x="73" y="6"/>
                        <a:pt x="73" y="6"/>
                        <a:pt x="73" y="6"/>
                      </a:cubicBezTo>
                      <a:cubicBezTo>
                        <a:pt x="74" y="6"/>
                        <a:pt x="75" y="5"/>
                        <a:pt x="75" y="3"/>
                      </a:cubicBezTo>
                      <a:cubicBezTo>
                        <a:pt x="75" y="2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6" name="Freeform 8"/>
                <p:cNvSpPr>
                  <a:spLocks/>
                </p:cNvSpPr>
                <p:nvPr/>
              </p:nvSpPr>
              <p:spPr bwMode="auto">
                <a:xfrm>
                  <a:off x="2820" y="2111"/>
                  <a:ext cx="181" cy="12"/>
                </a:xfrm>
                <a:custGeom>
                  <a:avLst/>
                  <a:gdLst>
                    <a:gd name="T0" fmla="*/ 73 w 75"/>
                    <a:gd name="T1" fmla="*/ 0 h 5"/>
                    <a:gd name="T2" fmla="*/ 2 w 75"/>
                    <a:gd name="T3" fmla="*/ 0 h 5"/>
                    <a:gd name="T4" fmla="*/ 0 w 75"/>
                    <a:gd name="T5" fmla="*/ 3 h 5"/>
                    <a:gd name="T6" fmla="*/ 2 w 75"/>
                    <a:gd name="T7" fmla="*/ 5 h 5"/>
                    <a:gd name="T8" fmla="*/ 73 w 75"/>
                    <a:gd name="T9" fmla="*/ 5 h 5"/>
                    <a:gd name="T10" fmla="*/ 75 w 75"/>
                    <a:gd name="T11" fmla="*/ 3 h 5"/>
                    <a:gd name="T12" fmla="*/ 73 w 75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5" h="5">
                      <a:moveTo>
                        <a:pt x="7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4" y="5"/>
                        <a:pt x="75" y="4"/>
                        <a:pt x="75" y="3"/>
                      </a:cubicBezTo>
                      <a:cubicBezTo>
                        <a:pt x="75" y="1"/>
                        <a:pt x="74" y="0"/>
                        <a:pt x="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Freeform 9"/>
                <p:cNvSpPr>
                  <a:spLocks/>
                </p:cNvSpPr>
                <p:nvPr/>
              </p:nvSpPr>
              <p:spPr bwMode="auto">
                <a:xfrm>
                  <a:off x="2755" y="2096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Freeform 10"/>
                <p:cNvSpPr>
                  <a:spLocks/>
                </p:cNvSpPr>
                <p:nvPr/>
              </p:nvSpPr>
              <p:spPr bwMode="auto">
                <a:xfrm>
                  <a:off x="2755" y="2176"/>
                  <a:ext cx="41" cy="43"/>
                </a:xfrm>
                <a:custGeom>
                  <a:avLst/>
                  <a:gdLst>
                    <a:gd name="T0" fmla="*/ 15 w 17"/>
                    <a:gd name="T1" fmla="*/ 0 h 18"/>
                    <a:gd name="T2" fmla="*/ 3 w 17"/>
                    <a:gd name="T3" fmla="*/ 0 h 18"/>
                    <a:gd name="T4" fmla="*/ 0 w 17"/>
                    <a:gd name="T5" fmla="*/ 3 h 18"/>
                    <a:gd name="T6" fmla="*/ 0 w 17"/>
                    <a:gd name="T7" fmla="*/ 15 h 18"/>
                    <a:gd name="T8" fmla="*/ 3 w 17"/>
                    <a:gd name="T9" fmla="*/ 18 h 18"/>
                    <a:gd name="T10" fmla="*/ 15 w 17"/>
                    <a:gd name="T11" fmla="*/ 18 h 18"/>
                    <a:gd name="T12" fmla="*/ 17 w 17"/>
                    <a:gd name="T13" fmla="*/ 15 h 18"/>
                    <a:gd name="T14" fmla="*/ 17 w 17"/>
                    <a:gd name="T15" fmla="*/ 3 h 18"/>
                    <a:gd name="T16" fmla="*/ 15 w 17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8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1" y="18"/>
                        <a:pt x="3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6" y="18"/>
                        <a:pt x="17" y="17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Freeform 11"/>
                <p:cNvSpPr>
                  <a:spLocks/>
                </p:cNvSpPr>
                <p:nvPr/>
              </p:nvSpPr>
              <p:spPr bwMode="auto">
                <a:xfrm>
                  <a:off x="2755" y="2257"/>
                  <a:ext cx="41" cy="41"/>
                </a:xfrm>
                <a:custGeom>
                  <a:avLst/>
                  <a:gdLst>
                    <a:gd name="T0" fmla="*/ 15 w 17"/>
                    <a:gd name="T1" fmla="*/ 0 h 17"/>
                    <a:gd name="T2" fmla="*/ 3 w 17"/>
                    <a:gd name="T3" fmla="*/ 0 h 17"/>
                    <a:gd name="T4" fmla="*/ 0 w 17"/>
                    <a:gd name="T5" fmla="*/ 3 h 17"/>
                    <a:gd name="T6" fmla="*/ 0 w 17"/>
                    <a:gd name="T7" fmla="*/ 15 h 17"/>
                    <a:gd name="T8" fmla="*/ 3 w 17"/>
                    <a:gd name="T9" fmla="*/ 17 h 17"/>
                    <a:gd name="T10" fmla="*/ 15 w 17"/>
                    <a:gd name="T11" fmla="*/ 17 h 17"/>
                    <a:gd name="T12" fmla="*/ 17 w 17"/>
                    <a:gd name="T13" fmla="*/ 15 h 17"/>
                    <a:gd name="T14" fmla="*/ 17 w 17"/>
                    <a:gd name="T15" fmla="*/ 3 h 17"/>
                    <a:gd name="T16" fmla="*/ 15 w 1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6"/>
                        <a:pt x="1" y="17"/>
                        <a:pt x="3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6" y="17"/>
                        <a:pt x="17" y="16"/>
                        <a:pt x="17" y="15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4778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908</Words>
  <Application>Microsoft Office PowerPoint</Application>
  <PresentationFormat>宽屏</PresentationFormat>
  <Paragraphs>106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冬青黑体简体中文 W3</vt:lpstr>
      <vt:lpstr>Calibri</vt:lpstr>
      <vt:lpstr>微软雅黑</vt:lpstr>
      <vt:lpstr>Garage Gothic</vt:lpstr>
      <vt:lpstr>Century Gothic</vt:lpstr>
      <vt:lpstr>Arial</vt:lpstr>
      <vt:lpstr>方正粗黑宋简体</vt:lpstr>
      <vt:lpstr>Nexa Light</vt:lpstr>
      <vt:lpstr>方正尚酷简体</vt:lpstr>
      <vt:lpstr>宋体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kobe_w24</dc:creator>
  <cp:lastModifiedBy>杨 沛鑫</cp:lastModifiedBy>
  <cp:revision>83</cp:revision>
  <dcterms:created xsi:type="dcterms:W3CDTF">2015-05-05T14:19:43Z</dcterms:created>
  <dcterms:modified xsi:type="dcterms:W3CDTF">2020-07-29T05:12:12Z</dcterms:modified>
</cp:coreProperties>
</file>