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4" autoAdjust="0"/>
    <p:restoredTop sz="94660"/>
  </p:normalViewPr>
  <p:slideViewPr>
    <p:cSldViewPr snapToGrid="0">
      <p:cViewPr>
        <p:scale>
          <a:sx n="50" d="100"/>
          <a:sy n="50" d="100"/>
        </p:scale>
        <p:origin x="44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2B52-54AD-45FA-A699-01373C2168E9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57AC-4CF1-42EB-9D82-38D2086C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62" y="688975"/>
            <a:ext cx="4791075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NSIS Welcome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Adapter configuration is a NSIS install program that DOES NO INSTALLING. Instead, it prompts the users to specify the set of </a:t>
            </a:r>
            <a:r>
              <a:rPr lang="en-US" dirty="0" err="1" smtClean="0"/>
              <a:t>Adatpers</a:t>
            </a:r>
            <a:r>
              <a:rPr lang="en-US" dirty="0" smtClean="0"/>
              <a:t> that provide SHDR input to the Agent, and then creates a Devices.xml file and the Adapter configuration part of the </a:t>
            </a:r>
            <a:r>
              <a:rPr lang="en-US" dirty="0" err="1" smtClean="0"/>
              <a:t>Agent.cfg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The Install files is divided into Sheets, with each Sheets either prompting the user for </a:t>
            </a:r>
            <a:r>
              <a:rPr lang="en-US" dirty="0" err="1" smtClean="0"/>
              <a:t>intput</a:t>
            </a:r>
            <a:r>
              <a:rPr lang="en-US" dirty="0" smtClean="0"/>
              <a:t>, or being informative, or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62" y="549275"/>
            <a:ext cx="4791075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Vendor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first sheet asks the user to select a vendor, machine type and version.</a:t>
            </a:r>
          </a:p>
          <a:p>
            <a:r>
              <a:rPr lang="en-US" dirty="0" smtClean="0"/>
              <a:t>You must select an MTConnect to match your machine tool vendor CNC, and for which MTConnect templates are available.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62" y="1120775"/>
            <a:ext cx="4791075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Machine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placeholder for now is defining a Machine Type. Machine tool vendors can have hundreds of configurations, so narrowing the list by machine type should help users in finding the correct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638175"/>
            <a:ext cx="4791075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Adapter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necessary information is input to configure an Adapter. Device Name, Type, IP and 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662" y="609600"/>
            <a:ext cx="4791075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Adapter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When you click Apply, an </a:t>
            </a:r>
            <a:r>
              <a:rPr lang="en-US" dirty="0" err="1" smtClean="0"/>
              <a:t>adapter.cfg</a:t>
            </a:r>
            <a:r>
              <a:rPr lang="en-US" dirty="0" smtClean="0"/>
              <a:t> entry and the devices.xml piece are saved in the </a:t>
            </a:r>
            <a:r>
              <a:rPr lang="en-US" dirty="0" err="1" smtClean="0"/>
              <a:t>NSISlist</a:t>
            </a:r>
            <a:r>
              <a:rPr lang="en-US" dirty="0" smtClean="0"/>
              <a:t> structure, for later file writing.</a:t>
            </a:r>
          </a:p>
          <a:p>
            <a:endParaRPr lang="en-US" dirty="0"/>
          </a:p>
          <a:p>
            <a:r>
              <a:rPr lang="en-US" dirty="0" smtClean="0"/>
              <a:t>Apply takes you back a slide to append a new adapter to your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7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688975"/>
            <a:ext cx="4791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63" y="1915990"/>
            <a:ext cx="5504513" cy="21065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Agent.cfg</a:t>
            </a:r>
            <a:r>
              <a:rPr lang="en-US" dirty="0" smtClean="0"/>
              <a:t> after generation of Adapters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After all the adapters have been configured, the </a:t>
            </a:r>
            <a:r>
              <a:rPr lang="en-US" dirty="0" err="1" smtClean="0"/>
              <a:t>AdapterConfiguration</a:t>
            </a:r>
            <a:r>
              <a:rPr lang="en-US" dirty="0" smtClean="0"/>
              <a:t> install script builds a portion of the </a:t>
            </a:r>
            <a:r>
              <a:rPr lang="en-US" dirty="0" err="1" smtClean="0"/>
              <a:t>Agent.cfg</a:t>
            </a:r>
            <a:r>
              <a:rPr lang="en-US" dirty="0" smtClean="0"/>
              <a:t> file that will be extended by the Agent configuration to fill out the parameterization.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" y="438150"/>
            <a:ext cx="3932237" cy="1600200"/>
          </a:xfrm>
        </p:spPr>
        <p:txBody>
          <a:bodyPr/>
          <a:lstStyle/>
          <a:p>
            <a:r>
              <a:rPr lang="en-US" smtClean="0"/>
              <a:t>Template driven </a:t>
            </a:r>
            <a:br>
              <a:rPr lang="en-US" smtClean="0"/>
            </a:br>
            <a:r>
              <a:rPr lang="en-US" smtClean="0"/>
              <a:t>Devices.xml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3375" y="2038350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Devices.xml specifies the machine configuration as well as the data items available to users of MTConnect Agent.</a:t>
            </a:r>
          </a:p>
          <a:p>
            <a:endParaRPr lang="en-US" dirty="0"/>
          </a:p>
          <a:p>
            <a:r>
              <a:rPr lang="en-US" dirty="0" smtClean="0"/>
              <a:t>A simple template format is used, with every XML id appended by ### as well as the &lt;Device specific information. Thus, when a user specifies an Device name is given, it is used to replace all  </a:t>
            </a:r>
            <a:r>
              <a:rPr lang="en-US" dirty="0" err="1" smtClean="0"/>
              <a:t>occurance</a:t>
            </a:r>
            <a:r>
              <a:rPr lang="en-US" dirty="0" smtClean="0"/>
              <a:t> of ####  in the template.</a:t>
            </a:r>
          </a:p>
          <a:p>
            <a:endParaRPr lang="en-US" dirty="0"/>
          </a:p>
          <a:p>
            <a:r>
              <a:rPr lang="en-US" dirty="0" smtClean="0"/>
              <a:t>Know problems: device names must be unique – and this is not handled. Similar model names can have varied axes configuration, again not handled.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37" y="838200"/>
            <a:ext cx="7734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NSIS Welcome</vt:lpstr>
      <vt:lpstr>Selecting Vendor</vt:lpstr>
      <vt:lpstr>Selecting Machine Type</vt:lpstr>
      <vt:lpstr>Configuring Adapter</vt:lpstr>
      <vt:lpstr>Applying Adapter</vt:lpstr>
      <vt:lpstr>PowerPoint Presentation</vt:lpstr>
      <vt:lpstr>Agent.cfg after generation of Adapters</vt:lpstr>
      <vt:lpstr>Template driven  Devices.xml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Michaloski, John L.</dc:creator>
  <cp:lastModifiedBy>Michaloski, John L.</cp:lastModifiedBy>
  <cp:revision>13</cp:revision>
  <dcterms:created xsi:type="dcterms:W3CDTF">2014-11-07T16:50:33Z</dcterms:created>
  <dcterms:modified xsi:type="dcterms:W3CDTF">2014-11-07T18:54:32Z</dcterms:modified>
</cp:coreProperties>
</file>