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AD11-50C2-4A49-BCA7-7B7C11C50E3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6682-1B93-438E-BAC4-6B1C13F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AD11-50C2-4A49-BCA7-7B7C11C50E3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6682-1B93-438E-BAC4-6B1C13F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7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AD11-50C2-4A49-BCA7-7B7C11C50E3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6682-1B93-438E-BAC4-6B1C13F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8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AD11-50C2-4A49-BCA7-7B7C11C50E3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6682-1B93-438E-BAC4-6B1C13F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AD11-50C2-4A49-BCA7-7B7C11C50E3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6682-1B93-438E-BAC4-6B1C13F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AD11-50C2-4A49-BCA7-7B7C11C50E3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6682-1B93-438E-BAC4-6B1C13F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AD11-50C2-4A49-BCA7-7B7C11C50E3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6682-1B93-438E-BAC4-6B1C13F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AD11-50C2-4A49-BCA7-7B7C11C50E3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6682-1B93-438E-BAC4-6B1C13F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AD11-50C2-4A49-BCA7-7B7C11C50E3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6682-1B93-438E-BAC4-6B1C13F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AD11-50C2-4A49-BCA7-7B7C11C50E3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6682-1B93-438E-BAC4-6B1C13F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9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AD11-50C2-4A49-BCA7-7B7C11C50E3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6682-1B93-438E-BAC4-6B1C13F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AD11-50C2-4A49-BCA7-7B7C11C50E3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6682-1B93-438E-BAC4-6B1C13F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4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MTConnect</a:t>
            </a:r>
            <a:r>
              <a:rPr lang="en-US" dirty="0" smtClean="0"/>
              <a:t> Agent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742" y="2057400"/>
            <a:ext cx="4791075" cy="36766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NSIS is 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 (NSIS) is a script-driven installation system for Microsoft Windows with minimal overhead backed by </a:t>
            </a:r>
            <a:r>
              <a:rPr lang="en-US" dirty="0" err="1" smtClean="0"/>
              <a:t>Nullsoft</a:t>
            </a:r>
            <a:r>
              <a:rPr lang="en-US" dirty="0" smtClean="0"/>
              <a:t>, the creators of </a:t>
            </a:r>
            <a:r>
              <a:rPr lang="en-US" dirty="0" err="1" smtClean="0"/>
              <a:t>Winamp</a:t>
            </a:r>
            <a:r>
              <a:rPr lang="en-US" dirty="0" smtClean="0"/>
              <a:t>.</a:t>
            </a:r>
          </a:p>
          <a:p>
            <a:r>
              <a:rPr lang="en-US" dirty="0" smtClean="0"/>
              <a:t>NSIS is free software released under a combination of free software licenses, primarily the </a:t>
            </a:r>
            <a:r>
              <a:rPr lang="en-US" dirty="0" err="1" smtClean="0"/>
              <a:t>zlib</a:t>
            </a:r>
            <a:r>
              <a:rPr lang="en-US" dirty="0" smtClean="0"/>
              <a:t> license.</a:t>
            </a:r>
          </a:p>
          <a:p>
            <a:endParaRPr lang="en-US" dirty="0"/>
          </a:p>
          <a:p>
            <a:r>
              <a:rPr lang="en-US" dirty="0" smtClean="0"/>
              <a:t>NSIS is a script driven . It has some quirks, and many user interfaces, e.g., modern, modern 2, etc. But it has been around about 20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2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622" y="1814195"/>
            <a:ext cx="4791075" cy="36766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Agreement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Very old. Not sure its relevant.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0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102" y="2057400"/>
            <a:ext cx="4791075" cy="3676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Directory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User selects a </a:t>
            </a:r>
            <a:r>
              <a:rPr lang="en-US" dirty="0" err="1" smtClean="0"/>
              <a:t>drirectory</a:t>
            </a:r>
            <a:r>
              <a:rPr lang="en-US" dirty="0" smtClean="0"/>
              <a:t> to install agent.</a:t>
            </a:r>
          </a:p>
          <a:p>
            <a:endParaRPr lang="en-US" dirty="0"/>
          </a:p>
          <a:p>
            <a:r>
              <a:rPr lang="en-US" dirty="0" smtClean="0"/>
              <a:t>This is nice in case you need 2 agents, the can coexist with this installation mechanism, whereas Microsoft prefers either overwriting older versions or wont install the software with the same GUID.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4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 copies the files over to the user specified folder.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502" y="1575435"/>
            <a:ext cx="47910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0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862" y="1631315"/>
            <a:ext cx="4791075" cy="3676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Configuration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User specifies service name, http port, and other agent specific parameters.</a:t>
            </a:r>
          </a:p>
          <a:p>
            <a:r>
              <a:rPr lang="en-US" dirty="0" smtClean="0"/>
              <a:t>The adapter configuration installation will then be executed to configure the remaining portions of </a:t>
            </a:r>
            <a:r>
              <a:rPr lang="en-US" dirty="0" err="1" smtClean="0"/>
              <a:t>agent.cfg</a:t>
            </a:r>
            <a:r>
              <a:rPr lang="en-US" dirty="0" smtClean="0"/>
              <a:t> and devices.xml.</a:t>
            </a:r>
          </a:p>
          <a:p>
            <a:endParaRPr lang="en-US" dirty="0"/>
          </a:p>
          <a:p>
            <a:r>
              <a:rPr lang="en-US" dirty="0" smtClean="0"/>
              <a:t>You have the option of starting the agent.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screen popup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flash </a:t>
            </a:r>
            <a:r>
              <a:rPr lang="en-US" dirty="0" err="1" smtClean="0"/>
              <a:t>scrren</a:t>
            </a:r>
            <a:r>
              <a:rPr lang="en-US" dirty="0" smtClean="0"/>
              <a:t> alerts the user that the Adapter Wizard is going </a:t>
            </a:r>
            <a:r>
              <a:rPr lang="en-US" smtClean="0"/>
              <a:t>to run.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9167" t="25267" r="31500" b="25132"/>
          <a:stretch/>
        </p:blipFill>
        <p:spPr>
          <a:xfrm>
            <a:off x="5750560" y="1257300"/>
            <a:ext cx="4795520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3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37" y="2057400"/>
            <a:ext cx="4791075" cy="3676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Page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smtClean="0"/>
              <a:t>done!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46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MTConnect Agent Installation</vt:lpstr>
      <vt:lpstr>Welcome</vt:lpstr>
      <vt:lpstr>License Agreement</vt:lpstr>
      <vt:lpstr>Install Directory</vt:lpstr>
      <vt:lpstr>Installing</vt:lpstr>
      <vt:lpstr>Agent Configuration</vt:lpstr>
      <vt:lpstr>Flash screen popup</vt:lpstr>
      <vt:lpstr>Finish Page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Michaloski, John L.</dc:creator>
  <cp:lastModifiedBy>Michaloski, John L.</cp:lastModifiedBy>
  <cp:revision>8</cp:revision>
  <dcterms:created xsi:type="dcterms:W3CDTF">2014-11-07T18:54:56Z</dcterms:created>
  <dcterms:modified xsi:type="dcterms:W3CDTF">2014-11-14T20:08:28Z</dcterms:modified>
</cp:coreProperties>
</file>