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7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1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6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0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D9207E-3558-4CC7-9579-5AE8E94C05C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4BB742-C942-4701-A5F0-5DBC23B7A3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56CD4D-6E70-43A0-9CAE-E0EC1F8DB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Construction services web platform to connect</a:t>
            </a:r>
          </a:p>
          <a:p>
            <a:r>
              <a:rPr lang="en-US" b="1" dirty="0"/>
              <a:t>Hirers and workers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78E19D1-F7D5-4777-91EF-51C228B2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354630"/>
            <a:ext cx="7003725" cy="29172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41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F49B51-C23C-42F6-800D-ED911C61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52401"/>
            <a:ext cx="8950463" cy="57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4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Dewmith</dc:creator>
  <cp:lastModifiedBy>Dewmith</cp:lastModifiedBy>
  <cp:revision>5</cp:revision>
  <dcterms:created xsi:type="dcterms:W3CDTF">2020-06-12T01:20:45Z</dcterms:created>
  <dcterms:modified xsi:type="dcterms:W3CDTF">2020-06-12T02:25:40Z</dcterms:modified>
</cp:coreProperties>
</file>