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0" r:id="rId2"/>
    <p:sldId id="290" r:id="rId3"/>
    <p:sldId id="361" r:id="rId4"/>
    <p:sldId id="291" r:id="rId5"/>
    <p:sldId id="352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297" r:id="rId15"/>
    <p:sldId id="301" r:id="rId16"/>
    <p:sldId id="302" r:id="rId17"/>
    <p:sldId id="303" r:id="rId18"/>
    <p:sldId id="364" r:id="rId19"/>
    <p:sldId id="304" r:id="rId20"/>
    <p:sldId id="365" r:id="rId21"/>
    <p:sldId id="305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66CC"/>
    <a:srgbClr val="FF3300"/>
    <a:srgbClr val="006000"/>
    <a:srgbClr val="006600"/>
    <a:srgbClr val="0066CC"/>
    <a:srgbClr val="4D4D4D"/>
    <a:srgbClr val="2929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6841" autoAdjust="0"/>
  </p:normalViewPr>
  <p:slideViewPr>
    <p:cSldViewPr snapToGrid="0">
      <p:cViewPr varScale="1">
        <p:scale>
          <a:sx n="107" d="100"/>
          <a:sy n="107" d="100"/>
        </p:scale>
        <p:origin x="77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B0F0EAB-A16E-4EE5-BCF6-F527EA48705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0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2A65F1ED-1098-4F25-9B36-A53BE0285A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9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E5EFB-6433-47C0-9365-683A471C5D44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9714-79C1-40EB-992F-D1901DD075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0C6A-7A06-472E-8F79-28A1D157A799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19B4-3B98-40A5-BA66-70FABA7577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6C4F-EDF8-44A3-861A-D082252BBEDB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34BCF-5526-45D9-B6AE-A535585337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B6DE-E80A-4B1E-AFEE-B5DDB3BF49F1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88F75-C5B7-4FE5-9674-E41EA04863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42CF-9E61-4E35-94B1-9FE18E537DF5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5CCB3-0ADA-40C8-A096-7987F9D585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F8B6F-374E-48D4-B2B5-F10C7D70B679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C800-2D0B-4437-92E2-A11EE9D77BA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3C99-3809-4FD8-AA8C-58D178434EA5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89B4B-674C-4940-82AF-03CF5A1530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E448-CDC4-45CB-812E-AF45C8357F7F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E5C5B-7405-469C-818B-470E2A0D9BE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F41BC-C200-45C0-B69A-34367BF0DC64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9218-7CC3-44D1-854D-D7FC3BE29F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498A-E56D-4070-A2E0-920042DDEBC6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5A45-895E-4E80-9370-5D1E86A8459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64F6-2444-41BE-AB03-E99628019B9A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E2D9-58FF-44D1-B21A-CEA0152F38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9D04062-FF8D-4402-9BD6-122E13BE37D9}" type="datetime1">
              <a:rPr lang="en-US"/>
              <a:pPr>
                <a:defRPr/>
              </a:pPr>
              <a:t>1/6/2022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000">
                <a:cs typeface="+mn-cs"/>
              </a:defRPr>
            </a:lvl1pPr>
          </a:lstStyle>
          <a:p>
            <a:pPr>
              <a:defRPr/>
            </a:pPr>
            <a:fld id="{79AF442A-FA2F-4559-9336-800CAD1C3A0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5pPr>
      <a:lvl6pPr marL="4572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6pPr>
      <a:lvl7pPr marL="9144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7pPr>
      <a:lvl8pPr marL="13716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8pPr>
      <a:lvl9pPr marL="18288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microsoft.com/office/2007/relationships/hdphoto" Target="../media/hdphoto2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07/relationships/hdphoto" Target="../media/hdphoto1.wdp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FA3C-6B95-44A5-B864-C26A6F2D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Electromagnetics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C2C2-292A-434D-9294-3F4B8EF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2BDC6-AC08-4C2A-A2E9-1BB8E5F6B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5625" y="1341438"/>
            <a:ext cx="4052749" cy="2864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929E5-36DB-4D2A-8C0F-D23F918A5B9D}"/>
              </a:ext>
            </a:extLst>
          </p:cNvPr>
          <p:cNvSpPr txBox="1"/>
          <p:nvPr/>
        </p:nvSpPr>
        <p:spPr>
          <a:xfrm>
            <a:off x="3407228" y="422399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G. M. </a:t>
            </a:r>
            <a:r>
              <a:rPr lang="en-US" b="1" dirty="0" err="1"/>
              <a:t>Parsanasab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54196-F6DC-4460-B422-238FB1AA8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38" y="274638"/>
            <a:ext cx="980952" cy="1238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B7DB64-3499-4734-9D97-903075B1DF26}"/>
              </a:ext>
            </a:extLst>
          </p:cNvPr>
          <p:cNvSpPr txBox="1"/>
          <p:nvPr/>
        </p:nvSpPr>
        <p:spPr>
          <a:xfrm>
            <a:off x="152399" y="4958500"/>
            <a:ext cx="8839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References:</a:t>
            </a:r>
          </a:p>
          <a:p>
            <a:r>
              <a:rPr lang="en-US" sz="1400" b="1" dirty="0"/>
              <a:t>[1] </a:t>
            </a:r>
            <a:r>
              <a:rPr lang="en-GB" sz="1400" b="1" dirty="0"/>
              <a:t>David J. Griffiths, Introduction to Electrodynamics-Cambridge University Press (2017).</a:t>
            </a:r>
          </a:p>
          <a:p>
            <a:r>
              <a:rPr lang="en-GB" sz="1400" b="1" dirty="0"/>
              <a:t>[2] Cheng, David </a:t>
            </a:r>
            <a:r>
              <a:rPr lang="en-GB" sz="1400" b="1" dirty="0" err="1"/>
              <a:t>Keun</a:t>
            </a:r>
            <a:r>
              <a:rPr lang="en-GB" sz="1400" b="1" dirty="0"/>
              <a:t>, Field and wave electromagnetics-Pearson New international ed. (2013_2014).</a:t>
            </a:r>
          </a:p>
          <a:p>
            <a:r>
              <a:rPr lang="en-GB" sz="1400" b="1" dirty="0"/>
              <a:t>[3] Purcell E.M., Morin D.J. - Electricity and Magnetism-Cambridge University Press (2013).</a:t>
            </a:r>
          </a:p>
          <a:p>
            <a:r>
              <a:rPr lang="en-GB" sz="1400" b="1" dirty="0"/>
              <a:t>[4] Jr. George Brinton Thomas, Christopher Heil, Joel Hass, </a:t>
            </a:r>
            <a:r>
              <a:rPr lang="en-GB" sz="1400" b="1" dirty="0" err="1"/>
              <a:t>Przemyslaw</a:t>
            </a:r>
            <a:r>
              <a:rPr lang="en-GB" sz="1400" b="1" dirty="0"/>
              <a:t> </a:t>
            </a:r>
            <a:r>
              <a:rPr lang="en-GB" sz="1400" b="1" dirty="0" err="1"/>
              <a:t>Bogacki</a:t>
            </a:r>
            <a:r>
              <a:rPr lang="en-GB" sz="1400" b="1" dirty="0"/>
              <a:t>, Maurice D. Weir, University calculus, early transcendentals (2020).</a:t>
            </a:r>
            <a:endParaRPr 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605E-9ACB-45AD-BAFD-77E5FAD0B95D}"/>
              </a:ext>
            </a:extLst>
          </p:cNvPr>
          <p:cNvSpPr txBox="1"/>
          <p:nvPr/>
        </p:nvSpPr>
        <p:spPr>
          <a:xfrm>
            <a:off x="7137699" y="2232210"/>
            <a:ext cx="1333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+mj-cs"/>
              </a:rPr>
              <a:t># 9</a:t>
            </a:r>
          </a:p>
        </p:txBody>
      </p:sp>
    </p:spTree>
    <p:extLst>
      <p:ext uri="{BB962C8B-B14F-4D97-AF65-F5344CB8AC3E}">
        <p14:creationId xmlns:p14="http://schemas.microsoft.com/office/powerpoint/2010/main" val="217631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FC9EB2-2322-4128-8B73-6CE67A95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10" y="2046339"/>
            <a:ext cx="7210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FE0CEF-4129-4DC0-AFF9-4DE3648C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71" y="840752"/>
            <a:ext cx="3215480" cy="4992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D095FD-51E2-414C-BC89-14151A38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9" y="817341"/>
            <a:ext cx="2438400" cy="933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E2EAB4-F3DD-481D-9E30-0E5BADDEA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04" y="1949273"/>
            <a:ext cx="2447925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A7C85-2F1E-464A-992A-7BAB4C28D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40" y="2662343"/>
            <a:ext cx="2876550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379ED-C3A2-4A72-819B-7CF3BA56A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94" y="3861080"/>
            <a:ext cx="2381250" cy="10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8539E-4D3F-4D6A-9059-B1988AF29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060" y="815995"/>
            <a:ext cx="1584091" cy="25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DDB796-3ED7-4D34-AD5F-E52EE7D8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86" y="765459"/>
            <a:ext cx="3612228" cy="2519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043249-3610-4A47-B18F-9A62862B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8" y="3584645"/>
            <a:ext cx="5547195" cy="1180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89DF9E-0EB4-4A66-805C-D5146A064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114" y="3693759"/>
            <a:ext cx="2295525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1E2EC-33FB-463A-9388-3FEF33447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28" y="5105613"/>
            <a:ext cx="6848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CE47DC-4ABB-406C-9B3E-52E1BD73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4" y="1016568"/>
            <a:ext cx="7858667" cy="46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94EBE7-62A4-43F7-8D9B-CACD6E29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1762"/>
            <a:ext cx="3740644" cy="3158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56103-44F7-45B6-97BE-DBC5966DA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639" y="3310231"/>
            <a:ext cx="3570363" cy="3281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D2940D-B9BF-4B2E-BAF0-08766975E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73" y="628330"/>
            <a:ext cx="3286597" cy="52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D9A536-D132-4F34-8A7C-9B0594BC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96" y="3620321"/>
            <a:ext cx="7698328" cy="305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ED8170-6360-42EE-A695-4ADD3929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96" y="281582"/>
            <a:ext cx="3185128" cy="29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6C06C-D33F-4A91-98A4-F1F5C453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1" y="262577"/>
            <a:ext cx="6766954" cy="3316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DB913C-9DFB-4E24-B802-C5F882AA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1" y="4676630"/>
            <a:ext cx="5169708" cy="16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0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57AF6C-E3CF-4E3F-87F5-4071B206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0" y="1344249"/>
            <a:ext cx="7757634" cy="34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90165-F352-471B-AB96-46720984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E6A67-08FE-4833-8FB9-67B30776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4" y="265636"/>
            <a:ext cx="4563544" cy="4239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51DA38-BC62-4226-B26B-A69BA49B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31" y="337152"/>
            <a:ext cx="3385369" cy="4487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5597B-B0CF-4290-8DF8-8599091C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05592"/>
            <a:ext cx="3619587" cy="19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5892CB-D71B-4D34-9AB0-2DB4D319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7" y="480188"/>
            <a:ext cx="6584245" cy="46843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A751D5-6CC1-4543-9F4B-97199CEB7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9840" y="1074091"/>
            <a:ext cx="2105025" cy="600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E26205-8F19-471D-979D-0D2EE0666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8428" y="2268068"/>
            <a:ext cx="184785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24658-17C7-4F2A-95CD-94BB20B5A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8953" y="4886567"/>
            <a:ext cx="2062722" cy="139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702614-666E-44A0-BE46-CB3F13EB51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48758" y="5643562"/>
            <a:ext cx="24765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A8D6E8-691B-4E88-BCA3-97901078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8" y="2000865"/>
            <a:ext cx="8583924" cy="35394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B1EAC-DF31-4FF1-B101-9CB79596B3CA}"/>
              </a:ext>
            </a:extLst>
          </p:cNvPr>
          <p:cNvSpPr/>
          <p:nvPr/>
        </p:nvSpPr>
        <p:spPr>
          <a:xfrm>
            <a:off x="664179" y="486642"/>
            <a:ext cx="75841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CC"/>
                </a:solidFill>
              </a:rPr>
              <a:t> Electromagnetic Induction: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F486E-2817-4512-8919-69E548BD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67" y="5664609"/>
            <a:ext cx="6229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0657E-8844-438B-8ED7-2CCA80D8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95818-CB89-4879-9C84-18B8EC77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81" y="250795"/>
            <a:ext cx="5220763" cy="3587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DCE82-0ED2-43F2-89BE-66908A5C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1" y="4127153"/>
            <a:ext cx="5054742" cy="2335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DA1CD-72E3-4A27-B6D8-964F772E818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32369" y="4127153"/>
            <a:ext cx="24765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6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515CC0-F925-4CC8-89AC-B2C2E1D3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83" y="781581"/>
            <a:ext cx="4912629" cy="5182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9AEC8C-9E33-4FD0-8916-35E709E3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99" y="1849232"/>
            <a:ext cx="2641116" cy="35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77A7C-E3DB-4721-83BD-C7303392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149DD-2D24-4745-A92C-78ED2534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92" y="2570392"/>
            <a:ext cx="2657475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130D2-AC30-459A-B234-D6BAF634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525" y="2215626"/>
            <a:ext cx="36004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F9A32-E757-44F4-B7C3-825F4609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413" y="959874"/>
            <a:ext cx="2807182" cy="2388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CD7EA7-1D88-4D99-B7ED-40799501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2" y="3578941"/>
            <a:ext cx="7325399" cy="2740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0E0F8-3435-4B91-B1CB-1C3D1A68E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292" y="1804219"/>
            <a:ext cx="2771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2068-C271-48AC-93E0-6C5896BB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946FC-8D1D-4147-8ABC-50FF6B88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" y="1589284"/>
            <a:ext cx="7914968" cy="30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4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692851-E87D-41E1-A76E-53058029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31" y="1044666"/>
            <a:ext cx="7094786" cy="5654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7DDE0F-886A-4AE2-8C8F-72AB4B4E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89" y="158843"/>
            <a:ext cx="7398928" cy="7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5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F935A1-023E-4CFB-863F-DCF37BEB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39" y="2869447"/>
            <a:ext cx="7398774" cy="28928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BAD78F-5C1F-4FE2-9229-ABBBBD6D4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5" y="1273891"/>
            <a:ext cx="4610100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EBED20-2733-4067-B0DD-DC811682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609" y="685340"/>
            <a:ext cx="3132613" cy="20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699D22-1081-4E53-BBEA-EA7D97C4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29" y="906564"/>
            <a:ext cx="4895850" cy="3019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B4574-831D-49AD-ABA5-65F33FBB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9" y="1489894"/>
            <a:ext cx="2314575" cy="78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F6400-87A6-4B34-BFD9-BB5AA24A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19" y="2529808"/>
            <a:ext cx="2495550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95572-D793-41A0-B3F0-B3470C0BE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287" y="4237656"/>
            <a:ext cx="3134493" cy="21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7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611DBE-BF12-424A-AD25-3B8D2903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29" y="1184788"/>
            <a:ext cx="3143945" cy="51531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16C118-9C42-423D-9680-FDE12DC8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25" y="247246"/>
            <a:ext cx="4629611" cy="77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ED389-0D46-40E9-B941-63396CF4E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120" y="2133599"/>
            <a:ext cx="3441462" cy="42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B Titr"/>
      </a:majorFont>
      <a:minorFont>
        <a:latin typeface="Arial"/>
        <a:ea typeface=""/>
        <a:cs typeface="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On-screen Show (4:3)</PresentationFormat>
  <Paragraphs>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 Titr</vt:lpstr>
      <vt:lpstr>Lotus</vt:lpstr>
      <vt:lpstr>Times New Roman</vt:lpstr>
      <vt:lpstr>Default Design</vt:lpstr>
      <vt:lpstr>Electromagnetics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Photonics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ParsaNasab</dc:creator>
  <cp:lastModifiedBy>Parsa</cp:lastModifiedBy>
  <cp:revision>748</cp:revision>
  <dcterms:created xsi:type="dcterms:W3CDTF">2007-08-10T11:42:26Z</dcterms:created>
  <dcterms:modified xsi:type="dcterms:W3CDTF">2022-01-06T14:23:00Z</dcterms:modified>
</cp:coreProperties>
</file>