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9AC1707-E8CA-4582-9F99-B0BB936CFEF6}" type="datetimeFigureOut">
              <a:rPr lang="en-US" smtClean="0"/>
              <a:pPr/>
              <a:t>6/26/2012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57A935D-6C5C-489E-B7E4-6E5653BA0B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07-E8CA-4582-9F99-B0BB936CFEF6}" type="datetimeFigureOut">
              <a:rPr lang="en-US" smtClean="0"/>
              <a:pPr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935D-6C5C-489E-B7E4-6E5653BA0B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07-E8CA-4582-9F99-B0BB936CFEF6}" type="datetimeFigureOut">
              <a:rPr lang="en-US" smtClean="0"/>
              <a:pPr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935D-6C5C-489E-B7E4-6E5653BA0B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07-E8CA-4582-9F99-B0BB936CFEF6}" type="datetimeFigureOut">
              <a:rPr lang="en-US" smtClean="0"/>
              <a:pPr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935D-6C5C-489E-B7E4-6E5653BA0B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9AC1707-E8CA-4582-9F99-B0BB936CFEF6}" type="datetimeFigureOut">
              <a:rPr lang="en-US" smtClean="0"/>
              <a:pPr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57A935D-6C5C-489E-B7E4-6E5653BA0B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07-E8CA-4582-9F99-B0BB936CFEF6}" type="datetimeFigureOut">
              <a:rPr lang="en-US" smtClean="0"/>
              <a:pPr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935D-6C5C-489E-B7E4-6E5653BA0B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07-E8CA-4582-9F99-B0BB936CFEF6}" type="datetimeFigureOut">
              <a:rPr lang="en-US" smtClean="0"/>
              <a:pPr/>
              <a:t>6/26/2012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935D-6C5C-489E-B7E4-6E5653BA0B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07-E8CA-4582-9F99-B0BB936CFEF6}" type="datetimeFigureOut">
              <a:rPr lang="en-US" smtClean="0"/>
              <a:pPr/>
              <a:t>6/26/2012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935D-6C5C-489E-B7E4-6E5653BA0B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07-E8CA-4582-9F99-B0BB936CFEF6}" type="datetimeFigureOut">
              <a:rPr lang="en-US" smtClean="0"/>
              <a:pPr/>
              <a:t>6/26/2012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935D-6C5C-489E-B7E4-6E5653BA0B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07-E8CA-4582-9F99-B0BB936CFEF6}" type="datetimeFigureOut">
              <a:rPr lang="en-US" smtClean="0"/>
              <a:pPr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935D-6C5C-489E-B7E4-6E5653BA0B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707-E8CA-4582-9F99-B0BB936CFEF6}" type="datetimeFigureOut">
              <a:rPr lang="en-US" smtClean="0"/>
              <a:pPr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A935D-6C5C-489E-B7E4-6E5653BA0B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9AC1707-E8CA-4582-9F99-B0BB936CFEF6}" type="datetimeFigureOut">
              <a:rPr lang="en-US" smtClean="0"/>
              <a:pPr/>
              <a:t>6/26/2012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57A935D-6C5C-489E-B7E4-6E5653BA0B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Dead Reckoning with the NXT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By: Stephen Smith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Differential Drive Algorithm	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Distance – The distance traveled along the path</a:t>
            </a:r>
          </a:p>
          <a:p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RightNew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LeftNew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– Tachometer Reading at time n</a:t>
            </a:r>
          </a:p>
          <a:p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RightOld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LeftOld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– Tachometer Reading at time (n-1)</a:t>
            </a:r>
          </a:p>
          <a:p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dtheta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– calculated change in theta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theta – direction of forward facing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r- radius of turn</a:t>
            </a:r>
          </a:p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Time steps are 500ms</a:t>
            </a:r>
          </a:p>
          <a:p>
            <a:r>
              <a:rPr lang="en-US" sz="1600" dirty="0" smtClean="0"/>
              <a:t>Track and wheelbase - the width and length of the robot respectively 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3886200"/>
            <a:ext cx="7235092" cy="5334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4648200"/>
            <a:ext cx="7151321" cy="447675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5410200"/>
            <a:ext cx="2133600" cy="318448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5943600"/>
            <a:ext cx="3360420" cy="2667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5943600"/>
            <a:ext cx="3027045" cy="26670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28600" y="4419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Differential Style Robot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http://www.youtube.com/watch?v=RtWRXsmSFO8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Car Algorithm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Distance – distance traveled along path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r- radius of turn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New/Old – the tachometer readings at time step n and (n-1) respectively</a:t>
            </a:r>
          </a:p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steerAngle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– the angle of the front wheels relative to center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Track and wheelbase - the width and length of the robot respectively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Time steps every 500ms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678959"/>
            <a:ext cx="6096000" cy="569576"/>
          </a:xfrm>
          <a:prstGeom prst="rect">
            <a:avLst/>
          </a:prstGeom>
          <a:noFill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4372159"/>
            <a:ext cx="4238381" cy="533216"/>
          </a:xfrm>
          <a:prstGeom prst="rect">
            <a:avLst/>
          </a:prstGeom>
          <a:noFill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5151234"/>
            <a:ext cx="2228850" cy="335165"/>
          </a:xfrm>
          <a:prstGeom prst="rect">
            <a:avLst/>
          </a:prstGeom>
          <a:noFill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5811520"/>
            <a:ext cx="3695700" cy="492760"/>
          </a:xfrm>
          <a:prstGeom prst="rect">
            <a:avLst/>
          </a:prstGeom>
          <a:noFill/>
        </p:spPr>
      </p:pic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10" y="5791200"/>
            <a:ext cx="2852198" cy="419099"/>
          </a:xfrm>
          <a:prstGeom prst="rect">
            <a:avLst/>
          </a:prstGeom>
          <a:noFill/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809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118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Car Style Robot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http://www.youtube.com/watch?v=snAJ_nlCDVI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251</TotalTime>
  <Words>133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Origin</vt:lpstr>
      <vt:lpstr>Dead Reckoning with the NXT</vt:lpstr>
      <vt:lpstr>Differential Drive Algorithm </vt:lpstr>
      <vt:lpstr>Differential Style Robot</vt:lpstr>
      <vt:lpstr>Car Algorithm</vt:lpstr>
      <vt:lpstr>Car Style Robot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 Reckoning with the NXT</dc:title>
  <dc:creator>stephen</dc:creator>
  <cp:lastModifiedBy>stephen</cp:lastModifiedBy>
  <cp:revision>12</cp:revision>
  <dcterms:created xsi:type="dcterms:W3CDTF">2012-06-26T15:37:45Z</dcterms:created>
  <dcterms:modified xsi:type="dcterms:W3CDTF">2012-06-26T19:49:56Z</dcterms:modified>
</cp:coreProperties>
</file>