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AC1707-E8CA-4582-9F99-B0BB936CFEF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7A935D-6C5C-489E-B7E4-6E5653BA0B1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thehive.asllab.mae.cornell.edu\Honeycomb\User\Profiles\stephen\Documents\data\dd\DeadReckoningDifDriveNXT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thehive.asllab.mae.cornell.edu\Honeycomb\User\Profiles\stephen\Documents\data\DeadReckoningNXTCar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Dead Reckoning with the NXT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By: Stephen Smith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Differential Drive Algorithm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Distance – The distance traveled along the path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RightNew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LeftNew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– Tachometer Reading at time n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RightOld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LeftOld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– Tachometer Reading at time (n-1)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theta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– calculated change in theta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heta – direction of forward facing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r- radius of turn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Time steps are 500ms</a:t>
            </a:r>
          </a:p>
          <a:p>
            <a:r>
              <a:rPr lang="en-US" sz="1600" dirty="0" smtClean="0"/>
              <a:t>Track and wheelbase - the width and length of the robot respectively </a:t>
            </a:r>
            <a:endParaRPr lang="en-US" sz="1600" dirty="0" smtClean="0"/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886200"/>
            <a:ext cx="7235092" cy="5334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648200"/>
            <a:ext cx="7151321" cy="447675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410200"/>
            <a:ext cx="2133600" cy="31844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5943600"/>
            <a:ext cx="3360420" cy="2667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5943600"/>
            <a:ext cx="3027045" cy="2667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8600" y="441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Differential Style Robot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DeadReckoningDifDriveNXT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" y="1066800"/>
            <a:ext cx="8077200" cy="552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Car 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Distance – distance traveled along path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r- radius of turn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New/Old – the tachometer readings at time step n and (n-1) respectively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steerAngle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– the angle of the front wheels relative to center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Track and wheelbase - the width and length of the robot respectively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Time steps every 500ms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3657600"/>
            <a:ext cx="6324600" cy="590935"/>
          </a:xfrm>
          <a:prstGeom prst="rect">
            <a:avLst/>
          </a:prstGeo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343400"/>
            <a:ext cx="4466981" cy="561975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5105400"/>
            <a:ext cx="2533650" cy="381000"/>
          </a:xfrm>
          <a:prstGeom prst="rect">
            <a:avLst/>
          </a:prstGeom>
          <a:noFill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715000"/>
            <a:ext cx="4000500" cy="533400"/>
          </a:xfrm>
          <a:prstGeom prst="rect">
            <a:avLst/>
          </a:prstGeom>
          <a:noFill/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5791200"/>
            <a:ext cx="2852208" cy="419100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Car Style Robot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DeadReckoningNXTCar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" y="1143000"/>
            <a:ext cx="8458200" cy="5431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127</Words>
  <Application>Microsoft Office PowerPoint</Application>
  <PresentationFormat>On-screen Show (4:3)</PresentationFormat>
  <Paragraphs>20</Paragraphs>
  <Slides>5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Dead Reckoning with the NXT</vt:lpstr>
      <vt:lpstr>Differential Drive Algorithm </vt:lpstr>
      <vt:lpstr>Differential Style Robot</vt:lpstr>
      <vt:lpstr>Car Algorithm</vt:lpstr>
      <vt:lpstr>Car Style Robot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Reckoning with the NXT</dc:title>
  <dc:creator>stephen</dc:creator>
  <cp:lastModifiedBy>stephen</cp:lastModifiedBy>
  <cp:revision>3</cp:revision>
  <dcterms:created xsi:type="dcterms:W3CDTF">2012-06-26T15:37:45Z</dcterms:created>
  <dcterms:modified xsi:type="dcterms:W3CDTF">2012-06-26T16:05:22Z</dcterms:modified>
</cp:coreProperties>
</file>