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1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EA98B-D757-DA10-00AC-BD75E495A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1F7F20-7E62-6F19-3642-07E53A71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7ACF0-2D19-AF84-9A4A-643D818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525F2-446B-5363-2F91-AAD5B03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4716-FAFE-7093-B0C5-C941E522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3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98FE-F198-299D-D147-FC1982D0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FA6D2-7190-42F7-AE80-DF9CFEA6C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31EEE-BB7A-4373-DA58-FDF8BD7C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3F708-943F-0A91-DF96-A7A94DD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805EF-0352-9426-EC3E-0E156912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6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3108C7-BF56-B9B0-C3C7-BEA44E0B8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FD7FD-1BB5-1084-51BD-9196AD95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7739-8579-4F73-6571-C36B298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49FF-3996-15B5-B777-6607ED23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FCE13-477B-6524-9EF4-342D573E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6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A632A-EE64-D27E-AE17-15C59A63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F2691-07A9-BC31-C0DD-CB0624D3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EACEE-CF7A-24A2-BA5F-A4ACE029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99BBD-A0BF-3F11-1A18-FF6454BD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A907B-90EB-EACF-BB20-BE5856FE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98093-1F94-FEE6-2F11-8827881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8A402-0BFA-994F-F445-9A3D82AE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DAD9D-0BB2-CE8E-EFD8-C6897F72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D3183-0226-4EFA-1A6F-D60CFAF9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F5A3F-89DF-FD94-2D52-5F48F487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A4C8E-89E4-69B4-18E0-6F67BB84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E072E-8E1E-E941-409C-62779150E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247A07-FE78-6070-0D2D-A4FE1DDB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90D73D-DC17-2B88-8EBF-40DF761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91CA8-D2D2-AD86-1D33-E68AE371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B24709-9DB3-F835-41E6-DB4071FF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1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82A2E-3865-9538-17C7-B6EE09CE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7A8D9-61D0-E38B-40B0-A984710B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AA1DD-32E4-1641-A554-3F78AC583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EA2746-A0B4-A683-81EA-0B6ABE533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72FF6-B9AE-207B-FA2F-CA5D0FCD8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478F4F-3CF1-40F3-2208-15A69E23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23F561-FCC4-CA5F-1AA6-5F3E0781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CD33D-32DF-5E40-A9F6-EFA14640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6B087-BEBA-ED6E-99DB-CD1FB64F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574C4-1FB8-14BC-407C-BCFDCF7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D6368-F7B5-F3FD-6420-F081535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0328D4-A4DC-5D7E-3A7E-F5B921EF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65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023781-56EF-0C28-4BD2-C4498FD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074237-BFFE-E726-2679-285A9437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45EB3-B3AF-0283-FE23-81D8B87E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9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FCB42-2FD6-E28B-1104-E101BCCA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ABBD1-90F5-7BED-4389-A1CD8C36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666F4F-7794-3C62-2F0F-006604DA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29AFEC-CD28-532B-806F-94B79D82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3320CA-33FE-59E0-378D-ECF22950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6DFA6-88FF-D537-75A1-7A006A78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5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CBF87-F3BA-3CC9-0740-E6B1EBAB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E1739-ACFF-A9FC-F127-34C231B4E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F6721-9810-F976-1B04-BAC82B9A4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88EF86-05C7-23F5-2BCD-45774B6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84034-A690-2669-6429-DF9A9B29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FD8C5-9584-5AC6-8ED9-64C7C187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FFF363-AB0C-20D0-F69E-3723F874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642B8-9FF7-BAAC-AE0E-38735B0E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98223-1D18-B92A-15A8-206103EA2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73260-24FA-469D-B5DC-134CC6A93505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67E78-A8E9-E5C5-3694-C72BE795B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931A3-3EAF-12A5-3B4C-8ACF9FDED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CF387-39D6-4556-8BFB-A1F769165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AA5F4B8-CB30-A3FD-15A8-AD9446F93E58}"/>
              </a:ext>
            </a:extLst>
          </p:cNvPr>
          <p:cNvSpPr/>
          <p:nvPr/>
        </p:nvSpPr>
        <p:spPr>
          <a:xfrm>
            <a:off x="2454765" y="1718336"/>
            <a:ext cx="7106545" cy="3363028"/>
          </a:xfrm>
          <a:prstGeom prst="roundRect">
            <a:avLst>
              <a:gd name="adj" fmla="val 8273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2ABC12-9BB5-5B9C-0FC8-B83B0CBC33A3}"/>
              </a:ext>
            </a:extLst>
          </p:cNvPr>
          <p:cNvSpPr/>
          <p:nvPr/>
        </p:nvSpPr>
        <p:spPr>
          <a:xfrm>
            <a:off x="2537613" y="4614958"/>
            <a:ext cx="6940848" cy="380490"/>
          </a:xfrm>
          <a:prstGeom prst="roundRect">
            <a:avLst>
              <a:gd name="adj" fmla="val 4487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F2E07C8A-CE85-F057-A043-B1D39F15C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09" y="1763525"/>
            <a:ext cx="1996945" cy="280445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5A62824-A4A9-A4E9-0E68-702FE4A15C25}"/>
              </a:ext>
            </a:extLst>
          </p:cNvPr>
          <p:cNvCxnSpPr/>
          <p:nvPr/>
        </p:nvCxnSpPr>
        <p:spPr>
          <a:xfrm>
            <a:off x="5210239" y="4614958"/>
            <a:ext cx="0" cy="380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7616C63-A3A3-4289-9273-F5726AFA95A2}"/>
              </a:ext>
            </a:extLst>
          </p:cNvPr>
          <p:cNvCxnSpPr/>
          <p:nvPr/>
        </p:nvCxnSpPr>
        <p:spPr>
          <a:xfrm>
            <a:off x="6798678" y="4603800"/>
            <a:ext cx="0" cy="380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A4212B3-E09A-D8C4-1C2E-2EAE40119993}"/>
              </a:ext>
            </a:extLst>
          </p:cNvPr>
          <p:cNvSpPr txBox="1"/>
          <p:nvPr/>
        </p:nvSpPr>
        <p:spPr>
          <a:xfrm>
            <a:off x="5616761" y="462053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4/4  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8AEBD49-7BB9-BCEA-D20A-5F03702B0302}"/>
              </a:ext>
            </a:extLst>
          </p:cNvPr>
          <p:cNvCxnSpPr/>
          <p:nvPr/>
        </p:nvCxnSpPr>
        <p:spPr>
          <a:xfrm>
            <a:off x="5609988" y="4609379"/>
            <a:ext cx="0" cy="380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793999-5C9C-0C6D-E9AD-8F9FE8C5B754}"/>
              </a:ext>
            </a:extLst>
          </p:cNvPr>
          <p:cNvCxnSpPr/>
          <p:nvPr/>
        </p:nvCxnSpPr>
        <p:spPr>
          <a:xfrm>
            <a:off x="6417340" y="4597105"/>
            <a:ext cx="0" cy="380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2952C3E-2072-863B-D952-5095FA060920}"/>
              </a:ext>
            </a:extLst>
          </p:cNvPr>
          <p:cNvSpPr txBox="1"/>
          <p:nvPr/>
        </p:nvSpPr>
        <p:spPr>
          <a:xfrm>
            <a:off x="5250867" y="4602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912D53-DAC0-CF8B-676B-8A144AC039E0}"/>
              </a:ext>
            </a:extLst>
          </p:cNvPr>
          <p:cNvSpPr txBox="1"/>
          <p:nvPr/>
        </p:nvSpPr>
        <p:spPr>
          <a:xfrm>
            <a:off x="6438732" y="463281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661DFA2-32F1-26E9-2ABC-DD74879C780A}"/>
              </a:ext>
            </a:extLst>
          </p:cNvPr>
          <p:cNvCxnSpPr/>
          <p:nvPr/>
        </p:nvCxnSpPr>
        <p:spPr>
          <a:xfrm>
            <a:off x="4381756" y="4614958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9852FB-AB22-AC8E-C28A-916469BDF9F7}"/>
              </a:ext>
            </a:extLst>
          </p:cNvPr>
          <p:cNvCxnSpPr/>
          <p:nvPr/>
        </p:nvCxnSpPr>
        <p:spPr>
          <a:xfrm>
            <a:off x="3460196" y="4614493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9F6F5C4-9B50-8731-6B5E-A022DC33CA33}"/>
              </a:ext>
            </a:extLst>
          </p:cNvPr>
          <p:cNvCxnSpPr/>
          <p:nvPr/>
        </p:nvCxnSpPr>
        <p:spPr>
          <a:xfrm>
            <a:off x="7662958" y="460937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E7C991-5EE7-6115-1646-1458367A971F}"/>
              </a:ext>
            </a:extLst>
          </p:cNvPr>
          <p:cNvCxnSpPr/>
          <p:nvPr/>
        </p:nvCxnSpPr>
        <p:spPr>
          <a:xfrm>
            <a:off x="8600883" y="4614493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219B691-CBDE-BB2F-7488-570BB2D42BA0}"/>
              </a:ext>
            </a:extLst>
          </p:cNvPr>
          <p:cNvSpPr txBox="1"/>
          <p:nvPr/>
        </p:nvSpPr>
        <p:spPr>
          <a:xfrm>
            <a:off x="3648957" y="4620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D3B7F0-A60D-F709-3AC5-973DABE9FD56}"/>
              </a:ext>
            </a:extLst>
          </p:cNvPr>
          <p:cNvSpPr txBox="1"/>
          <p:nvPr/>
        </p:nvSpPr>
        <p:spPr>
          <a:xfrm>
            <a:off x="6914302" y="4629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体力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38574E-BDDA-FA8C-1A27-6C7040A8FFED}"/>
              </a:ext>
            </a:extLst>
          </p:cNvPr>
          <p:cNvSpPr txBox="1"/>
          <p:nvPr/>
        </p:nvSpPr>
        <p:spPr>
          <a:xfrm>
            <a:off x="7822052" y="46277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横置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A83A0C-A4A5-2DA4-CFCB-B04109D0170B}"/>
              </a:ext>
            </a:extLst>
          </p:cNvPr>
          <p:cNvSpPr txBox="1"/>
          <p:nvPr/>
        </p:nvSpPr>
        <p:spPr>
          <a:xfrm>
            <a:off x="8708839" y="46205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翻面</a:t>
            </a:r>
          </a:p>
        </p:txBody>
      </p:sp>
      <p:pic>
        <p:nvPicPr>
          <p:cNvPr id="26" name="图片 25" descr="图示&#10;&#10;AI 生成的内容可能不正确。">
            <a:extLst>
              <a:ext uri="{FF2B5EF4-FFF2-40B4-BE49-F238E27FC236}">
                <a16:creationId xmlns:a16="http://schemas.microsoft.com/office/drawing/2014/main" id="{86C2B223-2295-DE90-7B63-939932B0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37" y="1783725"/>
            <a:ext cx="1996945" cy="280445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F13EDB8D-54C7-7A57-4FE4-684F67713B2B}"/>
              </a:ext>
            </a:extLst>
          </p:cNvPr>
          <p:cNvSpPr txBox="1"/>
          <p:nvPr/>
        </p:nvSpPr>
        <p:spPr>
          <a:xfrm>
            <a:off x="2798904" y="46426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3D467F-EE25-5E28-D3E7-B2EA5E2004FA}"/>
              </a:ext>
            </a:extLst>
          </p:cNvPr>
          <p:cNvSpPr txBox="1"/>
          <p:nvPr/>
        </p:nvSpPr>
        <p:spPr>
          <a:xfrm>
            <a:off x="4535744" y="4637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身份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F0EE41D-99A3-453A-D675-7DB1920B8B5D}"/>
              </a:ext>
            </a:extLst>
          </p:cNvPr>
          <p:cNvSpPr/>
          <p:nvPr/>
        </p:nvSpPr>
        <p:spPr>
          <a:xfrm>
            <a:off x="8952955" y="3511481"/>
            <a:ext cx="474449" cy="474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68DDFC-3411-7FBD-AED7-A9AE98390F6A}"/>
              </a:ext>
            </a:extLst>
          </p:cNvPr>
          <p:cNvGrpSpPr/>
          <p:nvPr/>
        </p:nvGrpSpPr>
        <p:grpSpPr>
          <a:xfrm>
            <a:off x="2596647" y="1839028"/>
            <a:ext cx="749300" cy="239361"/>
            <a:chOff x="4770926" y="1508828"/>
            <a:chExt cx="749300" cy="23936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F552FDCC-962F-6D87-9205-AD3563F6FD2B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CF77344-53D3-EA11-EDD1-BB3DEBBF6942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ED30AA9-7D0C-328A-53BC-F6972334D479}"/>
              </a:ext>
            </a:extLst>
          </p:cNvPr>
          <p:cNvGrpSpPr/>
          <p:nvPr/>
        </p:nvGrpSpPr>
        <p:grpSpPr>
          <a:xfrm>
            <a:off x="2596647" y="2125726"/>
            <a:ext cx="749300" cy="239361"/>
            <a:chOff x="4770926" y="1508828"/>
            <a:chExt cx="749300" cy="23936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FA2277F2-7416-A733-2035-C363CFACF348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8702D20-6176-7AD7-574A-E1EED7BAA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522C42E-633F-3CEB-C404-BA31555A6418}"/>
              </a:ext>
            </a:extLst>
          </p:cNvPr>
          <p:cNvGrpSpPr/>
          <p:nvPr/>
        </p:nvGrpSpPr>
        <p:grpSpPr>
          <a:xfrm>
            <a:off x="2596647" y="2406031"/>
            <a:ext cx="749300" cy="239361"/>
            <a:chOff x="4770926" y="1508828"/>
            <a:chExt cx="749300" cy="239361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84AD248-B85B-4CB6-D9DA-ED0DACC7C74A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49590FA-2E59-660A-DE66-11F1963EE573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023E94F-E74E-D786-E1AD-0E328126D88A}"/>
              </a:ext>
            </a:extLst>
          </p:cNvPr>
          <p:cNvGrpSpPr/>
          <p:nvPr/>
        </p:nvGrpSpPr>
        <p:grpSpPr>
          <a:xfrm>
            <a:off x="2598723" y="2700471"/>
            <a:ext cx="749300" cy="239361"/>
            <a:chOff x="4770926" y="1508828"/>
            <a:chExt cx="749300" cy="239361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888FE2F-F2BD-EA3D-8C64-C2EBA7D6B197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5D744CF-4715-C33C-0BF6-092E3A36E465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A0DBB73-355F-2EEC-AD90-E20F342969CC}"/>
              </a:ext>
            </a:extLst>
          </p:cNvPr>
          <p:cNvGrpSpPr/>
          <p:nvPr/>
        </p:nvGrpSpPr>
        <p:grpSpPr>
          <a:xfrm>
            <a:off x="2597094" y="2992224"/>
            <a:ext cx="749300" cy="239361"/>
            <a:chOff x="4770926" y="1508828"/>
            <a:chExt cx="749300" cy="239361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CBB934E4-C1C8-58DA-01A4-DB86015B3055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2BF0F75-79C0-6CFE-A0DD-6C12A36E7F26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椭圆 44">
            <a:extLst>
              <a:ext uri="{FF2B5EF4-FFF2-40B4-BE49-F238E27FC236}">
                <a16:creationId xmlns:a16="http://schemas.microsoft.com/office/drawing/2014/main" id="{A0CEED1E-568C-8631-A5F8-6C4E9F148AE8}"/>
              </a:ext>
            </a:extLst>
          </p:cNvPr>
          <p:cNvSpPr/>
          <p:nvPr/>
        </p:nvSpPr>
        <p:spPr>
          <a:xfrm>
            <a:off x="8952956" y="4071098"/>
            <a:ext cx="474449" cy="474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09787F7-E581-849F-2B82-6C3B83A075FB}"/>
              </a:ext>
            </a:extLst>
          </p:cNvPr>
          <p:cNvSpPr/>
          <p:nvPr/>
        </p:nvSpPr>
        <p:spPr>
          <a:xfrm>
            <a:off x="8655230" y="1784761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武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F5873DF-D1AF-4EA6-0D27-D6BC10FDCAE0}"/>
              </a:ext>
            </a:extLst>
          </p:cNvPr>
          <p:cNvSpPr/>
          <p:nvPr/>
        </p:nvSpPr>
        <p:spPr>
          <a:xfrm>
            <a:off x="8376709" y="1783237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防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9913B92-6AD7-305A-A2EF-4C4E97D85DD9}"/>
              </a:ext>
            </a:extLst>
          </p:cNvPr>
          <p:cNvSpPr/>
          <p:nvPr/>
        </p:nvSpPr>
        <p:spPr>
          <a:xfrm>
            <a:off x="8092383" y="1783237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7F6CFF6-7AA1-05E0-9DEA-42926B4E90B0}"/>
              </a:ext>
            </a:extLst>
          </p:cNvPr>
          <p:cNvSpPr/>
          <p:nvPr/>
        </p:nvSpPr>
        <p:spPr>
          <a:xfrm>
            <a:off x="8659891" y="207838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御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DC3158-ADF2-6BBA-6ED9-9EFF64FFCADE}"/>
              </a:ext>
            </a:extLst>
          </p:cNvPr>
          <p:cNvSpPr/>
          <p:nvPr/>
        </p:nvSpPr>
        <p:spPr>
          <a:xfrm>
            <a:off x="8376708" y="207838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宝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4F2017B-173C-0B4B-5318-E532C15C4676}"/>
              </a:ext>
            </a:extLst>
          </p:cNvPr>
          <p:cNvSpPr/>
          <p:nvPr/>
        </p:nvSpPr>
        <p:spPr>
          <a:xfrm>
            <a:off x="8092383" y="207838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</a:t>
            </a:r>
          </a:p>
        </p:txBody>
      </p:sp>
    </p:spTree>
    <p:extLst>
      <p:ext uri="{BB962C8B-B14F-4D97-AF65-F5344CB8AC3E}">
        <p14:creationId xmlns:p14="http://schemas.microsoft.com/office/powerpoint/2010/main" val="27375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2A20A1E-4E24-E43F-EF4C-1EB0D771EAA3}"/>
              </a:ext>
            </a:extLst>
          </p:cNvPr>
          <p:cNvSpPr/>
          <p:nvPr/>
        </p:nvSpPr>
        <p:spPr>
          <a:xfrm rot="5400000">
            <a:off x="2816351" y="1628264"/>
            <a:ext cx="6012000" cy="3363028"/>
          </a:xfrm>
          <a:prstGeom prst="roundRect">
            <a:avLst>
              <a:gd name="adj" fmla="val 8273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819E00AF-FC2F-DCA0-5FFB-65DA6638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106" y="989058"/>
            <a:ext cx="3265413" cy="458585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D96DD91-1025-79F4-38D8-808ACD31C789}"/>
              </a:ext>
            </a:extLst>
          </p:cNvPr>
          <p:cNvCxnSpPr/>
          <p:nvPr/>
        </p:nvCxnSpPr>
        <p:spPr>
          <a:xfrm>
            <a:off x="4184906" y="-191774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69D407D-7C82-7D8E-8F76-1A79C00F3109}"/>
              </a:ext>
            </a:extLst>
          </p:cNvPr>
          <p:cNvCxnSpPr/>
          <p:nvPr/>
        </p:nvCxnSpPr>
        <p:spPr>
          <a:xfrm>
            <a:off x="3263346" y="-19223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881292B-6910-F5FC-4C1F-0E2C73B68B74}"/>
              </a:ext>
            </a:extLst>
          </p:cNvPr>
          <p:cNvCxnSpPr/>
          <p:nvPr/>
        </p:nvCxnSpPr>
        <p:spPr>
          <a:xfrm>
            <a:off x="8404033" y="-192239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81AA707-9707-BB95-9A26-F9EDF88BACDF}"/>
              </a:ext>
            </a:extLst>
          </p:cNvPr>
          <p:cNvSpPr txBox="1"/>
          <p:nvPr/>
        </p:nvSpPr>
        <p:spPr>
          <a:xfrm>
            <a:off x="8572098" y="3702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横置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0D8C9C0-1D68-AC88-A0CD-992B9D96E5B9}"/>
              </a:ext>
            </a:extLst>
          </p:cNvPr>
          <p:cNvSpPr/>
          <p:nvPr/>
        </p:nvSpPr>
        <p:spPr>
          <a:xfrm>
            <a:off x="4206045" y="408398"/>
            <a:ext cx="3204405" cy="519632"/>
          </a:xfrm>
          <a:prstGeom prst="roundRect">
            <a:avLst>
              <a:gd name="adj" fmla="val 4487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068E294-5B59-0C1E-A85C-814A1715B8B3}"/>
              </a:ext>
            </a:extLst>
          </p:cNvPr>
          <p:cNvSpPr/>
          <p:nvPr/>
        </p:nvSpPr>
        <p:spPr>
          <a:xfrm>
            <a:off x="4214611" y="5670550"/>
            <a:ext cx="3204405" cy="584200"/>
          </a:xfrm>
          <a:prstGeom prst="roundRect">
            <a:avLst>
              <a:gd name="adj" fmla="val 4487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4842AE-E747-B12D-BB39-E88C4695070A}"/>
              </a:ext>
            </a:extLst>
          </p:cNvPr>
          <p:cNvSpPr txBox="1"/>
          <p:nvPr/>
        </p:nvSpPr>
        <p:spPr>
          <a:xfrm>
            <a:off x="5469429" y="578049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4/4  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F375CE-8ADE-F60A-31D4-FF0A679DCAF1}"/>
              </a:ext>
            </a:extLst>
          </p:cNvPr>
          <p:cNvSpPr txBox="1"/>
          <p:nvPr/>
        </p:nvSpPr>
        <p:spPr>
          <a:xfrm>
            <a:off x="5169347" y="5764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4460B8-A153-B037-7230-AB3C56A75838}"/>
              </a:ext>
            </a:extLst>
          </p:cNvPr>
          <p:cNvSpPr txBox="1"/>
          <p:nvPr/>
        </p:nvSpPr>
        <p:spPr>
          <a:xfrm>
            <a:off x="6219162" y="57897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7F40E9B-F887-A549-0D50-72092796E8FA}"/>
              </a:ext>
            </a:extLst>
          </p:cNvPr>
          <p:cNvCxnSpPr>
            <a:cxnSpLocks/>
          </p:cNvCxnSpPr>
          <p:nvPr/>
        </p:nvCxnSpPr>
        <p:spPr>
          <a:xfrm>
            <a:off x="6557716" y="5670550"/>
            <a:ext cx="0" cy="58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A67A167-7699-9D47-6B68-BA20F1468E9D}"/>
              </a:ext>
            </a:extLst>
          </p:cNvPr>
          <p:cNvCxnSpPr>
            <a:cxnSpLocks/>
          </p:cNvCxnSpPr>
          <p:nvPr/>
        </p:nvCxnSpPr>
        <p:spPr>
          <a:xfrm>
            <a:off x="5117773" y="5670550"/>
            <a:ext cx="0" cy="584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E2476EF-B99F-5C46-06BD-A6B3900F05F8}"/>
              </a:ext>
            </a:extLst>
          </p:cNvPr>
          <p:cNvSpPr txBox="1"/>
          <p:nvPr/>
        </p:nvSpPr>
        <p:spPr>
          <a:xfrm>
            <a:off x="6665200" y="5789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987354-591A-2B42-3EF8-60AFC9D4E9EB}"/>
              </a:ext>
            </a:extLst>
          </p:cNvPr>
          <p:cNvSpPr txBox="1"/>
          <p:nvPr/>
        </p:nvSpPr>
        <p:spPr>
          <a:xfrm>
            <a:off x="4359021" y="57643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B82F020-3D01-C1EC-1CD7-2D48F10C0EBB}"/>
              </a:ext>
            </a:extLst>
          </p:cNvPr>
          <p:cNvCxnSpPr>
            <a:cxnSpLocks/>
          </p:cNvCxnSpPr>
          <p:nvPr/>
        </p:nvCxnSpPr>
        <p:spPr>
          <a:xfrm>
            <a:off x="4770926" y="408398"/>
            <a:ext cx="0" cy="519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25D991E-9C0A-06F1-65BE-6A997ADCEC6B}"/>
              </a:ext>
            </a:extLst>
          </p:cNvPr>
          <p:cNvSpPr txBox="1"/>
          <p:nvPr/>
        </p:nvSpPr>
        <p:spPr>
          <a:xfrm>
            <a:off x="4764517" y="4888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身份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62C90CE-1073-21AA-0784-F36AE2C199CB}"/>
              </a:ext>
            </a:extLst>
          </p:cNvPr>
          <p:cNvCxnSpPr>
            <a:cxnSpLocks/>
          </p:cNvCxnSpPr>
          <p:nvPr/>
        </p:nvCxnSpPr>
        <p:spPr>
          <a:xfrm>
            <a:off x="5415259" y="429539"/>
            <a:ext cx="0" cy="5196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76C032-933D-F7D6-527F-690BA10A16E9}"/>
              </a:ext>
            </a:extLst>
          </p:cNvPr>
          <p:cNvCxnSpPr>
            <a:cxnSpLocks/>
          </p:cNvCxnSpPr>
          <p:nvPr/>
        </p:nvCxnSpPr>
        <p:spPr>
          <a:xfrm>
            <a:off x="6312766" y="408411"/>
            <a:ext cx="0" cy="51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205259D-AA65-BC26-62A0-816AA1F07D7E}"/>
              </a:ext>
            </a:extLst>
          </p:cNvPr>
          <p:cNvSpPr txBox="1"/>
          <p:nvPr/>
        </p:nvSpPr>
        <p:spPr>
          <a:xfrm>
            <a:off x="6545716" y="5046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设置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158131A-5C06-9F1C-D709-3BD5236A5391}"/>
              </a:ext>
            </a:extLst>
          </p:cNvPr>
          <p:cNvSpPr/>
          <p:nvPr/>
        </p:nvSpPr>
        <p:spPr>
          <a:xfrm>
            <a:off x="4184106" y="5100462"/>
            <a:ext cx="474449" cy="474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拓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A18AE74-4ED7-2C34-A8AE-97DE00677014}"/>
              </a:ext>
            </a:extLst>
          </p:cNvPr>
          <p:cNvGrpSpPr/>
          <p:nvPr/>
        </p:nvGrpSpPr>
        <p:grpSpPr>
          <a:xfrm>
            <a:off x="5439953" y="4261161"/>
            <a:ext cx="2000642" cy="1464363"/>
            <a:chOff x="5880100" y="4255108"/>
            <a:chExt cx="1457793" cy="146436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9399073-048C-C527-9EFE-AEDB724B5382}"/>
                </a:ext>
              </a:extLst>
            </p:cNvPr>
            <p:cNvSpPr/>
            <p:nvPr/>
          </p:nvSpPr>
          <p:spPr>
            <a:xfrm>
              <a:off x="5880100" y="4255108"/>
              <a:ext cx="1457793" cy="131052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E1AF542-F87F-BC84-3F95-59CDDD2E4492}"/>
                </a:ext>
              </a:extLst>
            </p:cNvPr>
            <p:cNvSpPr txBox="1"/>
            <p:nvPr/>
          </p:nvSpPr>
          <p:spPr>
            <a:xfrm>
              <a:off x="5950517" y="4334476"/>
              <a:ext cx="131695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上限         </a:t>
              </a:r>
              <a:r>
                <a:rPr lang="en-US" altLang="zh-CN" sz="1400" b="1" dirty="0"/>
                <a:t>-      +</a:t>
              </a:r>
            </a:p>
            <a:p>
              <a:endParaRPr lang="en-US" altLang="zh-CN" sz="1400" b="1" dirty="0"/>
            </a:p>
            <a:p>
              <a:r>
                <a:rPr lang="zh-CN" altLang="en-US" sz="1400" b="1" dirty="0"/>
                <a:t>护甲         </a:t>
              </a:r>
              <a:r>
                <a:rPr lang="en-US" altLang="zh-CN" sz="1400" b="1" dirty="0"/>
                <a:t>-      +</a:t>
              </a:r>
            </a:p>
            <a:p>
              <a:endParaRPr lang="en-US" altLang="zh-CN" sz="1400" b="1" dirty="0"/>
            </a:p>
            <a:p>
              <a:r>
                <a:rPr lang="zh-CN" altLang="en-US" sz="1400" b="1" dirty="0"/>
                <a:t>横置     翻面      废除</a:t>
              </a:r>
            </a:p>
            <a:p>
              <a:endParaRPr lang="en-US" altLang="zh-CN" sz="1400" b="1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DE4784F-2711-2F8A-BB31-30C72DF97871}"/>
              </a:ext>
            </a:extLst>
          </p:cNvPr>
          <p:cNvGrpSpPr/>
          <p:nvPr/>
        </p:nvGrpSpPr>
        <p:grpSpPr>
          <a:xfrm>
            <a:off x="4770926" y="1508828"/>
            <a:ext cx="749300" cy="239361"/>
            <a:chOff x="4770926" y="1508828"/>
            <a:chExt cx="749300" cy="239361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13505011-188D-DD94-CD40-71F446EB84D9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  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2D5701B-8E73-59D7-9C82-36F213D3DDDB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19D965C-0A35-4B78-6164-ACACAA2563BE}"/>
              </a:ext>
            </a:extLst>
          </p:cNvPr>
          <p:cNvGrpSpPr/>
          <p:nvPr/>
        </p:nvGrpSpPr>
        <p:grpSpPr>
          <a:xfrm>
            <a:off x="4770926" y="1795526"/>
            <a:ext cx="749300" cy="239361"/>
            <a:chOff x="4770926" y="1508828"/>
            <a:chExt cx="749300" cy="239361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ADE5968-C60D-69E3-B79E-80004EB8DA7D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2AD4AC-7AAA-4FBA-1A2C-E5A7137DDE3D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4076D37-B50F-94B8-5C05-21EF74564D76}"/>
              </a:ext>
            </a:extLst>
          </p:cNvPr>
          <p:cNvGrpSpPr/>
          <p:nvPr/>
        </p:nvGrpSpPr>
        <p:grpSpPr>
          <a:xfrm>
            <a:off x="4770926" y="2075831"/>
            <a:ext cx="749300" cy="239361"/>
            <a:chOff x="4770926" y="1508828"/>
            <a:chExt cx="749300" cy="239361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EA383E9-F306-1774-7BEE-BFC93271802D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85809CA-1204-2E7A-9811-4B330629D4F6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88EC9D0-92F8-0E0B-8D98-0E55C6420798}"/>
              </a:ext>
            </a:extLst>
          </p:cNvPr>
          <p:cNvGrpSpPr/>
          <p:nvPr/>
        </p:nvGrpSpPr>
        <p:grpSpPr>
          <a:xfrm>
            <a:off x="4773002" y="2370271"/>
            <a:ext cx="749300" cy="239361"/>
            <a:chOff x="4770926" y="1508828"/>
            <a:chExt cx="749300" cy="23936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CBD66C68-0D53-A579-DA35-F0B1DBBBC860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BCF38B5-5D4F-8419-4926-4593931188B2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C3EDD3-8BC3-B49C-0649-FBD277B5124E}"/>
              </a:ext>
            </a:extLst>
          </p:cNvPr>
          <p:cNvGrpSpPr/>
          <p:nvPr/>
        </p:nvGrpSpPr>
        <p:grpSpPr>
          <a:xfrm>
            <a:off x="4771373" y="2662024"/>
            <a:ext cx="749300" cy="239361"/>
            <a:chOff x="4770926" y="1508828"/>
            <a:chExt cx="749300" cy="239361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01D51DEC-246A-BFBA-6B5F-523F9F66E547}"/>
                </a:ext>
              </a:extLst>
            </p:cNvPr>
            <p:cNvSpPr/>
            <p:nvPr/>
          </p:nvSpPr>
          <p:spPr>
            <a:xfrm>
              <a:off x="4770926" y="1513239"/>
              <a:ext cx="749300" cy="2349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B789DD1-2ABC-63E1-7AEE-C16B0945A145}"/>
                </a:ext>
              </a:extLst>
            </p:cNvPr>
            <p:cNvCxnSpPr>
              <a:cxnSpLocks/>
            </p:cNvCxnSpPr>
            <p:nvPr/>
          </p:nvCxnSpPr>
          <p:spPr>
            <a:xfrm>
              <a:off x="5319388" y="1508828"/>
              <a:ext cx="0" cy="239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BB19216-F022-2748-8237-7A671E4AC5BE}"/>
              </a:ext>
            </a:extLst>
          </p:cNvPr>
          <p:cNvGrpSpPr/>
          <p:nvPr/>
        </p:nvGrpSpPr>
        <p:grpSpPr>
          <a:xfrm>
            <a:off x="8091132" y="2771486"/>
            <a:ext cx="2089150" cy="746174"/>
            <a:chOff x="4882244" y="2489952"/>
            <a:chExt cx="2089150" cy="746174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E605CA5-D5F0-D43E-9430-593A7BCD4406}"/>
                </a:ext>
              </a:extLst>
            </p:cNvPr>
            <p:cNvSpPr/>
            <p:nvPr/>
          </p:nvSpPr>
          <p:spPr>
            <a:xfrm>
              <a:off x="4882244" y="2489952"/>
              <a:ext cx="2089150" cy="746174"/>
            </a:xfrm>
            <a:prstGeom prst="roundRect">
              <a:avLst>
                <a:gd name="adj" fmla="val 1032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2DBCA5C-99A8-6984-66EA-6F4CB0D9F96E}"/>
                </a:ext>
              </a:extLst>
            </p:cNvPr>
            <p:cNvSpPr txBox="1"/>
            <p:nvPr/>
          </p:nvSpPr>
          <p:spPr>
            <a:xfrm>
              <a:off x="5520226" y="250691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/>
                <a:t>标记修改</a:t>
              </a:r>
              <a:endParaRPr lang="en-US" altLang="zh-CN" sz="1200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99A7A06-9CA2-A976-3F5E-15EC30BDC4E3}"/>
                </a:ext>
              </a:extLst>
            </p:cNvPr>
            <p:cNvSpPr txBox="1"/>
            <p:nvPr/>
          </p:nvSpPr>
          <p:spPr>
            <a:xfrm>
              <a:off x="4907994" y="2848115"/>
              <a:ext cx="20246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/>
                <a:t>标记</a:t>
              </a:r>
              <a:r>
                <a:rPr lang="en-US" altLang="zh-CN" sz="1200" b="1" dirty="0"/>
                <a:t>        4        -      +     x</a:t>
              </a:r>
              <a:endParaRPr lang="zh-CN" altLang="en-US" sz="1200" b="1" dirty="0"/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EC176B2-2A4E-D21B-7E35-1FCA6099D1CF}"/>
              </a:ext>
            </a:extLst>
          </p:cNvPr>
          <p:cNvSpPr txBox="1"/>
          <p:nvPr/>
        </p:nvSpPr>
        <p:spPr>
          <a:xfrm>
            <a:off x="4851099" y="1493030"/>
            <a:ext cx="712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</a:rPr>
              <a:t>标记   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8AC7F73-3D2D-DA74-08BE-44EB26F9BAFF}"/>
              </a:ext>
            </a:extLst>
          </p:cNvPr>
          <p:cNvSpPr/>
          <p:nvPr/>
        </p:nvSpPr>
        <p:spPr>
          <a:xfrm>
            <a:off x="7118874" y="1099291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武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4FBDD9F-0333-6252-C619-E2519338B0F0}"/>
              </a:ext>
            </a:extLst>
          </p:cNvPr>
          <p:cNvSpPr/>
          <p:nvPr/>
        </p:nvSpPr>
        <p:spPr>
          <a:xfrm>
            <a:off x="6840353" y="1097767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防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31B5C5-DFD5-5D1D-B848-67B1A5F0FE27}"/>
              </a:ext>
            </a:extLst>
          </p:cNvPr>
          <p:cNvSpPr/>
          <p:nvPr/>
        </p:nvSpPr>
        <p:spPr>
          <a:xfrm>
            <a:off x="6556027" y="1097767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A88821C-EA6E-6AFB-0637-2B3DEC55B438}"/>
              </a:ext>
            </a:extLst>
          </p:cNvPr>
          <p:cNvSpPr/>
          <p:nvPr/>
        </p:nvSpPr>
        <p:spPr>
          <a:xfrm>
            <a:off x="7123535" y="139291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御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3DF62EB1-0B08-883E-568E-610361772CBC}"/>
              </a:ext>
            </a:extLst>
          </p:cNvPr>
          <p:cNvSpPr/>
          <p:nvPr/>
        </p:nvSpPr>
        <p:spPr>
          <a:xfrm>
            <a:off x="6840352" y="139291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宝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9CEC21C-E136-C168-F4AC-B025181BFD54}"/>
              </a:ext>
            </a:extLst>
          </p:cNvPr>
          <p:cNvSpPr/>
          <p:nvPr/>
        </p:nvSpPr>
        <p:spPr>
          <a:xfrm>
            <a:off x="6556027" y="1392919"/>
            <a:ext cx="224175" cy="234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判</a:t>
            </a:r>
          </a:p>
        </p:txBody>
      </p:sp>
      <p:pic>
        <p:nvPicPr>
          <p:cNvPr id="68" name="图片 67" descr="手机屏幕的截图&#10;&#10;AI 生成的内容可能不正确。">
            <a:extLst>
              <a:ext uri="{FF2B5EF4-FFF2-40B4-BE49-F238E27FC236}">
                <a16:creationId xmlns:a16="http://schemas.microsoft.com/office/drawing/2014/main" id="{F9652203-90AE-BA2D-D5AE-1A4BC685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29883" r="64790" b="62955"/>
          <a:stretch>
            <a:fillRect/>
          </a:stretch>
        </p:blipFill>
        <p:spPr>
          <a:xfrm>
            <a:off x="5492584" y="5764379"/>
            <a:ext cx="432000" cy="431800"/>
          </a:xfrm>
          <a:custGeom>
            <a:avLst/>
            <a:gdLst>
              <a:gd name="connsiteX0" fmla="*/ 0 w 432000"/>
              <a:gd name="connsiteY0" fmla="*/ 0 h 431800"/>
              <a:gd name="connsiteX1" fmla="*/ 432000 w 432000"/>
              <a:gd name="connsiteY1" fmla="*/ 0 h 431800"/>
              <a:gd name="connsiteX2" fmla="*/ 432000 w 432000"/>
              <a:gd name="connsiteY2" fmla="*/ 431800 h 431800"/>
              <a:gd name="connsiteX3" fmla="*/ 0 w 43200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" h="431800">
                <a:moveTo>
                  <a:pt x="0" y="0"/>
                </a:moveTo>
                <a:lnTo>
                  <a:pt x="432000" y="0"/>
                </a:lnTo>
                <a:lnTo>
                  <a:pt x="432000" y="431800"/>
                </a:lnTo>
                <a:lnTo>
                  <a:pt x="0" y="431800"/>
                </a:lnTo>
                <a:close/>
              </a:path>
            </a:pathLst>
          </a:custGeom>
        </p:spPr>
      </p:pic>
      <p:pic>
        <p:nvPicPr>
          <p:cNvPr id="69" name="图片 68" descr="手机屏幕的截图&#10;&#10;AI 生成的内容可能不正确。">
            <a:extLst>
              <a:ext uri="{FF2B5EF4-FFF2-40B4-BE49-F238E27FC236}">
                <a16:creationId xmlns:a16="http://schemas.microsoft.com/office/drawing/2014/main" id="{DD151C6D-7E71-3E61-5C6D-1EFD60C7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0" t="29398" r="51068" b="63441"/>
          <a:stretch>
            <a:fillRect/>
          </a:stretch>
        </p:blipFill>
        <p:spPr>
          <a:xfrm>
            <a:off x="5873983" y="5746750"/>
            <a:ext cx="432000" cy="431800"/>
          </a:xfrm>
          <a:custGeom>
            <a:avLst/>
            <a:gdLst>
              <a:gd name="connsiteX0" fmla="*/ 0 w 432000"/>
              <a:gd name="connsiteY0" fmla="*/ 0 h 431800"/>
              <a:gd name="connsiteX1" fmla="*/ 432000 w 432000"/>
              <a:gd name="connsiteY1" fmla="*/ 0 h 431800"/>
              <a:gd name="connsiteX2" fmla="*/ 432000 w 432000"/>
              <a:gd name="connsiteY2" fmla="*/ 431800 h 431800"/>
              <a:gd name="connsiteX3" fmla="*/ 0 w 43200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" h="431800">
                <a:moveTo>
                  <a:pt x="0" y="0"/>
                </a:moveTo>
                <a:lnTo>
                  <a:pt x="432000" y="0"/>
                </a:lnTo>
                <a:lnTo>
                  <a:pt x="432000" y="431800"/>
                </a:lnTo>
                <a:lnTo>
                  <a:pt x="0" y="431800"/>
                </a:lnTo>
                <a:close/>
              </a:path>
            </a:pathLst>
          </a:custGeom>
        </p:spPr>
      </p:pic>
      <p:pic>
        <p:nvPicPr>
          <p:cNvPr id="71" name="图片 70" descr="卡通人物&#10;&#10;AI 生成的内容可能不正确。">
            <a:extLst>
              <a:ext uri="{FF2B5EF4-FFF2-40B4-BE49-F238E27FC236}">
                <a16:creationId xmlns:a16="http://schemas.microsoft.com/office/drawing/2014/main" id="{48FBD5E8-DD25-942B-F1D2-FF84A3BB0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087" y="523396"/>
            <a:ext cx="411176" cy="432467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871B4B17-3AE8-E86E-FA09-4A65961845B6}"/>
              </a:ext>
            </a:extLst>
          </p:cNvPr>
          <p:cNvSpPr txBox="1"/>
          <p:nvPr/>
        </p:nvSpPr>
        <p:spPr>
          <a:xfrm>
            <a:off x="4292151" y="483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势</a:t>
            </a:r>
          </a:p>
        </p:txBody>
      </p:sp>
    </p:spTree>
    <p:extLst>
      <p:ext uri="{BB962C8B-B14F-4D97-AF65-F5344CB8AC3E}">
        <p14:creationId xmlns:p14="http://schemas.microsoft.com/office/powerpoint/2010/main" val="38249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手机屏幕的截图&#10;&#10;AI 生成的内容可能不正确。">
            <a:extLst>
              <a:ext uri="{FF2B5EF4-FFF2-40B4-BE49-F238E27FC236}">
                <a16:creationId xmlns:a16="http://schemas.microsoft.com/office/drawing/2014/main" id="{1B6B0F88-DBB4-CC09-B5B1-94CB143C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8" t="29883" r="64790" b="62955"/>
          <a:stretch>
            <a:fillRect/>
          </a:stretch>
        </p:blipFill>
        <p:spPr>
          <a:xfrm>
            <a:off x="4730750" y="2844800"/>
            <a:ext cx="432000" cy="431800"/>
          </a:xfrm>
          <a:custGeom>
            <a:avLst/>
            <a:gdLst>
              <a:gd name="connsiteX0" fmla="*/ 0 w 432000"/>
              <a:gd name="connsiteY0" fmla="*/ 0 h 431800"/>
              <a:gd name="connsiteX1" fmla="*/ 432000 w 432000"/>
              <a:gd name="connsiteY1" fmla="*/ 0 h 431800"/>
              <a:gd name="connsiteX2" fmla="*/ 432000 w 432000"/>
              <a:gd name="connsiteY2" fmla="*/ 431800 h 431800"/>
              <a:gd name="connsiteX3" fmla="*/ 0 w 43200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" h="431800">
                <a:moveTo>
                  <a:pt x="0" y="0"/>
                </a:moveTo>
                <a:lnTo>
                  <a:pt x="432000" y="0"/>
                </a:lnTo>
                <a:lnTo>
                  <a:pt x="432000" y="431800"/>
                </a:lnTo>
                <a:lnTo>
                  <a:pt x="0" y="431800"/>
                </a:lnTo>
                <a:close/>
              </a:path>
            </a:pathLst>
          </a:cu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F56E4B-D7A9-1F9D-250F-24E60769D618}"/>
              </a:ext>
            </a:extLst>
          </p:cNvPr>
          <p:cNvSpPr/>
          <p:nvPr/>
        </p:nvSpPr>
        <p:spPr>
          <a:xfrm>
            <a:off x="5695950" y="2825750"/>
            <a:ext cx="4320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手机屏幕的截图&#10;&#10;AI 生成的内容可能不正确。">
            <a:extLst>
              <a:ext uri="{FF2B5EF4-FFF2-40B4-BE49-F238E27FC236}">
                <a16:creationId xmlns:a16="http://schemas.microsoft.com/office/drawing/2014/main" id="{351A95EE-C89F-9C61-5EA6-4F7089AA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0" t="29398" r="51068" b="63441"/>
          <a:stretch>
            <a:fillRect/>
          </a:stretch>
        </p:blipFill>
        <p:spPr>
          <a:xfrm>
            <a:off x="5162750" y="2825750"/>
            <a:ext cx="432000" cy="431800"/>
          </a:xfrm>
          <a:custGeom>
            <a:avLst/>
            <a:gdLst>
              <a:gd name="connsiteX0" fmla="*/ 0 w 432000"/>
              <a:gd name="connsiteY0" fmla="*/ 0 h 431800"/>
              <a:gd name="connsiteX1" fmla="*/ 432000 w 432000"/>
              <a:gd name="connsiteY1" fmla="*/ 0 h 431800"/>
              <a:gd name="connsiteX2" fmla="*/ 432000 w 432000"/>
              <a:gd name="connsiteY2" fmla="*/ 431800 h 431800"/>
              <a:gd name="connsiteX3" fmla="*/ 0 w 43200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" h="431800">
                <a:moveTo>
                  <a:pt x="0" y="0"/>
                </a:moveTo>
                <a:lnTo>
                  <a:pt x="432000" y="0"/>
                </a:lnTo>
                <a:lnTo>
                  <a:pt x="432000" y="431800"/>
                </a:lnTo>
                <a:lnTo>
                  <a:pt x="0" y="431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70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2473-D5B7-FD5E-9FBB-40067C3A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58334-3F89-CD8E-ECF8-D2C7C570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手机屏幕的截图&#10;&#10;AI 生成的内容可能不正确。">
            <a:extLst>
              <a:ext uri="{FF2B5EF4-FFF2-40B4-BE49-F238E27FC236}">
                <a16:creationId xmlns:a16="http://schemas.microsoft.com/office/drawing/2014/main" id="{76D88F12-491C-F960-E46F-E5A40BDC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0" t="29398" r="51068" b="63441"/>
          <a:stretch>
            <a:fillRect/>
          </a:stretch>
        </p:blipFill>
        <p:spPr>
          <a:xfrm>
            <a:off x="5105400" y="2565400"/>
            <a:ext cx="432000" cy="431800"/>
          </a:xfrm>
          <a:custGeom>
            <a:avLst/>
            <a:gdLst>
              <a:gd name="connsiteX0" fmla="*/ 0 w 432000"/>
              <a:gd name="connsiteY0" fmla="*/ 0 h 431800"/>
              <a:gd name="connsiteX1" fmla="*/ 432000 w 432000"/>
              <a:gd name="connsiteY1" fmla="*/ 0 h 431800"/>
              <a:gd name="connsiteX2" fmla="*/ 432000 w 432000"/>
              <a:gd name="connsiteY2" fmla="*/ 431800 h 431800"/>
              <a:gd name="connsiteX3" fmla="*/ 0 w 432000"/>
              <a:gd name="connsiteY3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00" h="431800">
                <a:moveTo>
                  <a:pt x="0" y="0"/>
                </a:moveTo>
                <a:lnTo>
                  <a:pt x="432000" y="0"/>
                </a:lnTo>
                <a:lnTo>
                  <a:pt x="432000" y="431800"/>
                </a:lnTo>
                <a:lnTo>
                  <a:pt x="0" y="4318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823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60</Words>
  <Application>Microsoft Office PowerPoint</Application>
  <PresentationFormat>宽屏</PresentationFormat>
  <Paragraphs>42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Wen, Han</dc:creator>
  <cp:lastModifiedBy>Wen, Han</cp:lastModifiedBy>
  <cp:revision>2</cp:revision>
  <dcterms:created xsi:type="dcterms:W3CDTF">2025-09-20T19:06:38Z</dcterms:created>
  <dcterms:modified xsi:type="dcterms:W3CDTF">2025-09-20T19:55:44Z</dcterms:modified>
</cp:coreProperties>
</file>