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EC8A8-6F46-4C2B-B58C-B1BD589770B2}">
          <p14:sldIdLst>
            <p14:sldId id="256"/>
            <p14:sldId id="258"/>
          </p14:sldIdLst>
        </p14:section>
        <p14:section name="Extra Credit: Checkout Functionality" id="{15A3A81D-C78B-44AA-8E00-0EBFB05A7196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7DBC-7047-0C93-B4AC-22634669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6947-5DE3-1D15-80BA-8596CE830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58DC-B224-5873-2B7D-16A561F0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C4BB-C148-0083-3010-2ED0DED2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5EF1-73FD-9598-6BD7-9398FFE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00F-5BC5-562B-C4E4-C3DFFE3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8339-001B-7089-2C57-17E1D5EA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CC6D-41E0-CEE0-306C-657BF744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ECA4-F5A6-719F-78AA-2AD20A2E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30B7-E2AF-9844-DBA6-9D133536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4BC2-B31E-7BC1-4ADA-133A84E52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FC04-AC4B-46E1-7440-6B7248CE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C0CD-B69C-0472-0CFC-472AAD71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6000-8DC8-733B-0775-B19D382D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951C-56A2-B99A-4B24-737BD06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4782-67B2-3DA4-6FC5-785EACB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0CB5-BF12-CA48-BE80-D990085F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74C8-50F0-230C-CDB9-6FEE47A0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6837-260C-0E80-02AC-4E48D9B8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9286-4695-456C-3749-F08B66B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962-E450-1DA1-01CD-5D24EFE5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4FB0-8164-B711-AA14-6FB2376E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E210-FC6C-F920-0B39-193A6951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03A7-B534-CA90-5352-2D5981CD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5D8D-A1F0-E747-3E68-6989B9C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B49F-6A66-323C-23D8-85B6705C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E3BA-F67D-299D-E583-D3A662125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1FE4-4D98-FD90-4ED8-2291A0D0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B0D8-6907-9892-CB4E-CF30F05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49DB-3667-F21A-6BBA-4F732AA9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585F-55D2-8919-87AA-650894B6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E86-E867-A9B8-7FD8-A8A85648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A4C2-DA22-F0A9-3CDC-B6EC6E15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174F1-827D-8140-770B-AF3805D8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F26D1-0ECA-3046-70F5-52139D19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D4DDF-2401-F326-F302-677443C1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14B8A-0EE9-70ED-69E0-C6F74A76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C6C69-7EA4-8CE3-B779-78BF64FE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0D72A-9933-A435-9129-18E1240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11EB-B067-DB81-CE96-7DC7A5F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5357-B743-8FC7-145C-9CC19B69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D2C47-1251-231E-A63C-FFAE3301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465D1-53FC-F479-189E-D055610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8D130-C27B-FD1D-B9C2-090603DC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8DDF-A6BA-7810-2731-A23AD26A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8151-8F19-4365-DBA0-BD0ED64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077-BCBF-97A5-838B-F836304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404-ED3D-C108-20C8-A6C4AE3C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69BC-6014-A085-9EF3-0C997503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357F-C59D-7951-DB58-9D40777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3ABE-EDEC-E7F0-FB1E-866B478C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E57B-B962-E420-91E1-38D7E0DD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625C-0987-B6FD-98F1-45235A94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9542-06EC-56BE-251A-F947D6F5A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DD435-8694-3F62-4E4A-D561ABD0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4501-B583-F531-CC72-77AD89DD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718-C8D4-C3D2-77D6-31B2EDC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6A293-4789-809C-5648-955D3F42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A50F3-7AC8-4D1C-06B1-F4722CFF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F130-2DBE-269D-F607-34342601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DEE9-DC42-C1D3-BEBC-8C715100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F772-8565-AC27-C67C-B4106658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41DC-34F7-4EFE-FEBA-F0E1F47F6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D8F15-7D0B-4A3E-8B60-497AB73E8F4B}"/>
              </a:ext>
            </a:extLst>
          </p:cNvPr>
          <p:cNvSpPr/>
          <p:nvPr/>
        </p:nvSpPr>
        <p:spPr>
          <a:xfrm>
            <a:off x="2481532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87AA9-81C3-1304-10D4-DA4B2018C85D}"/>
              </a:ext>
            </a:extLst>
          </p:cNvPr>
          <p:cNvSpPr/>
          <p:nvPr/>
        </p:nvSpPr>
        <p:spPr>
          <a:xfrm>
            <a:off x="5334000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4DADF-14AB-C64A-ADFD-DB9F32E0F1C1}"/>
              </a:ext>
            </a:extLst>
          </p:cNvPr>
          <p:cNvSpPr/>
          <p:nvPr/>
        </p:nvSpPr>
        <p:spPr>
          <a:xfrm>
            <a:off x="8379124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Mother Days</a:t>
            </a:r>
          </a:p>
        </p:txBody>
      </p:sp>
    </p:spTree>
    <p:extLst>
      <p:ext uri="{BB962C8B-B14F-4D97-AF65-F5344CB8AC3E}">
        <p14:creationId xmlns:p14="http://schemas.microsoft.com/office/powerpoint/2010/main" val="33364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F87AA9-81C3-1304-10D4-DA4B2018C85D}"/>
              </a:ext>
            </a:extLst>
          </p:cNvPr>
          <p:cNvSpPr/>
          <p:nvPr/>
        </p:nvSpPr>
        <p:spPr>
          <a:xfrm>
            <a:off x="3821502" y="1518249"/>
            <a:ext cx="4071668" cy="4658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19AA8-77DF-F80C-3C27-1D4358049F07}"/>
              </a:ext>
            </a:extLst>
          </p:cNvPr>
          <p:cNvSpPr/>
          <p:nvPr/>
        </p:nvSpPr>
        <p:spPr>
          <a:xfrm>
            <a:off x="4390845" y="1966823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3E3A7-4B85-B43B-B34A-FC1186B39A58}"/>
              </a:ext>
            </a:extLst>
          </p:cNvPr>
          <p:cNvSpPr/>
          <p:nvPr/>
        </p:nvSpPr>
        <p:spPr>
          <a:xfrm>
            <a:off x="4390845" y="2619555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Field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9195F-27F1-55E6-28FE-239442C2B962}"/>
              </a:ext>
            </a:extLst>
          </p:cNvPr>
          <p:cNvSpPr/>
          <p:nvPr/>
        </p:nvSpPr>
        <p:spPr>
          <a:xfrm>
            <a:off x="4390845" y="4114802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ACDFD-605E-DB84-698A-755C13296BA2}"/>
              </a:ext>
            </a:extLst>
          </p:cNvPr>
          <p:cNvSpPr/>
          <p:nvPr/>
        </p:nvSpPr>
        <p:spPr>
          <a:xfrm>
            <a:off x="4390845" y="4692769"/>
            <a:ext cx="3019246" cy="18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 Register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8C2A60-066F-7AED-69FE-A49E372D8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64" y="1195000"/>
            <a:ext cx="5257143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 option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C87A2-7D9C-36C1-6E32-9395B558F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857" y="1255486"/>
            <a:ext cx="6714286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Payment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243C1D-A413-DF29-7DEB-07ED96C72D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3" t="-9961" r="-373" b="9961"/>
          <a:stretch/>
        </p:blipFill>
        <p:spPr>
          <a:xfrm>
            <a:off x="1742535" y="1199071"/>
            <a:ext cx="9247518" cy="4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Miyahira, Tom</dc:creator>
  <cp:lastModifiedBy>Miyahira, Tom</cp:lastModifiedBy>
  <cp:revision>1</cp:revision>
  <dcterms:created xsi:type="dcterms:W3CDTF">2023-05-04T00:48:50Z</dcterms:created>
  <dcterms:modified xsi:type="dcterms:W3CDTF">2023-05-04T01:00:58Z</dcterms:modified>
</cp:coreProperties>
</file>