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Layout" id="{FB4EC8A8-6F46-4C2B-B58C-B1BD589770B2}">
          <p14:sldIdLst>
            <p14:sldId id="256"/>
            <p14:sldId id="258"/>
          </p14:sldIdLst>
        </p14:section>
        <p14:section name="Card Templates" id="{E584479E-EEDD-49F5-AA32-91D2516ACFDF}">
          <p14:sldIdLst>
            <p14:sldId id="267"/>
            <p14:sldId id="268"/>
          </p14:sldIdLst>
        </p14:section>
        <p14:section name="Extra Credit: Checkout Functionality" id="{15A3A81D-C78B-44AA-8E00-0EBFB05A7196}">
          <p14:sldIdLst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7DBC-7047-0C93-B4AC-22634669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6947-5DE3-1D15-80BA-8596CE830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58DC-B224-5873-2B7D-16A561F0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C4BB-C148-0083-3010-2ED0DED2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5EF1-73FD-9598-6BD7-9398FFEB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100F-5BC5-562B-C4E4-C3DFFE3F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98339-001B-7089-2C57-17E1D5EA8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CC6D-41E0-CEE0-306C-657BF744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ECA4-F5A6-719F-78AA-2AD20A2E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30B7-E2AF-9844-DBA6-9D133536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4BC2-B31E-7BC1-4ADA-133A84E52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FC04-AC4B-46E1-7440-6B7248CE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C0CD-B69C-0472-0CFC-472AAD71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6000-8DC8-733B-0775-B19D382D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951C-56A2-B99A-4B24-737BD064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4782-67B2-3DA4-6FC5-785EACB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0CB5-BF12-CA48-BE80-D990085F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74C8-50F0-230C-CDB9-6FEE47A0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6837-260C-0E80-02AC-4E48D9B8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9286-4695-456C-3749-F08B66B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962-E450-1DA1-01CD-5D24EFE5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4FB0-8164-B711-AA14-6FB2376E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EE210-FC6C-F920-0B39-193A6951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03A7-B534-CA90-5352-2D5981CD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5D8D-A1F0-E747-3E68-6989B9C4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B49F-6A66-323C-23D8-85B6705C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E3BA-F67D-299D-E583-D3A662125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1FE4-4D98-FD90-4ED8-2291A0D0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B0D8-6907-9892-CB4E-CF30F052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49DB-3667-F21A-6BBA-4F732AA9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585F-55D2-8919-87AA-650894B6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E86-E867-A9B8-7FD8-A8A85648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CA4C2-DA22-F0A9-3CDC-B6EC6E15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174F1-827D-8140-770B-AF3805D8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F26D1-0ECA-3046-70F5-52139D19D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D4DDF-2401-F326-F302-677443C13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14B8A-0EE9-70ED-69E0-C6F74A76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C6C69-7EA4-8CE3-B779-78BF64FE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0D72A-9933-A435-9129-18E12405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11EB-B067-DB81-CE96-7DC7A5FD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F5357-B743-8FC7-145C-9CC19B69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D2C47-1251-231E-A63C-FFAE3301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465D1-53FC-F479-189E-D055610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8D130-C27B-FD1D-B9C2-090603DC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F8DDF-A6BA-7810-2731-A23AD26A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8151-8F19-4365-DBA0-BD0ED64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077-BCBF-97A5-838B-F836304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404-ED3D-C108-20C8-A6C4AE3C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969BC-6014-A085-9EF3-0C9975031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357F-C59D-7951-DB58-9D40777C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3ABE-EDEC-E7F0-FB1E-866B478C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E57B-B962-E420-91E1-38D7E0DD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625C-0987-B6FD-98F1-45235A94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9542-06EC-56BE-251A-F947D6F5A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DD435-8694-3F62-4E4A-D561ABD0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4501-B583-F531-CC72-77AD89DD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5718-C8D4-C3D2-77D6-31B2EDC9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6A293-4789-809C-5648-955D3F42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A50F3-7AC8-4D1C-06B1-F4722CFF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F130-2DBE-269D-F607-34342601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DEE9-DC42-C1D3-BEBC-8C715100C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6397-146F-4CA5-8AB6-3CF8719F322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F772-8565-AC27-C67C-B4106658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41DC-34F7-4EFE-FEBA-F0E1F47F6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F0E4-6099-46C0-8F14-6FC8D9B53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4D8F15-7D0B-4A3E-8B60-497AB73E8F4B}"/>
              </a:ext>
            </a:extLst>
          </p:cNvPr>
          <p:cNvSpPr/>
          <p:nvPr/>
        </p:nvSpPr>
        <p:spPr>
          <a:xfrm>
            <a:off x="2481532" y="1561381"/>
            <a:ext cx="1728159" cy="233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Birthday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87AA9-81C3-1304-10D4-DA4B2018C85D}"/>
              </a:ext>
            </a:extLst>
          </p:cNvPr>
          <p:cNvSpPr/>
          <p:nvPr/>
        </p:nvSpPr>
        <p:spPr>
          <a:xfrm>
            <a:off x="5334000" y="1561381"/>
            <a:ext cx="1728159" cy="233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4DADF-14AB-C64A-ADFD-DB9F32E0F1C1}"/>
              </a:ext>
            </a:extLst>
          </p:cNvPr>
          <p:cNvSpPr/>
          <p:nvPr/>
        </p:nvSpPr>
        <p:spPr>
          <a:xfrm>
            <a:off x="8379124" y="1561381"/>
            <a:ext cx="1728159" cy="233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Mother Days</a:t>
            </a:r>
          </a:p>
        </p:txBody>
      </p:sp>
    </p:spTree>
    <p:extLst>
      <p:ext uri="{BB962C8B-B14F-4D97-AF65-F5344CB8AC3E}">
        <p14:creationId xmlns:p14="http://schemas.microsoft.com/office/powerpoint/2010/main" val="333641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F87AA9-81C3-1304-10D4-DA4B2018C85D}"/>
              </a:ext>
            </a:extLst>
          </p:cNvPr>
          <p:cNvSpPr/>
          <p:nvPr/>
        </p:nvSpPr>
        <p:spPr>
          <a:xfrm>
            <a:off x="3821502" y="1518249"/>
            <a:ext cx="4071668" cy="4658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419AA8-77DF-F80C-3C27-1D4358049F07}"/>
              </a:ext>
            </a:extLst>
          </p:cNvPr>
          <p:cNvSpPr/>
          <p:nvPr/>
        </p:nvSpPr>
        <p:spPr>
          <a:xfrm>
            <a:off x="4390845" y="1966823"/>
            <a:ext cx="3019246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Field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3E3A7-4B85-B43B-B34A-FC1186B39A58}"/>
              </a:ext>
            </a:extLst>
          </p:cNvPr>
          <p:cNvSpPr/>
          <p:nvPr/>
        </p:nvSpPr>
        <p:spPr>
          <a:xfrm>
            <a:off x="4390845" y="2619555"/>
            <a:ext cx="3019246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Field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9195F-27F1-55E6-28FE-239442C2B962}"/>
              </a:ext>
            </a:extLst>
          </p:cNvPr>
          <p:cNvSpPr/>
          <p:nvPr/>
        </p:nvSpPr>
        <p:spPr>
          <a:xfrm>
            <a:off x="4390845" y="4114802"/>
            <a:ext cx="3019246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ACDFD-605E-DB84-698A-755C13296BA2}"/>
              </a:ext>
            </a:extLst>
          </p:cNvPr>
          <p:cNvSpPr/>
          <p:nvPr/>
        </p:nvSpPr>
        <p:spPr>
          <a:xfrm>
            <a:off x="4390845" y="4692769"/>
            <a:ext cx="3019246" cy="18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 Register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8C2A60-066F-7AED-69FE-A49E372D8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764" y="1195000"/>
            <a:ext cx="5257143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8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Card Template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33BBA14-980D-5EF9-223A-05C9DBD9DE51}"/>
              </a:ext>
            </a:extLst>
          </p:cNvPr>
          <p:cNvGrpSpPr/>
          <p:nvPr/>
        </p:nvGrpSpPr>
        <p:grpSpPr>
          <a:xfrm>
            <a:off x="156964" y="2760450"/>
            <a:ext cx="5917721" cy="3303917"/>
            <a:chOff x="1647645" y="1621766"/>
            <a:chExt cx="8686800" cy="45116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669184-27EB-F3F8-7CF0-EA725F7CBDE9}"/>
                </a:ext>
              </a:extLst>
            </p:cNvPr>
            <p:cNvSpPr/>
            <p:nvPr/>
          </p:nvSpPr>
          <p:spPr>
            <a:xfrm>
              <a:off x="1647645" y="1621766"/>
              <a:ext cx="8686800" cy="4511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Black 3D wave patterns">
              <a:extLst>
                <a:ext uri="{FF2B5EF4-FFF2-40B4-BE49-F238E27FC236}">
                  <a16:creationId xmlns:a16="http://schemas.microsoft.com/office/drawing/2014/main" id="{7E2C3670-D288-6953-CBC8-4288B049C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645" y="2337757"/>
              <a:ext cx="8686800" cy="379562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9CEB77-E3CE-7E28-696A-AE61EC66D20E}"/>
                </a:ext>
              </a:extLst>
            </p:cNvPr>
            <p:cNvSpPr/>
            <p:nvPr/>
          </p:nvSpPr>
          <p:spPr>
            <a:xfrm>
              <a:off x="1647645" y="1630392"/>
              <a:ext cx="8686800" cy="707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 Text goes here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498E6-B8E4-7BBA-0A1C-FCF32C0E6A12}"/>
              </a:ext>
            </a:extLst>
          </p:cNvPr>
          <p:cNvGrpSpPr/>
          <p:nvPr/>
        </p:nvGrpSpPr>
        <p:grpSpPr>
          <a:xfrm>
            <a:off x="6117317" y="2760450"/>
            <a:ext cx="5917721" cy="3303916"/>
            <a:chOff x="1647645" y="1621766"/>
            <a:chExt cx="8686800" cy="45116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2AC1F7-DAC0-2296-7E0F-ED112D35E787}"/>
                </a:ext>
              </a:extLst>
            </p:cNvPr>
            <p:cNvSpPr/>
            <p:nvPr/>
          </p:nvSpPr>
          <p:spPr>
            <a:xfrm>
              <a:off x="1647645" y="1621766"/>
              <a:ext cx="8686800" cy="4511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37DB38-602A-B2EB-8D90-68A8391390C0}"/>
                </a:ext>
              </a:extLst>
            </p:cNvPr>
            <p:cNvSpPr/>
            <p:nvPr/>
          </p:nvSpPr>
          <p:spPr>
            <a:xfrm>
              <a:off x="2518913" y="2208362"/>
              <a:ext cx="7116793" cy="3303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goes here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0E4A6AC-9979-9223-468B-6C511699A9F1}"/>
              </a:ext>
            </a:extLst>
          </p:cNvPr>
          <p:cNvSpPr/>
          <p:nvPr/>
        </p:nvSpPr>
        <p:spPr>
          <a:xfrm>
            <a:off x="156964" y="1802918"/>
            <a:ext cx="5917721" cy="76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828A4-AC84-1A1C-51B1-6DE2B2136A2E}"/>
              </a:ext>
            </a:extLst>
          </p:cNvPr>
          <p:cNvSpPr/>
          <p:nvPr/>
        </p:nvSpPr>
        <p:spPr>
          <a:xfrm>
            <a:off x="6117315" y="1802918"/>
            <a:ext cx="5917721" cy="76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071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Card Template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AF1200-C117-BF6C-7253-F465DF415968}"/>
              </a:ext>
            </a:extLst>
          </p:cNvPr>
          <p:cNvSpPr/>
          <p:nvPr/>
        </p:nvSpPr>
        <p:spPr>
          <a:xfrm>
            <a:off x="290420" y="1094940"/>
            <a:ext cx="3459193" cy="58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page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EFC0B-236B-16D8-437B-FD23FFAD5468}"/>
              </a:ext>
            </a:extLst>
          </p:cNvPr>
          <p:cNvGrpSpPr/>
          <p:nvPr/>
        </p:nvGrpSpPr>
        <p:grpSpPr>
          <a:xfrm>
            <a:off x="4418158" y="1843176"/>
            <a:ext cx="3459194" cy="4951562"/>
            <a:chOff x="1647642" y="1621766"/>
            <a:chExt cx="8686803" cy="45116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24E3C2-306E-3FFF-8420-AC025573968A}"/>
                </a:ext>
              </a:extLst>
            </p:cNvPr>
            <p:cNvSpPr/>
            <p:nvPr/>
          </p:nvSpPr>
          <p:spPr>
            <a:xfrm>
              <a:off x="1647645" y="1621766"/>
              <a:ext cx="8686800" cy="4511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A8B2F-E07D-C468-97BA-F18DE32F81C5}"/>
                </a:ext>
              </a:extLst>
            </p:cNvPr>
            <p:cNvSpPr/>
            <p:nvPr/>
          </p:nvSpPr>
          <p:spPr>
            <a:xfrm>
              <a:off x="1647642" y="2538481"/>
              <a:ext cx="8686801" cy="2214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Broiler plate text goes here</a:t>
              </a:r>
            </a:p>
            <a:p>
              <a:pPr algn="ctr"/>
              <a:r>
                <a:rPr lang="en-US" dirty="0"/>
                <a:t>(Not customizable)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8685F-99B5-997E-05E0-E59BE678FFC5}"/>
              </a:ext>
            </a:extLst>
          </p:cNvPr>
          <p:cNvSpPr/>
          <p:nvPr/>
        </p:nvSpPr>
        <p:spPr>
          <a:xfrm>
            <a:off x="4418159" y="1094940"/>
            <a:ext cx="3459193" cy="58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Left Page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11A894-0CDA-F831-02BE-6AC08F52C61C}"/>
              </a:ext>
            </a:extLst>
          </p:cNvPr>
          <p:cNvGrpSpPr/>
          <p:nvPr/>
        </p:nvGrpSpPr>
        <p:grpSpPr>
          <a:xfrm>
            <a:off x="8422254" y="1843176"/>
            <a:ext cx="3459193" cy="4951562"/>
            <a:chOff x="1647645" y="1621766"/>
            <a:chExt cx="8686800" cy="45116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09F84E-B6B5-F78D-D76F-0449F466A1A2}"/>
                </a:ext>
              </a:extLst>
            </p:cNvPr>
            <p:cNvSpPr/>
            <p:nvPr/>
          </p:nvSpPr>
          <p:spPr>
            <a:xfrm>
              <a:off x="1647645" y="1621766"/>
              <a:ext cx="8686800" cy="4511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57DE9F-FDE8-829F-2F6B-73E5805C9639}"/>
                </a:ext>
              </a:extLst>
            </p:cNvPr>
            <p:cNvSpPr/>
            <p:nvPr/>
          </p:nvSpPr>
          <p:spPr>
            <a:xfrm>
              <a:off x="2182000" y="1726566"/>
              <a:ext cx="7690307" cy="4032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text goes here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D70CD44-D1CC-3832-FCCD-7C6034123B23}"/>
              </a:ext>
            </a:extLst>
          </p:cNvPr>
          <p:cNvSpPr/>
          <p:nvPr/>
        </p:nvSpPr>
        <p:spPr>
          <a:xfrm>
            <a:off x="8422254" y="1094940"/>
            <a:ext cx="3459193" cy="58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Right Side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70548A-FC8C-3397-8E02-B58AE394FE54}"/>
              </a:ext>
            </a:extLst>
          </p:cNvPr>
          <p:cNvGrpSpPr/>
          <p:nvPr/>
        </p:nvGrpSpPr>
        <p:grpSpPr>
          <a:xfrm>
            <a:off x="290420" y="1843176"/>
            <a:ext cx="3459193" cy="4951562"/>
            <a:chOff x="290420" y="1843176"/>
            <a:chExt cx="3459193" cy="49515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9E5CF2A-D411-796F-8DAE-73E178285B32}"/>
                </a:ext>
              </a:extLst>
            </p:cNvPr>
            <p:cNvGrpSpPr/>
            <p:nvPr/>
          </p:nvGrpSpPr>
          <p:grpSpPr>
            <a:xfrm>
              <a:off x="290420" y="1843176"/>
              <a:ext cx="3459193" cy="4951562"/>
              <a:chOff x="1647645" y="1621766"/>
              <a:chExt cx="8686800" cy="451161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423EDA-5096-B553-FD9A-5BB96529F007}"/>
                  </a:ext>
                </a:extLst>
              </p:cNvPr>
              <p:cNvSpPr/>
              <p:nvPr/>
            </p:nvSpPr>
            <p:spPr>
              <a:xfrm>
                <a:off x="1647645" y="1621766"/>
                <a:ext cx="8686800" cy="451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5C15F4-6281-1DBB-866A-EA1143446218}"/>
                  </a:ext>
                </a:extLst>
              </p:cNvPr>
              <p:cNvSpPr/>
              <p:nvPr/>
            </p:nvSpPr>
            <p:spPr>
              <a:xfrm>
                <a:off x="1647645" y="1621766"/>
                <a:ext cx="8686797" cy="6707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Title goes here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E40326-A876-10E4-F516-561AF5A3D2A8}"/>
                </a:ext>
              </a:extLst>
            </p:cNvPr>
            <p:cNvSpPr/>
            <p:nvPr/>
          </p:nvSpPr>
          <p:spPr>
            <a:xfrm>
              <a:off x="290420" y="2579298"/>
              <a:ext cx="3459192" cy="42154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goes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34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3AA1C-8023-D322-3892-2824C3D1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857" y="1120252"/>
            <a:ext cx="6714286" cy="54857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137C55-E96F-9AAE-5C9B-71775D0249CC}"/>
              </a:ext>
            </a:extLst>
          </p:cNvPr>
          <p:cNvSpPr/>
          <p:nvPr/>
        </p:nvSpPr>
        <p:spPr>
          <a:xfrm>
            <a:off x="2927927" y="3158836"/>
            <a:ext cx="6419273" cy="2761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89A2A-D6A0-C2E8-DAB4-1DF766BFD065}"/>
              </a:ext>
            </a:extLst>
          </p:cNvPr>
          <p:cNvSpPr/>
          <p:nvPr/>
        </p:nvSpPr>
        <p:spPr>
          <a:xfrm>
            <a:off x="0" y="0"/>
            <a:ext cx="12192000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pic>
        <p:nvPicPr>
          <p:cNvPr id="6" name="Graphic 5" descr="Aquarius with solid fill">
            <a:extLst>
              <a:ext uri="{FF2B5EF4-FFF2-40B4-BE49-F238E27FC236}">
                <a16:creationId xmlns:a16="http://schemas.microsoft.com/office/drawing/2014/main" id="{55E8384B-8585-D867-6330-AFF8F756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64" y="51758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71FF4B-DCD3-2853-F04B-614527FAE1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8" t="-1177" r="-568" b="1177"/>
          <a:stretch/>
        </p:blipFill>
        <p:spPr>
          <a:xfrm>
            <a:off x="1537854" y="1524000"/>
            <a:ext cx="9116292" cy="4396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E4DD9-EF56-3847-EC86-38EF5547374E}"/>
              </a:ext>
            </a:extLst>
          </p:cNvPr>
          <p:cNvSpPr/>
          <p:nvPr/>
        </p:nvSpPr>
        <p:spPr>
          <a:xfrm>
            <a:off x="2458528" y="2563614"/>
            <a:ext cx="4059208" cy="1154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8776F-DED0-0A19-A84F-65B021BAA1BD}"/>
              </a:ext>
            </a:extLst>
          </p:cNvPr>
          <p:cNvSpPr/>
          <p:nvPr/>
        </p:nvSpPr>
        <p:spPr>
          <a:xfrm>
            <a:off x="2458528" y="4242847"/>
            <a:ext cx="4059208" cy="1154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Miyahira, Tom</dc:creator>
  <cp:lastModifiedBy>Miyahira, Tom</cp:lastModifiedBy>
  <cp:revision>3</cp:revision>
  <dcterms:created xsi:type="dcterms:W3CDTF">2023-05-04T00:48:50Z</dcterms:created>
  <dcterms:modified xsi:type="dcterms:W3CDTF">2023-05-04T03:18:43Z</dcterms:modified>
</cp:coreProperties>
</file>