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340427"/>
            <a:ext cx="11490325" cy="1929119"/>
          </a:xfrm>
        </p:spPr>
        <p:txBody>
          <a:bodyPr/>
          <a:lstStyle/>
          <a:p>
            <a:r>
              <a:rPr lang="en-US" dirty="0"/>
              <a:t>presentation to the </a:t>
            </a:r>
            <a:r>
              <a:rPr lang="en-US" dirty="0" err="1"/>
              <a:t>ceo</a:t>
            </a:r>
            <a:r>
              <a:rPr lang="en-US" dirty="0"/>
              <a:t> and </a:t>
            </a:r>
            <a:r>
              <a:rPr lang="en-US" dirty="0" err="1"/>
              <a:t>Cfo</a:t>
            </a:r>
            <a:r>
              <a:rPr lang="en-US" dirty="0"/>
              <a:t> 0f </a:t>
            </a:r>
            <a:br>
              <a:rPr lang="en-US" dirty="0"/>
            </a:br>
            <a:r>
              <a:rPr lang="en-US" dirty="0" err="1"/>
              <a:t>frito</a:t>
            </a:r>
            <a:r>
              <a:rPr lang="en-US" dirty="0"/>
              <a:t> lay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04.15.2023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608511"/>
            <a:ext cx="4114800" cy="1285607"/>
          </a:xfrm>
        </p:spPr>
        <p:txBody>
          <a:bodyPr/>
          <a:lstStyle/>
          <a:p>
            <a:r>
              <a:rPr lang="en-US" dirty="0"/>
              <a:t>pinnacle economics, </a:t>
            </a:r>
            <a:r>
              <a:rPr lang="en-US" dirty="0" err="1"/>
              <a:t>llc</a:t>
            </a:r>
            <a:endParaRPr lang="en-US" dirty="0"/>
          </a:p>
          <a:p>
            <a:r>
              <a:rPr lang="en-US" dirty="0" err="1"/>
              <a:t>todd</a:t>
            </a:r>
            <a:r>
              <a:rPr lang="en-US" dirty="0"/>
              <a:t> garner ds6306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FACTORS THAT LEAD TO ATTRITION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</TotalTime>
  <Words>426</Words>
  <Application>Microsoft Office PowerPoint</Application>
  <PresentationFormat>Widescreen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Office Theme</vt:lpstr>
      <vt:lpstr>presentation to the ceo and Cfo 0f  frito lay - 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the ceo and Cfo 0f  frito lay - </dc:title>
  <dc:creator>Todd Garner</dc:creator>
  <cp:lastModifiedBy>Todd Garner</cp:lastModifiedBy>
  <cp:revision>1</cp:revision>
  <dcterms:created xsi:type="dcterms:W3CDTF">2023-04-15T03:53:23Z</dcterms:created>
  <dcterms:modified xsi:type="dcterms:W3CDTF">2023-04-15T04:04:11Z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