
<file path=[Content_Types].xml><?xml version="1.0" encoding="utf-8"?>
<Types xmlns="http://schemas.openxmlformats.org/package/2006/content-types">
  <Default Extension="xml" ContentType="application/xml"/>
  <Default Extension="rels" ContentType="application/vnd.openxmlformats-package.relationships+xml"/>
  <Default Extension="pdf" ContentType="application/pd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df"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df"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df"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df"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df"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df"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DS6306_Project_1</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Todd Garner</a:t>
            </a:r>
          </a:p>
        </p:txBody>
      </p:sp>
      <p:sp>
        <p:nvSpPr>
          <p:cNvPr id="4" name="Date Placeholder 3"/>
          <p:cNvSpPr>
            <a:spLocks noGrp="1"/>
          </p:cNvSpPr>
          <p:nvPr>
            <p:ph idx="10" sz="half" type="dt"/>
          </p:nvPr>
        </p:nvSpPr>
        <p:spPr/>
        <p:txBody>
          <a:bodyPr/>
          <a:lstStyle/>
          <a:p>
            <a:pPr lvl="0" indent="0" marL="0">
              <a:buNone/>
            </a:pPr>
            <a:r>
              <a:rPr/>
              <a:t>2023-02-17</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Project 1 - DS6306 Week 8 &amp; 9</a:t>
            </a:r>
          </a:p>
        </p:txBody>
      </p:sp>
      <p:sp>
        <p:nvSpPr>
          <p:cNvPr id="4" name="Text Placeholder 3"/>
          <p:cNvSpPr>
            <a:spLocks noGrp="1"/>
          </p:cNvSpPr>
          <p:nvPr>
            <p:ph idx="2" sz="half" type="body"/>
          </p:nvPr>
        </p:nvSpPr>
        <p:spPr/>
        <p:txBody>
          <a:bodyPr/>
          <a:lstStyle/>
          <a:p>
            <a:pPr lvl="0" indent="0" marL="0">
              <a:buNone/>
            </a:pPr>
            <a:r>
              <a:rPr b="1" i="1"/>
              <a:t>Question 1 - 1. How many breweries are present in each state?</a:t>
            </a:r>
          </a:p>
          <a:p>
            <a:pPr lvl="0" indent="0">
              <a:buNone/>
            </a:pPr>
            <a:r>
              <a:rPr>
                <a:latin typeface="Courier"/>
              </a:rPr>
              <a:t>##   Brew_ID                      Name          City State
## 1       1        NorthGate Brewing    Minneapolis    MN
## 2       2 Against the Grain Brewery    Louisville    KY
## 3       3  Jack's Abby Craft Lagers    Framingham    MA
## 4       4 Mike Hess Brewing Company     San Diego    CA
## 5       5   Fort Point Beer Company San Francisco    CA
## 6       6     COAST Brewing Company    Charleston    SC</a:t>
            </a:r>
          </a:p>
          <a:p>
            <a:pPr lvl="0" indent="0" marL="0">
              <a:buNone/>
            </a:pPr>
            <a:r>
              <a:rPr/>
              <a:t>There are 558 individual rows in the Brewery data set. I will first filter the data set by state to obtain the number of breweries in each state. But, first, I’ll take a look at the full data set to observe any anomalies. Looking through the data set, there don’t appear to be any NAs or empty values.</a:t>
            </a:r>
          </a:p>
          <a:p>
            <a:pPr lvl="0" indent="0">
              <a:buNone/>
            </a:pPr>
            <a:r>
              <a:rPr>
                <a:latin typeface="Courier"/>
              </a:rPr>
              <a:t>##    State  n
## 1     CO 47
## 2     CA 39
## 3     MI 32
## 4     OR 29
## 5     TX 28
## 6     PA 25
## 7     MA 23
## 8     WA 23
## 9     IN 22
## 10    WI 20
## 11    NC 19
## 12    IL 18
## 13    NY 16
## 14    VA 16
## 15    FL 15
## 16    OH 15
## 17    MN 12
## 18    AZ 11
## 19    VT 10
## 20    ME  9
## 21    MO  9
## 22    MT  9
## 23    CT  8
## 24    AK  7
## 25    GA  7
## 26    MD  7
## 27    OK  6
## 28    IA  5
## 29    ID  5
## 30    LA  5
## 31    NE  5
## 32    RI  5
## 33    HI  4
## 34    KY  4
## 35    NM  4
## 36    SC  4
## 37    UT  4
## 38    WY  4
## 39    AL  3
## 40    KS  3
## 41    NH  3
## 42    NJ  3
## 43    TN  3
## 44    AR  2
## 45    DE  2
## 46    MS  2
## 47    NV  2
## 48    DC  1
## 49    ND  1
## 50    SD  1
## 51    WV  1</a:t>
            </a:r>
          </a:p>
          <a:p>
            <a:pPr lvl="0" indent="0" marL="0">
              <a:buNone/>
            </a:pPr>
            <a:r>
              <a:rPr b="1" i="1"/>
              <a:t>Question 2 - Merge beer data with the breweries data. Print the first 6 observations and the last six observations to check the merged file. (RMD only, this does not need to be included in the presentation or the deck.)</a:t>
            </a:r>
          </a:p>
          <a:p>
            <a:pPr lvl="0" indent="0" marL="0">
              <a:buNone/>
            </a:pPr>
            <a:r>
              <a:rPr/>
              <a:t>I will first need to load the Breweries data set into RStudio. There are 2,410 rows in this data set. From the top of the data set, there are apparent NA’s. Something to remember along the way.</a:t>
            </a:r>
          </a:p>
          <a:p>
            <a:pPr lvl="0" indent="0">
              <a:buNone/>
            </a:pPr>
            <a:r>
              <a:rPr>
                <a:latin typeface="Courier"/>
              </a:rPr>
              <a:t>##                  Name Beer_ID   ABV IBU Brewery_id
## 1            Pub Beer    1436 0.050  NA        409
## 2         Devil's Cup    2265 0.066  NA        178
## 3 Rise of the Phoenix    2264 0.071  NA        178
## 4            Sinister    2263 0.090  NA        178
## 5       Sex and Candy    2262 0.075  NA        178
## 6        Black Exodus    2261 0.077  NA        178
##                            Style Ounces
## 1            American Pale Lager     12
## 2        American Pale Ale (APA)     12
## 3                   American IPA     12
## 4 American Double / Imperial IPA     12
## 5                   American IPA     12
## 6                  Oatmeal Stout     12</a:t>
            </a:r>
          </a:p>
          <a:p>
            <a:pPr lvl="0" indent="0" marL="0">
              <a:buNone/>
            </a:pPr>
            <a:r>
              <a:rPr/>
              <a:t>The “key” in both data sets is the Brewery_ID. They have different column names so one will have to be changed to match the other.</a:t>
            </a:r>
          </a:p>
          <a:p>
            <a:pPr lvl="0" indent="0">
              <a:buNone/>
            </a:pPr>
            <a:r>
              <a:rPr>
                <a:latin typeface="Courier"/>
              </a:rPr>
              <a:t>##   Brewery_id                      Name          City State
## 1          1        NorthGate Brewing    Minneapolis    MN
## 2          2 Against the Grain Brewery    Louisville    KY
## 3          3  Jack's Abby Craft Lagers    Framingham    MA
## 4          4 Mike Hess Brewing Company     San Diego    CA
## 5          5   Fort Point Beer Company San Francisco    CA
## 6          6     COAST Brewing Company    Charleston    SC</a:t>
            </a:r>
          </a:p>
          <a:p>
            <a:pPr lvl="0" indent="0">
              <a:buNone/>
            </a:pPr>
            <a:r>
              <a:rPr>
                <a:latin typeface="Courier"/>
              </a:rPr>
              <a:t>## [1] 2410   10</a:t>
            </a:r>
          </a:p>
          <a:p>
            <a:pPr lvl="0" indent="0">
              <a:buNone/>
            </a:pPr>
            <a:r>
              <a:rPr>
                <a:latin typeface="Courier"/>
              </a:rPr>
              <a:t>##   Brewery_id        Name.x Beer_ID   ABV IBU
## 1          1  Get Together    2692 0.045  50
## 2          1 Maggie's Leap    2691 0.049  26
## 3          1    Wall's End    2690 0.048  19
## 4          1       Pumpion    2689 0.060  38
## 5          1    Stronghold    2688 0.060  25
## 6          1   Parapet ESB    2687 0.056  47
##                                 Style Ounces             Name.y        City
## 1                        American IPA     16 NorthGate Brewing  Minneapolis
## 2                  Milk / Sweet Stout     16 NorthGate Brewing  Minneapolis
## 3                   English Brown Ale     16 NorthGate Brewing  Minneapolis
## 4                         Pumpkin Ale     16 NorthGate Brewing  Minneapolis
## 5                     American Porter     16 NorthGate Brewing  Minneapolis
## 6 Extra Special / Strong Bitter (ESB)     16 NorthGate Brewing  Minneapolis
##   State
## 1    MN
## 2    MN
## 3    MN
## 4    MN
## 5    MN
## 6    MN</a:t>
            </a:r>
          </a:p>
          <a:p>
            <a:pPr lvl="0" indent="0" marL="0">
              <a:buNone/>
            </a:pPr>
            <a:r>
              <a:rPr b="1" i="1"/>
              <a:t>Question - 3 Address the missing values in each column.</a:t>
            </a:r>
          </a:p>
          <a:p>
            <a:pPr lvl="0" indent="0" marL="0">
              <a:buNone/>
            </a:pPr>
            <a:r>
              <a:rPr/>
              <a:t>Let’s count the NA’s for the data set. From the evaluation function below, we can see that there are 62 missing data points for ABV (alcohol by volume) and 1005 IBU values missing. I searched for other data sets with more complete data for beers but was unsuccessful. I did find the same data set, but that’s no help. 62 out of 2,410 beers for ABV isn’t too bad, and there’s a possibility of averaging nearby data together. Missing IBU is a problem as there are approximately half of the data set we’d have to throw out. Not a good idea. It does not appear that from the given data we can estimate IBU so we’ll have to make do with what we have.</a:t>
            </a:r>
          </a:p>
          <a:p>
            <a:pPr lvl="0" indent="0" marL="0">
              <a:buNone/>
            </a:pPr>
            <a:r>
              <a:rPr/>
              <a:t>Doing some searching and reading from the Craft Beer nerds (meant in an endearing way), the common thought is paraphrased as , “It doesn’t really matter what the IBU is as it’s not a marketing statistic. Consumer’s couldn’t care less about the IBU. It’s used a lot by brewers to compare to other beers. As Chris McClellan wrote on www.craftbeer.com in an article titled,”Last call for IBU’s: Fact, Fiction and their Impact on Your beer” He spoke with Steve Gonzalez, senior manager of Small Batch Brewing &amp; Innovation at Stone Brewing Company., </a:t>
            </a:r>
            <a:r>
              <a:rPr i="1"/>
              <a:t>“IBUs are really interesting, but for the most part, we try not to emphasize them too much in anything consumer-facing,” said Gonzalez. “It’s not really relevant to your enjoyment of the product, and we’re constantly hearing about IBUs across the industry being used an important stat when describing beer. Stone uses IBUs as an important quality control too, like most breweries, and while the consumer certainly wants to see it, we’re not making new beers to hit a certain IBU threshold.”</a:t>
            </a:r>
          </a:p>
          <a:p>
            <a:pPr lvl="0" indent="0" marL="0">
              <a:buNone/>
            </a:pPr>
            <a:r>
              <a:rPr/>
              <a:t>So, not being an important statistic (a subjective designation by me), throwing out 1005 values (including the other more important information) seems like a bad idea. In the categorization of missing values, I think this would come under Missing Data but not relevant to the consumer facing business. Perhaps do a sample average, standard deviation and standard error and find the total mean of the values that are there and put those values into the set so that the mean IBU isn’t skewed one way or another. To delete half of the data set doesn’t make sense.</a:t>
            </a:r>
          </a:p>
          <a:p>
            <a:pPr lvl="0" indent="0" marL="0">
              <a:buNone/>
            </a:pPr>
            <a:r>
              <a:rPr/>
              <a:t>Now, ABV is an important factor both regulatory-wise, marketing-wise and production quality-wise. The range of missing data points leads me to believe that given additional time, the 62 ABV values could be obtained. For example, the Blue Owl Brewery in Austin Texas has 4 beers with missing ABV’s in the data set. However, those 4 beers are shown on their company web site along with their ABV and also IBU. So, for now, I’ll impute those values of the initial data set but will revert to gathered data points/values in the final presentation. For IBU, I’ll need to determine how to impute data values for null values given the neighbors. The following chunk will impute the mean of the data set members that are present thus not skewing the statistics horribly. As mentioned above, the IBU doesn’t appear that valuable to the consumer. Perhaps it might be valuable to the CEO and CFO of Budweiser? Perhaps we can run both cases and evaluate the results. Contemplating further, I’m going to impute the values of IBU from the means of the present IBU values.</a:t>
            </a:r>
          </a:p>
          <a:p>
            <a:pPr lvl="0" indent="0">
              <a:buNone/>
            </a:pPr>
            <a:r>
              <a:rPr>
                <a:latin typeface="Courier"/>
              </a:rPr>
              <a:t>##    Brewery_id       Name.x             Beer_ID            ABV         
##  Min.   :  1.0   Length:2410        Min.   :   1.0   Min.   :0.00100  
##  1st Qu.: 94.0   Class :character   1st Qu.: 808.2   1st Qu.:0.05000  
##  Median :206.0   Mode  :character   Median :1453.5   Median :0.05700  
##  Mean   :232.7                      Mean   :1431.1   Mean   :0.05977  
##  3rd Qu.:367.0                      3rd Qu.:2075.8   3rd Qu.:0.06700  
##  Max.   :558.0                      Max.   :2692.0   Max.   :0.12800  
##                                                                       
##       IBU            Style               Ounces         Name.y         
##  Min.   :  4.00   Length:2410        Min.   : 8.40   Length:2410       
##  1st Qu.: 21.00   Class :character   1st Qu.:12.00   Class :character  
##  Median : 35.00   Mode  :character   Median :12.00   Mode  :character  
##  Mean   : 42.71                      Mean   :13.59                     
##  3rd Qu.: 64.00                      3rd Qu.:16.00                     
##  Max.   :138.00                      Max.   :32.00                     
##  NA's   :1005                                                          
##      City              State          
##  Length:2410        Length:2410       
##  Class :character   Class :character  
##  Mode  :character   Mode  :character  
##                                       
##                                       
##                                       
## </a:t>
            </a:r>
          </a:p>
          <a:p>
            <a:pPr lvl="0" indent="0">
              <a:buNone/>
            </a:pPr>
            <a:r>
              <a:rPr>
                <a:latin typeface="Courier"/>
              </a:rPr>
              <a:t>##    Brewery_id       Name.x             Beer_ID            ABV         
##  Min.   :  1.0   Length:2410        Min.   :   1.0   Min.   :0.00100  
##  1st Qu.: 94.0   Class :character   1st Qu.: 808.2   1st Qu.:0.05000  
##  Median :206.0   Mode  :character   Median :1453.5   Median :0.05700  
##  Mean   :232.7                      Mean   :1431.1   Mean   :0.05977  
##  3rd Qu.:367.0                      3rd Qu.:2075.8   3rd Qu.:0.06700  
##  Max.   :558.0                      Max.   :2692.0   Max.   :0.12800  
##       IBU            Style               Ounces         Name.y         
##  Min.   :  4.00   Length:2410        Min.   : 8.40   Length:2410       
##  1st Qu.: 30.00   Class :character   1st Qu.:12.00   Class :character  
##  Median : 42.71   Mode  :character   Median :12.00   Mode  :character  
##  Mean   : 42.71                      Mean   :13.59                     
##  3rd Qu.: 42.71                      3rd Qu.:16.00                     
##  Max.   :138.00                      Max.   :32.00                     
##      City              State          
##  Length:2410        Length:2410       
##  Class :character   Class :character  
##  Mode  :character   Mode  :character  
##                                       
##                                       
## </a:t>
            </a:r>
          </a:p>
          <a:p>
            <a:pPr lvl="0" indent="0" marL="0">
              <a:buNone/>
            </a:pPr>
            <a:r>
              <a:rPr b="1" i="1"/>
              <a:t>Question - 4 Compute the median alcohol content and international bitterness unit for each state. Plot a bar chart to compare.</a:t>
            </a:r>
          </a:p>
          <a:p>
            <a:pPr lvl="0" indent="0" marL="0">
              <a:buNone/>
            </a:pPr>
            <a:r>
              <a:rPr/>
              <a:t>This seems like a good use of the group_by function and then calculate the median ABV for each group member.</a:t>
            </a:r>
          </a:p>
          <a:p>
            <a:pPr lvl="0" indent="0">
              <a:buNone/>
            </a:pPr>
            <a:r>
              <a:rPr>
                <a:latin typeface="Courier"/>
              </a:rPr>
              <a:t>## # A tibble: 6 × 2
##   State Median_ABV
##   &lt;chr&gt;      &lt;dbl&gt;
## 1 " AK"     0.056 
## 2 " AL"     0.06  
## 3 " AR"     0.052 
## 4 " AZ"     0.058 
## 5 " CA"     0.058 
## 6 " CO"     0.0598</a:t>
            </a:r>
          </a:p>
          <a:p>
            <a:pPr lvl="0" indent="0">
              <a:buNone/>
            </a:pPr>
            <a:r>
              <a:rPr>
                <a:latin typeface="Courier"/>
              </a:rPr>
              <a:t>## # A tibble: 6 × 2
##   State Median_IBU
##   &lt;chr&gt;      &lt;dbl&gt;
## 1 " AK"       42.7
## 2 " AL"       42.9
## 3 " AR"       42.7
## 4 " AZ"       42.7
## 5 " CA"       42.7
## 6 " CO"       42.7</a:t>
            </a:r>
          </a:p>
          <a:p>
            <a:pPr lvl="0" indent="0">
              <a:buNone/>
            </a:pPr>
            <a:r>
              <a:rPr>
                <a:latin typeface="Courier"/>
              </a:rPr>
              <a:t>##   State Median_ABV Median_IBU
## 1    AK 0.05600000   42.71317
## 2    AL 0.06000000   42.85658
## 3    AR 0.05200000   42.71317
## 4    AZ 0.05800000   42.71317
## 5    CA 0.05800000   42.71317
## 6    CO 0.05977342   42.71317</a:t>
            </a:r>
          </a:p>
          <a:p>
            <a:pPr lvl="0" indent="0">
              <a:buNone/>
            </a:pPr>
            <a:r>
              <a:rPr>
                <a:latin typeface="Courier"/>
              </a:rPr>
              <a:t>## Warning: package 'patchwork' was built under R version 4.2.2</a:t>
            </a:r>
          </a:p>
        </p:txBody>
      </p:sp>
      <p:pic>
        <p:nvPicPr>
          <p:cNvPr descr="Project_1_rev0_files/figure-pptx/unnamed-chunk-6-1.pdf" id="0" name="Picture 1"/>
          <p:cNvPicPr>
            <a:picLocks noGrp="1" noChangeAspect="1"/>
          </p:cNvPicPr>
          <p:nvPr/>
        </p:nvPicPr>
        <p:blipFill>
          <a:blip r:embed="rId2"/>
          <a:stretch>
            <a:fillRect/>
          </a:stretch>
        </p:blipFill>
        <p:spPr bwMode="auto">
          <a:xfrm>
            <a:off x="3568700" y="889000"/>
            <a:ext cx="5105400" cy="29972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a:t>
            </a:r>
            <a:r>
              <a:rPr b="1" i="1"/>
              <a:t>Question 5 - Which state has the maximum alcoholic (ABV) beer? Which state has the most bitter (IBU) beer?</a:t>
            </a:r>
          </a:p>
          <a:p>
            <a:pPr lvl="0" indent="0" marL="0">
              <a:buNone/>
            </a:pPr>
            <a:r>
              <a:rPr/>
              <a:t>From the Plots generated in the previous step, we can see: Maximum ABV - DC  Maximum IBU - West Virginia</a:t>
            </a:r>
          </a:p>
          <a:p>
            <a:pPr lvl="0" indent="0" marL="0">
              <a:buNone/>
            </a:pPr>
            <a:r>
              <a:rPr b="1" i="1"/>
              <a:t>Question 6. Comment on the summary statistics and distribution of the ABV variable.</a:t>
            </a:r>
          </a:p>
          <a:p>
            <a:pPr lvl="0" indent="0">
              <a:buNone/>
            </a:pPr>
            <a:r>
              <a:rPr>
                <a:latin typeface="Courier"/>
              </a:rPr>
              <a:t>##    Min. 1st Qu.  Median    Mean 3rd Qu.    Max. 
## 0.04000 0.05500 0.05600 0.05601 0.05825 0.06250</a:t>
            </a:r>
          </a:p>
        </p:txBody>
      </p:sp>
      <p:pic>
        <p:nvPicPr>
          <p:cNvPr descr="Project_1_rev0_files/figure-pptx/unnamed-chunk-7-1.pdf" id="0" name="Picture 1"/>
          <p:cNvPicPr>
            <a:picLocks noGrp="1" noChangeAspect="1"/>
          </p:cNvPicPr>
          <p:nvPr/>
        </p:nvPicPr>
        <p:blipFill>
          <a:blip r:embed="rId2"/>
          <a:stretch>
            <a:fillRect/>
          </a:stretch>
        </p:blipFill>
        <p:spPr bwMode="auto">
          <a:xfrm>
            <a:off x="3568700" y="889000"/>
            <a:ext cx="5105400" cy="29972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oject_1_rev0_files/figure-pptx/unnamed-chunk-7-2.pdf" id="0" name="Picture 1"/>
          <p:cNvPicPr>
            <a:picLocks noGrp="1" noChangeAspect="1"/>
          </p:cNvPicPr>
          <p:nvPr/>
        </p:nvPicPr>
        <p:blipFill>
          <a:blip r:embed="rId2"/>
          <a:stretch>
            <a:fillRect/>
          </a:stretch>
        </p:blipFill>
        <p:spPr bwMode="auto">
          <a:xfrm>
            <a:off x="1689100" y="1193800"/>
            <a:ext cx="57658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latin typeface="Courier"/>
              </a:rPr>
              <a:t>## 
##  One Sample t-test
## 
## data:  ABV_IBU$Median_ABV
## t = 97.762, df = 50, p-value &lt; 2.2e-16
## alternative hypothesis: true mean is not equal to 0
## 95 percent confidence interval:
##  0.05486303 0.05716469
## sample estimates:
##  mean of x 
## 0.05601386</a:t>
            </a:r>
          </a:p>
          <a:p>
            <a:pPr lvl="0" indent="0" marL="0">
              <a:buNone/>
            </a:pPr>
            <a:r>
              <a:rPr/>
              <a:t>From the histogram, we can see that the data is left skewed. Mean is 5.564% alcohol whereas the Median is 5.625% alcohol by volume. Min and Max means are 4.0%/6.25%. Inner Quartile numbers are 5.5% and 5.825%. A relatively wide range of values. DC - Max, Utah - Min. A heat map might shed some interesting light on the distribution by area. The heat map was instructive, but I didn’t find any startling findings other than western/southwestern states seemed to have higher alcohol content by average. The upper midwest was similar.</a:t>
            </a:r>
          </a:p>
          <a:p>
            <a:pPr lvl="0" indent="0" marL="0">
              <a:buNone/>
            </a:pPr>
            <a:r>
              <a:rPr/>
              <a:t>From the t.test we can see that the p-value is incredibly small rejecting the null hypothesis that the mean = zero. The 95% confidence interval is (0.05486303, 0.05716469) with a mean of means of 0.05601386.</a:t>
            </a:r>
          </a:p>
          <a:p>
            <a:pPr lvl="0" indent="0">
              <a:buNone/>
            </a:pPr>
            <a:r>
              <a:rPr>
                <a:latin typeface="Courier"/>
              </a:rPr>
              <a:t>##   State Median_ABV Median_IBU
## 1    AK 0.05600000   42.71317
## 2    AL 0.06000000   42.85658
## 3    AR 0.05200000   42.71317
## 4    AZ 0.05800000   42.71317
## 5    CA 0.05800000   42.71317
## 6    CO 0.05977342   42.71317</a:t>
            </a:r>
          </a:p>
          <a:p>
            <a:pPr lvl="0" indent="0">
              <a:buNone/>
            </a:pPr>
            <a:r>
              <a:rPr>
                <a:latin typeface="Courier"/>
              </a:rPr>
              <a:t>##  [1] " ak" " al" " ar" " az" " ca" " co" " ct" " dc" " de" " fl" " ga" " hi"
## [13] " ia" " id" " il" " in" " ks" " ky" " la" " ma" " md" " me" " mi" " mn"
## [25] " mo" " ms" " mt" " nc" " nd" " ne" " nh" " nj" " nm" " nv" " ny" " oh"
## [37] " ok" " or" " pa" " ri" " sc" " sd" " tn" " tx" " ut" " va" " vt" " wa"
## [49] " wi" " wv" " wy"</a:t>
            </a:r>
          </a:p>
          <a:p>
            <a:pPr lvl="0" indent="0">
              <a:buNone/>
            </a:pPr>
            <a:r>
              <a:rPr>
                <a:latin typeface="Courier"/>
              </a:rPr>
              <a:t>## Warning: package 'maps' was built under R version 4.2.2</a:t>
            </a:r>
          </a:p>
          <a:p>
            <a:pPr lvl="0" indent="0">
              <a:buNone/>
            </a:pPr>
            <a:r>
              <a:rPr>
                <a:latin typeface="Courier"/>
              </a:rPr>
              <a:t>## 
## Attaching package: 'maps'</a:t>
            </a:r>
          </a:p>
          <a:p>
            <a:pPr lvl="0" indent="0">
              <a:buNone/>
            </a:pPr>
            <a:r>
              <a:rPr>
                <a:latin typeface="Courier"/>
              </a:rPr>
              <a:t>## The following object is masked from 'package:purrr':
## 
##     map</a:t>
            </a:r>
          </a:p>
          <a:p>
            <a:pPr lvl="0" indent="0">
              <a:buNone/>
            </a:pPr>
            <a:r>
              <a:rPr>
                <a:latin typeface="Courier"/>
              </a:rPr>
              <a:t>##   abb      State
## 1  AL    Alabama
## 2  AK     Alaska
## 3  AZ    Arizona
## 4  AR   Arkansas
## 5  CA California
## 6  CO   Colorado</a:t>
            </a:r>
          </a:p>
          <a:p>
            <a:pPr lvl="0" indent="0">
              <a:buNone/>
            </a:pPr>
            <a:r>
              <a:rPr>
                <a:latin typeface="Courier"/>
              </a:rPr>
              <a:t>##   abb      State
## 1  AL    Alabama
## 2  AK     Alaska
## 3  AZ    Arizona
## 4  AR   Arkansas
## 5  CA California
## 6  CO   Colorado</a:t>
            </a:r>
          </a:p>
          <a:p>
            <a:pPr lvl="0" indent="0">
              <a:buNone/>
            </a:pPr>
            <a:r>
              <a:rPr>
                <a:latin typeface="Courier"/>
              </a:rPr>
              <a:t>##   State Median_ABV Median_IBU
## 1    ak 0.05600000   42.71317
## 2    al 0.06000000   42.85658
## 3    ar 0.05200000   42.71317
## 4    az 0.05800000   42.71317
## 5    ca 0.05800000   42.71317
## 6    co 0.05977342   42.71317</a:t>
            </a:r>
          </a:p>
          <a:p>
            <a:pPr lvl="0" indent="0">
              <a:buNone/>
            </a:pPr>
            <a:r>
              <a:rPr>
                <a:latin typeface="Courier"/>
              </a:rPr>
              <a:t>##   State Median_ABV Median_IBU
## 1    ak 0.05600000   42.71317
## 2    al 0.06000000   42.85658
## 3    ar 0.05200000   42.71317
## 4    az 0.05800000   42.71317
## 5    ca 0.05800000   42.71317
## 6    co 0.05977342   42.71317</a:t>
            </a:r>
          </a:p>
          <a:p>
            <a:pPr lvl="0" indent="0">
              <a:buNone/>
            </a:pPr>
            <a:r>
              <a:rPr>
                <a:latin typeface="Courier"/>
              </a:rPr>
              <a:t>##   abb Median_ABV Median_IBU
## 1  ak 0.05600000   42.71317
## 2  al 0.06000000   42.85658
## 3  ar 0.05200000   42.71317
## 4  az 0.05800000   42.71317
## 5  ca 0.05800000   42.71317
## 6  co 0.05977342   42.71317</a:t>
            </a:r>
          </a:p>
          <a:p>
            <a:pPr lvl="0" indent="0">
              <a:buNone/>
            </a:pPr>
            <a:r>
              <a:rPr>
                <a:latin typeface="Courier"/>
              </a:rPr>
              <a:t>##      abb               State          
##  Length:50          Length:50         
##  Class :character   Class :character  
##  Mode  :character   Mode  :character</a:t>
            </a:r>
          </a:p>
          <a:p>
            <a:pPr lvl="0" indent="0">
              <a:buNone/>
            </a:pPr>
            <a:r>
              <a:rPr>
                <a:latin typeface="Courier"/>
              </a:rPr>
              <a:t>##      abb              Median_ABV        Median_IBU   
##  Length:51          Min.   :0.04000   Min.   :22.00  
##  Class :character   1st Qu.:0.05500   1st Qu.:42.71  
##  Mode  :character   Median :0.05600   Median :42.71  
##                     Mean   :0.05601   Mean   :41.42  
##                     3rd Qu.:0.05825   3rd Qu.:42.71  
##                     Max.   :0.06250   Max.   :57.50</a:t>
            </a:r>
          </a:p>
          <a:p>
            <a:pPr lvl="0" indent="0">
              <a:buNone/>
            </a:pPr>
            <a:r>
              <a:rPr>
                <a:latin typeface="Courier"/>
              </a:rPr>
              <a:t>##    abb Median_ABV Median_IBU
## 1   ak 0.05600000   42.71317
## 2   al 0.06000000   42.85658
## 3   ar 0.05200000   42.71317
## 4   az 0.05800000   42.71317
## 5   ca 0.05800000   42.71317
## 6   co 0.05977342   42.71317
## 7   ct 0.06000000   42.71317
## 8   dc 0.06250000   42.71317
## 9   de 0.05738671   47.35658
## 10  fl 0.05850000   42.71317
## 11  ga 0.05500000   42.71317
## 12  hi 0.05400000   42.00000
## 13  ia 0.05550000   29.50000
## 14  id 0.05650000   42.71317
## 15  il 0.05800000   42.71317
## 16  in 0.05977342   42.71317
## 17  ks 0.05000000   22.00000
## 18  ky 0.06000000   42.71317
## 19  la 0.05200000   42.71317
## 20  ma 0.05400000   42.71317
## 21  md 0.05800000   42.71317
## 22  me 0.05100000   42.71317
## 23  mi 0.06000000   42.71317
## 24  mn 0.05600000   42.71317
## 25  mo 0.05500000   32.50000
## 26  ms 0.05800000   45.00000
## 27  mt 0.05500000   42.71317
## 28  nc 0.05800000   42.71317
## 29  nd 0.05000000   32.00000
## 30  ne 0.05600000   42.71317
## 31  nh 0.05500000   42.71317
## 32  nj 0.04600000   34.50000
## 33  nm 0.06100000   42.71317
## 34  nv 0.05977342   42.71317
## 35  ny 0.05500000   42.71317
## 36  oh 0.05800000   42.71317
## 37  ok 0.06000000   42.71317
## 38  or 0.05600000   42.71317
## 39  pa 0.05800000   42.71317
## 40  ri 0.05500000   32.00000
## 41  sc 0.05500000   42.71317
## 42  sd 0.06000000   42.71317
## 43  tn 0.05700000   39.85658
## 44  tx 0.05600000   42.71317
## 45  ut 0.04000000   42.71317
## 46  va 0.05650000   42.71317
## 47  vt 0.05500000   42.71317
## 48  wa 0.05550000   42.71317
## 49  wi 0.05200000   42.71317
## 50  wv 0.06200000   57.50000
## 51  wy 0.05000000   32.00000</a:t>
            </a:r>
          </a:p>
          <a:p>
            <a:pPr lvl="0" indent="0">
              <a:buNone/>
            </a:pPr>
            <a:r>
              <a:rPr>
                <a:latin typeface="Courier"/>
              </a:rPr>
              <a:t>##    abb          State
## 1   AL        Alabama
## 2   AK         Alaska
## 3   AZ        Arizona
## 4   AR       Arkansas
## 5   CA     California
## 6   CO       Colorado
## 7   CT    Connecticut
## 8   DE       Delaware
## 9   FL        Florida
## 10  GA        Georgia
## 11  HI         Hawaii
## 12  ID          Idaho
## 13  IL       Illinois
## 14  IN        Indiana
## 15  IA           Iowa
## 16  KS         Kansas
## 17  KY       Kentucky
## 18  LA      Louisiana
## 19  ME          Maine
## 20  MD       Maryland
## 21  MA  Massachusetts
## 22  MI       Michigan
## 23  MN      Minnesota
## 24  MS    Mississippi
## 25  MO       Missouri
## 26  MT        Montana
## 27  NE       Nebraska
## 28  NV         Nevada
## 29  NH  New Hampshire
## 30  NJ     New Jersey
## 31  NM     New Mexico
## 32  NY       New York
## 33  NC North Carolina
## 34  ND   North Dakota
## 35  OH           Ohio
## 36  OK       Oklahoma
## 37  OR         Oregon
## 38  PA   Pennsylvania
## 39  RI   Rhode Island
## 40  SC South Carolina
## 41  SD   South Dakota
## 42  TN      Tennessee
## 43  TX          Texas
## 44  UT           Utah
## 45  VT        Vermont
## 46  VA       Virginia
## 47  WA     Washington
## 48  WV  West Virginia
## 49  WI      Wisconsin
## 50  WY        Wyoming</a:t>
            </a:r>
          </a:p>
          <a:p>
            <a:pPr lvl="0" indent="0">
              <a:buNone/>
            </a:pPr>
            <a:r>
              <a:rPr>
                <a:latin typeface="Courier"/>
              </a:rPr>
              <a:t>##   abb Median_ABV Median_IBU abb      State
## 1  ak 0.05600000   42.71317  AK     Alaska
## 2  al 0.06000000   42.85658  AL    Alabama
## 3  ar 0.05200000   42.71317  AR   Arkansas
## 4  az 0.05800000   42.71317  AZ    Arizona
## 5  ca 0.05800000   42.71317  CA California
## 6  co 0.05977342   42.71317  CO   Colorado</a:t>
            </a:r>
          </a:p>
          <a:p>
            <a:pPr lvl="0" indent="0">
              <a:buNone/>
            </a:pPr>
            <a:r>
              <a:rPr>
                <a:latin typeface="Courier"/>
              </a:rPr>
              <a:t>##   Median_ABV Median_IBU abb      State
## 1 0.05600000   42.71317  AK     Alaska
## 2 0.06000000   42.85658  AL    Alabama
## 3 0.05200000   42.71317  AR   Arkansas
## 4 0.05800000   42.71317  AZ    Arizona
## 5 0.05800000   42.71317  CA California
## 6 0.05977342   42.71317  CO   Colorado</a:t>
            </a:r>
          </a:p>
          <a:p>
            <a:pPr lvl="0" indent="0">
              <a:buNone/>
            </a:pPr>
            <a:r>
              <a:rPr>
                <a:latin typeface="Courier"/>
              </a:rPr>
              <a:t>##   abb Median_ABV Median_IBU
## 1  ak 0.05600000   42.71317
## 2  al 0.06000000   42.85658
## 3  ar 0.05200000   42.71317
## 4  az 0.05800000   42.71317
## 5  ca 0.05800000   42.71317
## 6  co 0.05977342   42.71317</a:t>
            </a:r>
          </a:p>
          <a:p>
            <a:pPr lvl="0" indent="0">
              <a:buNone/>
            </a:pPr>
            <a:r>
              <a:rPr>
                <a:latin typeface="Courier"/>
              </a:rPr>
              <a:t>##   Median_ABV Median_IBU abb      State
## 1 0.05600000   42.71317  AK     alaska
## 2 0.06000000   42.85658  AL    alabama
## 3 0.05200000   42.71317  AR   arkansas
## 4 0.05800000   42.71317  AZ    arizona
## 5 0.05800000   42.71317  CA california
## 6 0.05977342   42.71317  CO   colorado</a:t>
            </a:r>
          </a:p>
          <a:p>
            <a:pPr lvl="0" indent="0">
              <a:buNone/>
            </a:pPr>
            <a:r>
              <a:rPr>
                <a:latin typeface="Courier"/>
              </a:rPr>
              <a:t>##        long      lat group order  region subregion
## 1 -87.46201 30.38968     1     1 alabama      &lt;NA&gt;
## 2 -87.48493 30.37249     1     2 alabama      &lt;NA&gt;
## 3 -87.52503 30.37249     1     3 alabama      &lt;NA&gt;
## 4 -87.53076 30.33239     1     4 alabama      &lt;NA&gt;
## 5 -87.57087 30.32665     1     5 alabama      &lt;NA&gt;
## 6 -87.58806 30.32665     1     6 alabama      &lt;NA&gt;</a:t>
            </a:r>
          </a:p>
          <a:p>
            <a:pPr lvl="0" indent="0">
              <a:buNone/>
            </a:pPr>
            <a:r>
              <a:rPr>
                <a:latin typeface="Courier"/>
              </a:rPr>
              <a:t>## Joining, by = "region"</a:t>
            </a:r>
          </a:p>
          <a:p>
            <a:pPr lvl="0" indent="0">
              <a:buNone/>
            </a:pPr>
            <a:r>
              <a:rPr>
                <a:latin typeface="Courier"/>
              </a:rPr>
              <a:t>##             long      lat group order         region         subregion
## 1      -87.46201 30.38968     1     1        alabama              &lt;NA&gt;
## 2      -87.48493 30.37249     1     2        alabama              &lt;NA&gt;
## 3      -87.52503 30.37249     1     3        alabama              &lt;NA&gt;
## 4      -87.53076 30.33239     1     4        alabama              &lt;NA&gt;
## 5      -87.57087 30.32665     1     5        alabama              &lt;NA&gt;
## 6      -87.58806 30.32665     1     6        alabama              &lt;NA&gt;
## 7      -87.59379 30.30947     1     7        alabama              &lt;NA&gt;
## 8      -87.59379 30.28655     1     8        alabama              &lt;NA&gt;
## 9      -87.67400 30.27509     1     9        alabama              &lt;NA&gt;
## 10     -87.81152 30.25790     1    10        alabama              &lt;NA&gt;
## 11     -87.88026 30.24644     1    11        alabama              &lt;NA&gt;
## 12     -87.92037 30.24644     1    12        alabama              &lt;NA&gt;
## 13     -87.95475 30.24644     1    13        alabama              &lt;NA&gt;
## 14     -88.00632 30.24071     1    14        alabama              &lt;NA&gt;
## 15     -88.01778 30.25217     1    15        alabama              &lt;NA&gt;
## 16     -88.01205 30.26936     1    16        alabama              &lt;NA&gt;
## 17     -87.99486 30.27509     1    17        alabama              &lt;NA&gt;
## 18     -87.95475 30.27509     1    18        alabama              &lt;NA&gt;
## 19     -87.90318 30.28082     1    19        alabama              &lt;NA&gt;
## 20     -87.82870 30.28655     1    20        alabama              &lt;NA&gt;
## 21     -87.80006 30.28655     1    21        alabama              &lt;NA&gt;
## 22     -87.80006 30.32665     1    22        alabama              &lt;NA&gt;
## 23     -87.81724 30.34385     1    23        alabama              &lt;NA&gt;
## 24     -87.84016 30.38395     1    24        alabama              &lt;NA&gt;
## 25     -87.85162 30.40114     1    25        alabama              &lt;NA&gt;
## 26     -87.87453 30.41260     1    26        alabama              &lt;NA&gt;
## 27     -87.90318 30.42406     1    27        alabama              &lt;NA&gt;
## 28     -87.92610 30.44698     1    28        alabama              &lt;NA&gt;
## 29     -87.93183 30.49281     1    29        alabama              &lt;NA&gt;
## 30     -87.94329 30.52719     1    30        alabama              &lt;NA&gt;
## 31     -87.92037 30.56157     1    31        alabama              &lt;NA&gt;
## 32     -87.91464 30.58449     1    32        alabama              &lt;NA&gt;
## 33     -87.92610 30.61886     1    33        alabama              &lt;NA&gt;
## 34     -87.92037 30.67043     1    34        alabama              &lt;NA&gt;
## 35     -87.94902 30.69908     1    35        alabama              &lt;NA&gt;
## 36     -87.98913 30.79075     1    36        alabama              &lt;NA&gt;
## 37     -88.00632 30.79648     1    37        alabama              &lt;NA&gt;
## 38     -88.01778 30.80221     1    38        alabama              &lt;NA&gt;
## 39     -88.03497 30.79075     1    39        alabama              &lt;NA&gt;
## 40     -88.04642 30.75638     1    40        alabama              &lt;NA&gt;
## 41     -88.05215 30.72773     1    41        alabama              &lt;NA&gt;
## 42     -88.05215 30.71054     1    42        alabama              &lt;NA&gt;
## 43     -88.06361 30.68762     1    43        alabama              &lt;NA&gt;
## 44     -88.06934 30.68189     1    44        alabama              &lt;NA&gt;
## 45     -88.08080 30.63033     1    45        alabama              &lt;NA&gt;
## 46     -88.08080 30.61314     1    46        alabama              &lt;NA&gt;
## 47     -88.09799 30.60741     1    47        alabama              &lt;NA&gt;
## 48     -88.10944 30.59595     1    48        alabama              &lt;NA&gt;
## 49     -88.11518 30.58449     1    49        alabama              &lt;NA&gt;
## 50     -88.10944 30.55584     1    50        alabama              &lt;NA&gt;
## 51     -88.12091 30.48136     1    51        alabama              &lt;NA&gt;
## 52     -88.12091 30.44125     1    52        alabama              &lt;NA&gt;
## 53     -88.12664 30.38968     1    53        alabama              &lt;NA&gt;
## 54     -88.13237 30.36103     1    54        alabama              &lt;NA&gt;
## 55     -88.14383 30.34385     1    55        alabama              &lt;NA&gt;
## 56     -88.16102 30.33812     1    56        alabama              &lt;NA&gt;
## 57     -88.17248 30.33812     1    57        alabama              &lt;NA&gt;
## 58     -88.18966 30.35530     1    58        alabama              &lt;NA&gt;
## 59     -88.22404 30.37822     1    59        alabama              &lt;NA&gt;
## 60     -88.23550 30.39541     1    60        alabama              &lt;NA&gt;
## 61     -88.28706 30.40114     1    61        alabama              &lt;NA&gt;
## 62     -88.31571 30.40114     1    62        alabama              &lt;NA&gt;
## 63     -88.33290 30.40114     1    63        alabama              &lt;NA&gt;
## 64     -88.35010 30.42406     1    64        alabama              &lt;NA&gt;
## 65     -88.39021 30.41260     1    65        alabama              &lt;NA&gt;
## 66     -88.40739 30.73346     1    66        alabama              &lt;NA&gt;
## 67     -88.41885 30.99702     1    67        alabama              &lt;NA&gt;
## 68     -88.43031 31.12307     1    68        alabama              &lt;NA&gt;
## 69     -88.45322 31.43247     1    69        alabama              &lt;NA&gt;
## 70     -88.46468 31.69603     1    70        alabama              &lt;NA&gt;
## 71     -88.47614 31.89083     1    71        alabama              &lt;NA&gt;
## 72     -88.43031 32.22314     1    72        alabama              &lt;NA&gt;
## 73     -88.43031 32.30909     1    73        alabama              &lt;NA&gt;
## 74     -88.39021 32.57838     1    74        alabama              &lt;NA&gt;
## 75     -88.35010 32.92215     1    75        alabama              &lt;NA&gt;
## 76     -88.33863 32.98518     1    76        alabama              &lt;NA&gt;
## 77     -88.29853 33.28312     1    77        alabama              &lt;NA&gt;
## 78     -88.27560 33.52949     1    78        alabama              &lt;NA&gt;
## 79     -88.25269 33.73576     1    79        alabama              &lt;NA&gt;
## 80     -88.20686 34.06234     1    80        alabama              &lt;NA&gt;
## 81     -88.20686 34.07953     1    81        alabama              &lt;NA&gt;
## 82     -88.18394 34.31444     1    82        alabama              &lt;NA&gt;
## 83     -88.16675 34.46341     1    83        alabama              &lt;NA&gt;
## 84     -88.14955 34.58373     1    84        alabama              &lt;NA&gt;
## 85     -88.10944 34.89886     1    85        alabama              &lt;NA&gt;
## 86     -88.13237 34.90459     1    86        alabama              &lt;NA&gt;
## 87     -88.16675 34.95043     1    87        alabama              &lt;NA&gt;
## 88     -88.18966 34.99627     1    88        alabama              &lt;NA&gt;
## 89     -88.18394 35.01345     1    89        alabama              &lt;NA&gt;
## 90     -87.98913 35.01345     1    90        alabama              &lt;NA&gt;
## 91     -87.60525 35.00772     1    91        alabama              &lt;NA&gt;
## 92     -87.22710 35.00199     1    92        alabama              &lt;NA&gt;
## 93     -87.20417 35.00199     1    93        alabama              &lt;NA&gt;
## 94     -86.82603 34.99627     1    94        alabama              &lt;NA&gt;
## 95     -86.78019 34.99053     1    95        alabama              &lt;NA&gt;
## 96     -86.31036 34.99053     1    96        alabama              &lt;NA&gt;
## 97     -85.85200 34.98480     1    97        alabama              &lt;NA&gt;
## 98     -85.61135 34.97907     1    98        alabama              &lt;NA&gt;
## 99     -85.58844 34.84156     1    99        alabama              &lt;NA&gt;
## 100    -85.54260 34.61811     1   100        alabama              &lt;NA&gt;
## 101    -85.52541 34.58373     1   101        alabama              &lt;NA&gt;
## 102    -85.46812 34.26287     1   102        alabama              &lt;NA&gt;
## 103    -85.42801 34.07953     1   103        alabama              &lt;NA&gt;
## 104    -85.40509 33.95921     1   104        alabama              &lt;NA&gt;
## 105    -85.39363 33.90764     1   105        alabama              &lt;NA&gt;
## 106    -85.34779 33.66127     1   106        alabama              &lt;NA&gt;
## 107    -85.31342 33.49511     1   107        alabama              &lt;NA&gt;
## 108    -85.29623 33.43209     1   108        alabama              &lt;NA&gt;
## 109    -85.24466 33.11696     1   109        alabama              &lt;NA&gt;
## 110    -85.23893 33.10550     1   110        alabama              &lt;NA&gt;
## 111    -85.19309 32.87059     1   111        alabama              &lt;NA&gt;
## 112    -85.19309 32.85913     1   112        alabama              &lt;NA&gt;
## 113    -85.17018 32.84194     1   113        alabama              &lt;NA&gt;
## 114    -85.14725 32.79037     1   114        alabama              &lt;NA&gt;
## 115    -85.13007 32.76746     1   115        alabama              &lt;NA&gt;
## 116    -85.13007 32.75027     1   116        alabama              &lt;NA&gt;
## 117    -85.12434 32.73308     1   117        alabama              &lt;NA&gt;
## 118    -85.10142 32.67578     1   118        alabama              &lt;NA&gt;
## 119    -85.10142 32.63567     1   119        alabama              &lt;NA&gt;
## 120    -85.06704 32.60703     1   120        alabama              &lt;NA&gt;
## 121    -85.04986 32.55546     1   121        alabama              &lt;NA&gt;
## 122    -85.00975 32.52682     1   122        alabama              &lt;NA&gt;
## 123    -84.98683 32.49817     1   123        alabama              &lt;NA&gt;
## 124    -84.99256 32.46952     1   124        alabama              &lt;NA&gt;
## 125    -84.97537 32.42368     1   125        alabama              &lt;NA&gt;
## 126    -84.98109 32.37785     1   126        alabama              &lt;NA&gt;
## 127    -85.00402 32.33774     1   127        alabama              &lt;NA&gt;
## 128    -84.97537 32.30909     1   128        alabama              &lt;NA&gt;
## 129    -84.92381 32.28044     1   129        alabama              &lt;NA&gt;
## 130    -84.90089 32.25179     1   130        alabama              &lt;NA&gt;
## 131    -84.92953 32.23461     1   131        alabama              &lt;NA&gt;
## 132    -84.95245 32.22887     1   132        alabama              &lt;NA&gt;
## 133    -84.96964 32.20023     1   133        alabama              &lt;NA&gt;
## 134    -84.99256 32.18304     1   134        alabama              &lt;NA&gt;
## 135    -85.04986 32.16012     1   135        alabama              &lt;NA&gt;
## 136    -85.06131 32.12001     1   136        alabama              &lt;NA&gt;
## 137    -85.06131 32.10283     1   137        alabama              &lt;NA&gt;
## 138    -85.06131 32.08564     1   138        alabama              &lt;NA&gt;
## 139    -85.06131 32.06272     1   139        alabama              &lt;NA&gt;
## 140    -85.06131 32.02834     1   140        alabama              &lt;NA&gt;
## 141    -85.06131 31.99396     1   141        alabama              &lt;NA&gt;
## 142    -85.07851 31.95959     1   142        alabama              &lt;NA&gt;
## 143    -85.10715 31.93667     1   143        alabama              &lt;NA&gt;
## 144    -85.14153 31.86791     1   144        alabama              &lt;NA&gt;
## 145    -85.13580 31.78770     1   145        alabama              &lt;NA&gt;
## 146    -85.13580 31.77624     1   146        alabama              &lt;NA&gt;
## 147    -85.13007 31.73040     1   147        alabama              &lt;NA&gt;
## 148    -85.11861 31.68456     1   148        alabama              &lt;NA&gt;
## 149    -85.07851 31.61581     1   149        alabama              &lt;NA&gt;
## 150    -85.06131 31.55852     1   150        alabama              &lt;NA&gt;
## 151    -85.06131 31.52414     1   151        alabama              &lt;NA&gt;
## 152    -85.08424 31.47830     1   152        alabama              &lt;NA&gt;
## 153    -85.08424 31.44392     1   153        alabama              &lt;NA&gt;
## 154    -85.09570 31.40955     1   154        alabama              &lt;NA&gt;
## 155    -85.09570 31.34079     1   155        alabama              &lt;NA&gt;
## 156    -85.10142 31.30068     1   156        alabama              &lt;NA&gt;
## 157    -85.12434 31.28349     1   157        alabama              &lt;NA&gt;
## 158    -85.12434 31.25485     1   158        alabama              &lt;NA&gt;
## 159    -85.11288 31.19182     1   159        alabama              &lt;NA&gt;
## 160    -85.11288 31.17463     1   160        alabama              &lt;NA&gt;
## 161    -85.08997 31.14026     1   161        alabama              &lt;NA&gt;
## 162    -85.04413 31.11161     1   162        alabama              &lt;NA&gt;
## 163    -85.03840 31.09442     1   163        alabama              &lt;NA&gt;
## 164    -85.03267 31.07723     1   164        alabama              &lt;NA&gt;
## 165    -85.03267 31.03712     1   165        alabama              &lt;NA&gt;
## 166    -85.01548 31.00275     1   166        alabama              &lt;NA&gt;
## 167    -85.01548 30.99702     1   167        alabama              &lt;NA&gt;
## 168    -85.49677 31.00847     1   168        alabama              &lt;NA&gt;
## 169    -85.51968 31.00847     1   169        alabama              &lt;NA&gt;
## 170    -86.04680 31.00847     1   170        alabama              &lt;NA&gt;
## 171    -86.20150 31.00847     1   171        alabama              &lt;NA&gt;
## 172    -86.39057 31.00847     1   172        alabama              &lt;NA&gt;
## 173    -86.70570 31.00847     1   173        alabama              &lt;NA&gt;
## 174    -86.79737 31.00847     1   174        alabama              &lt;NA&gt;
## 175    -87.18126 31.00847     1   175        alabama              &lt;NA&gt;
## 176    -87.60525 31.00847     1   176        alabama              &lt;NA&gt;
## 177    -87.60525 30.95691     1   177        alabama              &lt;NA&gt;
## 178    -87.61097 30.93399     1   178        alabama              &lt;NA&gt;
## 179    -87.63390 30.89962     1   179        alabama              &lt;NA&gt;
## 180    -87.63963 30.87670     1   180        alabama              &lt;NA&gt;
## 181    -87.63390 30.85951     1   181        alabama              &lt;NA&gt;
## 182    -87.61097 30.84232     1   182        alabama              &lt;NA&gt;
## 183    -87.54795 30.77356     1   183        alabama              &lt;NA&gt;
## 184    -87.49065 30.72200     1   184        alabama              &lt;NA&gt;
## 185    -87.46201 30.71054     1   185        alabama              &lt;NA&gt;
## 186    -87.45055 30.69908     1   186        alabama              &lt;NA&gt;
## 187    -87.42190 30.67616     1   187        alabama              &lt;NA&gt;
## 188    -87.41044 30.64751     1   188        alabama              &lt;NA&gt;
## 189    -87.41044 30.61886     1   189        alabama              &lt;NA&gt;
## 190    -87.43336 30.58449     1   190        alabama              &lt;NA&gt;
## 191    -87.46201 30.54438     1   191        alabama              &lt;NA&gt;
## 192    -87.46774 30.52719     1   192        alabama              &lt;NA&gt;
## 193    -87.46201 30.51000     1   193        alabama              &lt;NA&gt;
## 194    -87.44482 30.49281     1   194        alabama              &lt;NA&gt;
## 195    -87.39899 30.45844     1   195        alabama              &lt;NA&gt;
## 196    -87.39326 30.44698     1   196        alabama              &lt;NA&gt;
## 197    -87.40472 30.42979     1   197        alabama              &lt;NA&gt;
## 198    -87.42190 30.42979     1   198        alabama              &lt;NA&gt;
## 199    -87.43909 30.42406     1   199        alabama              &lt;NA&gt;
## 200    -87.43909 30.41833     1   200        alabama              &lt;NA&gt;
## 201    -87.45055 30.40114     1   201        alabama              &lt;NA&gt;
## 202    -87.46201 30.38968     1   202        alabama              &lt;NA&gt;
## 203   -114.63739 35.01918     2   204        arizona              &lt;NA&gt;
## 204   -114.64313 35.10512     2   205        arizona              &lt;NA&gt;
## 205   -114.60302 35.12231     2   206        arizona              &lt;NA&gt;
## 206   -114.57436 35.17961     2   207        arizona              &lt;NA&gt;
## 207   -114.58583 35.23690     2   208        arizona              &lt;NA&gt;
## 208   -114.59728 35.28274     2   209        arizona              &lt;NA&gt;
## 209   -114.60874 35.35723     2   210        arizona              &lt;NA&gt;
## 210   -114.62594 35.40879     2   211        arizona              &lt;NA&gt;
## 211   -114.66605 35.45463     2   212        arizona              &lt;NA&gt;
## 212   -114.66031 35.50047     2   213        arizona              &lt;NA&gt;
## 213   -114.66605 35.54057     2   214        arizona              &lt;NA&gt;
## 214   -114.67178 35.60933     2   215        arizona              &lt;NA&gt;
## 215   -114.68324 35.66662     2   216        arizona              &lt;NA&gt;
## 216   -114.70042 35.71246     2   217        arizona              &lt;NA&gt;
## 217   -114.70042 35.79268     2   218        arizona              &lt;NA&gt;
## 218   -114.68896 35.88435     2   219        arizona              &lt;NA&gt;
## 219   -114.71188 35.91299     2   220        arizona              &lt;NA&gt;
## 220   -114.73480 35.95883     2   221        arizona              &lt;NA&gt;
## 221   -114.73480 36.01613     2   222        arizona              &lt;NA&gt;
## 222   -114.75771 36.06197     2   223        arizona              &lt;NA&gt;
## 223   -114.73480 36.10780     2   224        arizona              &lt;NA&gt;
## 224   -114.70042 36.11926     2   225        arizona              &lt;NA&gt;
## 225   -114.64313 36.14218     2   226        arizona              &lt;NA&gt;
## 226   -114.55718 36.15364     2   227        arizona              &lt;NA&gt;
## 227   -114.48843 36.13645     2   228        arizona              &lt;NA&gt;
## 228   -114.39675 36.13645     2   229        arizona              &lt;NA&gt;
## 229   -114.32800 36.11353     2   230        arizona              &lt;NA&gt;
## 230   -114.31081 36.04478     2   231        arizona              &lt;NA&gt;
## 231   -114.26498 36.02758     2   232        arizona              &lt;NA&gt;
## 232   -114.20194 36.02186     2   233        arizona              &lt;NA&gt;
## 233   -114.13892 36.03905     2   234        arizona              &lt;NA&gt;
## 234   -114.11600 36.09634     2   235        arizona              &lt;NA&gt;
## 235   -114.08163 36.13645     2   236        arizona              &lt;NA&gt;
## 236   -114.05298 36.21093     2   237        arizona              &lt;NA&gt;
## 237   -114.04725 36.84119     2   238        arizona              &lt;NA&gt;
## 238   -114.04152 36.99588     2   239        arizona              &lt;NA&gt;
## 239   -113.82380 36.99588     2   240        arizona              &lt;NA&gt;
## 240   -113.53732 37.00161     2   241        arizona              &lt;NA&gt;
## 241   -113.27949 37.00161     2   242        arizona              &lt;NA&gt;
## 242   -113.00447 37.00161     2   243        arizona              &lt;NA&gt;
## 243   -112.90707 36.99588     2   244        arizona              &lt;NA&gt;
## 244   -112.72945 37.00161     2   245        arizona              &lt;NA&gt;
## 245   -112.54037 36.99588     2   246        arizona              &lt;NA&gt;
## 246   -112.41432 36.99588     2   247        arizona              &lt;NA&gt;
## 247   -112.20805 36.99588     2   248        arizona              &lt;NA&gt;
## 248   -111.95023 37.00161     2   249        arizona              &lt;NA&gt;
## 249   -111.68667 37.00161     2   250        arizona              &lt;NA&gt;
## 250   -111.41164 37.00161     2   251        arizona              &lt;NA&gt;
## 251   -111.31997 37.00161     2   252        arizona              &lt;NA&gt;
## 252   -111.25121 36.99588     2   253        arizona              &lt;NA&gt;
## 253   -111.12516 36.99588     2   254        arizona              &lt;NA&gt;
## 254   -110.84441 37.00161     2   255        arizona              &lt;NA&gt;
## 255   -110.75847 36.99588     2   256        arizona              &lt;NA&gt;
## 256   -110.68399 36.99588     2   257        arizona              &lt;NA&gt;
## 257   -110.54648 36.99588     2   258        arizona              &lt;NA&gt;
## 258   -110.30583 37.00161     2   259        arizona              &lt;NA&gt;
## 259   -110.08810 37.00161     2   260        arizona              &lt;NA&gt;
## 260   -110.00790 37.00161     2   261        arizona              &lt;NA&gt;
## 261   -109.93341 36.99588     2   262        arizona              &lt;NA&gt;
## 262   -109.71568 36.99588     2   263        arizona              &lt;NA&gt;
## 263   -109.41203 36.99588     2   264        arizona              &lt;NA&gt;
## 264   -109.14846 36.99588     2   265        arizona              &lt;NA&gt;
## 265   -109.03960 36.99588     2   266        arizona              &lt;NA&gt;
## 266   -109.04533 35.99894     2   267        arizona              &lt;NA&gt;
## 267   -109.05106 34.95043     2   268        arizona              &lt;NA&gt;
## 268   -109.05106 34.57227     2   269        arizona              &lt;NA&gt;
## 269   -109.05679 33.77586     2   270        arizona              &lt;NA&gt;
## 270   -109.05106 33.20290     2   271        arizona              &lt;NA&gt;
## 271   -109.05679 32.77892     2   272        arizona              &lt;NA&gt;
## 272   -109.05679 32.42368     2   273        arizona              &lt;NA&gt;
## 273   -109.05679 31.35225     2   274        arizona              &lt;NA&gt;
## 274   -109.23441 31.35225     2   275        arizona              &lt;NA&gt;
## 275   -109.62402 31.34652     2   276        arizona              &lt;NA&gt;
## 276   -109.99644 31.35225     2   277        arizona              &lt;NA&gt;
## 277   -110.35167 31.35225     2   278        arizona              &lt;NA&gt;
## 278   -110.47772 31.35225     2   279        arizona              &lt;NA&gt;
## 279   -110.63242 31.35225     2   280        arizona              &lt;NA&gt;
## 280   -110.98766 31.34652     2   281        arizona              &lt;NA&gt;
## 281   -111.11943 31.35798     2   282        arizona              &lt;NA&gt;
## 282   -111.29705 31.41528     2   283        arizona              &lt;NA&gt;
## 283   -111.38873 31.44392     2   284        arizona              &lt;NA&gt;
## 284   -111.62936 31.51841     2   285        arizona              &lt;NA&gt;
## 285   -112.03616 31.65019     2   286        arizona              &lt;NA&gt;
## 286   -112.32838 31.74186     2   287        arizona              &lt;NA&gt;
## 287   -112.66642 31.83927     2   288        arizona              &lt;NA&gt;
## 288   -112.92998 31.92521     2   289        arizona              &lt;NA&gt;
## 289   -113.18781 32.00542     2   290        arizona              &lt;NA&gt;
## 290   -113.34824 32.05699     2   291        arizona              &lt;NA&gt;
## 291   -113.46856 32.09710     2   292        arizona              &lt;NA&gt;
## 292   -113.74358 32.18877     2   293        arizona              &lt;NA&gt;
## 293   -114.03580 32.27471     2   294        arizona              &lt;NA&gt;
## 294   -114.31654 32.36066     2   295        arizona              &lt;NA&gt;
## 295   -114.70042 32.48098     2   296        arizona              &lt;NA&gt;
## 296   -114.80928 32.51535     2   297        arizona              &lt;NA&gt;
## 297   -114.79781 32.57838     2   298        arizona              &lt;NA&gt;
## 298   -114.76917 32.67006     2   299        arizona              &lt;NA&gt;
## 299   -114.73480 32.73308     2   300        arizona              &lt;NA&gt;
## 300   -114.68896 32.74454     2   301        arizona              &lt;NA&gt;
## 301   -114.65459 32.73881     2   302        arizona              &lt;NA&gt;
## 302   -114.59156 32.73881     2   303        arizona              &lt;NA&gt;
## 303   -114.55145 32.76173     2   304        arizona              &lt;NA&gt;
## 304   -114.52280 32.82475     2   305        arizona              &lt;NA&gt;
## 305   -114.47697 32.87632     2   306        arizona              &lt;NA&gt;
## 306   -114.47697 32.93362     2   307        arizona              &lt;NA&gt;
## 307   -114.48270 32.99664     2   308        arizona              &lt;NA&gt;
## 308   -114.53999 33.04247     2   309        arizona              &lt;NA&gt;
## 309   -114.66031 33.05394     2   310        arizona              &lt;NA&gt;
## 310   -114.70042 33.08258     2   311        arizona              &lt;NA&gt;
## 311   -114.71188 33.13415     2   312        arizona              &lt;NA&gt;
## 312   -114.68896 33.26593     2   313        arizona              &lt;NA&gt;
## 313   -114.74052 33.31176     2   314        arizona              &lt;NA&gt;
## 314   -114.71761 33.35760     2   315        arizona              &lt;NA&gt;
## 315   -114.72906 33.40344     2   316        arizona              &lt;NA&gt;
## 316   -114.68896 33.43209     2   317        arizona              &lt;NA&gt;
## 317   -114.64885 33.45501     2   318        arizona              &lt;NA&gt;
## 318   -114.63739 33.48365     2   319        arizona              &lt;NA&gt;
## 319   -114.60874 33.50084     2   320        arizona              &lt;NA&gt;
## 320   -114.62020 33.52949     2   321        arizona              &lt;NA&gt;
## 321   -114.56864 33.54668     2   322        arizona              &lt;NA&gt;
## 322   -114.55718 33.57533     2   323        arizona              &lt;NA&gt;
## 323   -114.52853 33.63262     2   324        arizona              &lt;NA&gt;
## 324   -114.53999 33.69565     2   325        arizona              &lt;NA&gt;
## 325   -114.52280 33.73003     2   326        arizona              &lt;NA&gt;
## 326   -114.53999 33.78159     2   327        arizona              &lt;NA&gt;
## 327   -114.53999 33.92483     2   328        arizona              &lt;NA&gt;
## 328   -114.51707 33.96494     2   329        arizona              &lt;NA&gt;
## 329   -114.45405 33.99932     2   330        arizona              &lt;NA&gt;
## 330   -114.47124 34.01650     2   331        arizona              &lt;NA&gt;
## 331   -114.44832 34.03942     2   332        arizona              &lt;NA&gt;
## 332   -114.41967 34.07953     2   333        arizona              &lt;NA&gt;
## 333   -114.39675 34.11391     2   334        arizona              &lt;NA&gt;
## 334   -114.29935 34.15401     2   335        arizona              &lt;NA&gt;
## 335   -114.23060 34.19985     2   336        arizona              &lt;NA&gt;
## 336   -114.19049 34.24569     2   337        arizona              &lt;NA&gt;
## 337   -114.13319 34.26287     2   338        arizona              &lt;NA&gt;
## 338   -114.13892 34.29725     2   339        arizona              &lt;NA&gt;
## 339   -114.16756 34.33736     2   340        arizona              &lt;NA&gt;
## 340   -114.28789 34.42330     2   341        arizona              &lt;NA&gt;
## 341   -114.37383 34.46914     2   342        arizona              &lt;NA&gt;
## 342   -114.40249 34.58946     2   343        arizona              &lt;NA&gt;
## 343   -114.41967 34.61238     2   344        arizona              &lt;NA&gt;
## 344   -114.44832 34.70978     2   345        arizona              &lt;NA&gt;
## 345   -114.57436 34.80719     2   346        arizona              &lt;NA&gt;
## 346   -114.55145 34.83583     2   347        arizona              &lt;NA&gt;
## 347   -114.54572 34.84729     2   348        arizona              &lt;NA&gt;
## 348   -114.56864 34.86448     2   349        arizona              &lt;NA&gt;
## 349   -114.60874 34.88740     2   350        arizona              &lt;NA&gt;
## 350   -114.63167 34.96188     2   351        arizona              &lt;NA&gt;
## 351   -114.63739 35.01918     2   352        arizona              &lt;NA&gt;
## 352    -94.05103 33.03675     3   354       arkansas              &lt;NA&gt;
## 353    -94.05103 33.30031     3   355       arkansas              &lt;NA&gt;
## 354    -94.05676 33.57533     3   356       arkansas              &lt;NA&gt;
## 355    -94.07967 33.58678     3   357       arkansas              &lt;NA&gt;
## 356    -94.09113 33.59824     3   358       arkansas              &lt;NA&gt;
## 357    -94.11977 33.59252     3   359       arkansas              &lt;NA&gt;
## 358    -94.14843 33.58678     3   360       arkansas              &lt;NA&gt;
## 359    -94.15416 33.58678     3   361       arkansas              &lt;NA&gt;
## 360    -94.18854 33.60970     3   362       arkansas              &lt;NA&gt;
## 361    -94.20572 33.61544     3   363       arkansas              &lt;NA&gt;
## 362    -94.22291 33.60970     3   364       arkansas              &lt;NA&gt;
## 363    -94.22864 33.59824     3   365       arkansas              &lt;NA&gt;
## 364    -94.24010 33.57533     3   366       arkansas              &lt;NA&gt;
## 365    -94.26302 33.58678     3   367       arkansas              &lt;NA&gt;
## 366    -94.28020 33.58678     3   368       arkansas              &lt;NA&gt;
## 367    -94.29739 33.57533     3   369       arkansas              &lt;NA&gt;
## 368    -94.30885 33.56960     3   370       arkansas              &lt;NA&gt;
## 369    -94.36615 33.57533     3   371       arkansas              &lt;NA&gt;
## 370    -94.40053 33.56960     3   372       arkansas              &lt;NA&gt;
## 371    -94.40625 33.57533     3   373       arkansas              &lt;NA&gt;
## 372    -94.42345 33.59824     3   374       arkansas              &lt;NA&gt;
## 373    -94.45209 33.59824     3   375       arkansas              &lt;NA&gt;
## 374    -94.46355 33.61544     3   376       arkansas              &lt;NA&gt;
## 375    -94.47501 33.63262     3   377       arkansas              &lt;NA&gt;
## 376    -94.48074 33.65554     3   378       arkansas              &lt;NA&gt;
## 377    -94.49792 33.66700     3   379       arkansas              &lt;NA&gt;
## 378    -94.49220 33.67846     3   380       arkansas              &lt;NA&gt;
## 379    -94.49220 33.96494     3   381       arkansas              &lt;NA&gt;
## 380    -94.48647 34.21131     3   382       arkansas              &lt;NA&gt;
## 381    -94.48074 34.53217     3   383       arkansas              &lt;NA&gt;
## 382    -94.46928 34.74989     3   384       arkansas              &lt;NA&gt;
## 383    -94.45782 34.98480     3   385       arkansas              &lt;NA&gt;
## 384    -94.44064 35.39733     3   386       arkansas              &lt;NA&gt;
## 385    -94.44636 35.44317     3   387       arkansas              &lt;NA&gt;
## 386    -94.48074 35.65517     3   388       arkansas              &lt;NA&gt;
## 387    -94.50366 35.76403     3   389       arkansas              &lt;NA&gt;
## 388    -94.56096 36.11353     3   390       arkansas              &lt;NA&gt;
## 389    -94.57241 36.17656     3   391       arkansas              &lt;NA&gt;
## 390    -94.62398 36.50887     3   392       arkansas              &lt;NA&gt;
## 391    -94.08540 36.50314     3   393       arkansas              &lt;NA&gt;
## 392    -94.07967 36.49741     3   394       arkansas              &lt;NA&gt;
## 393    -93.89059 36.50314     3   395       arkansas              &lt;NA&gt;
## 394    -93.87341 36.49741     3   396       arkansas              &lt;NA&gt;
## 395    -93.59839 36.50314     3   397       arkansas              &lt;NA&gt;
## 396    -93.59265 36.49741     3   398       arkansas              &lt;NA&gt;
## 397    -93.33482 36.50314     3   399       arkansas              &lt;NA&gt;
## 398    -93.32336 36.49741     3   400       arkansas              &lt;NA&gt;
## 399    -93.30618 36.50314     3   401       arkansas              &lt;NA&gt;
## 400    -93.30045 36.49741     3   402       arkansas              &lt;NA&gt;
## 401    -92.84781 36.50314     3   403       arkansas              &lt;NA&gt;
## 402    -92.84208 36.50314     3   404       arkansas              &lt;NA&gt;
## 403    -92.77332 36.50314     3   405       arkansas              &lt;NA&gt;
## 404    -92.76759 36.50314     3   406       arkansas              &lt;NA&gt;
## 405    -92.54987 36.50314     3   407       arkansas              &lt;NA&gt;
## 406    -92.16026 36.49741     3   408       arkansas              &lt;NA&gt;
## 407    -92.13161 36.49741     3   409       arkansas              &lt;NA&gt;
## 408    -91.67325 36.50314     3   410       arkansas              &lt;NA&gt;
## 409    -91.46698 36.49741     3   411       arkansas              &lt;NA&gt;
## 410    -91.46125 36.49741     3   412       arkansas              &lt;NA&gt;
## 411    -91.42114 36.49741     3   413       arkansas              &lt;NA&gt;
## 412    -91.41541 36.50314     3   414       arkansas              &lt;NA&gt;
## 413    -91.14613 36.50314     3   415       arkansas              &lt;NA&gt;
## 414    -90.79089 36.50314     3   416       arkansas              &lt;NA&gt;
## 415    -90.57317 36.50887     3   417       arkansas              &lt;NA&gt;
## 416    -90.22366 36.50887     3   418       arkansas              &lt;NA&gt;
## 417    -90.17210 36.50314     3   419       arkansas              &lt;NA&gt;
## 418    -90.13772 36.47449     3   420       arkansas              &lt;NA&gt;
## 419    -90.12626 36.40574     3   421       arkansas              &lt;NA&gt;
## 420    -90.10334 36.40001     3   422       arkansas              &lt;NA&gt;
## 421    -90.06897 36.38855     3   423       arkansas              &lt;NA&gt;
## 422    -90.06897 36.34844     3   424       arkansas              &lt;NA&gt;
## 423    -90.09188 36.28542     3   425       arkansas              &lt;NA&gt;
## 424    -90.12054 36.27396     3   426       arkansas              &lt;NA&gt;
## 425    -90.13772 36.21666     3   427       arkansas              &lt;NA&gt;
## 426    -90.18929 36.19947     3   428       arkansas              &lt;NA&gt;
## 427    -90.18929 36.17656     3   429       arkansas              &lt;NA&gt;
## 428    -90.26377 36.13072     3   430       arkansas              &lt;NA&gt;
## 429    -90.37836 36.00467     3   431       arkansas              &lt;NA&gt;
## 430    -90.38409 36.00467     3   432       arkansas              &lt;NA&gt;
## 431    -90.29815 35.99894     3   433       arkansas              &lt;NA&gt;
## 432    -89.97157 35.99894     3   434       arkansas              &lt;NA&gt;
## 433    -89.96583 36.00467     3   435       arkansas              &lt;NA&gt;
## 434    -89.79395 36.00467     3   436       arkansas              &lt;NA&gt;
## 435    -89.75384 36.00467     3   437       arkansas              &lt;NA&gt;
## 436    -89.71946 36.00467     3   438       arkansas              &lt;NA&gt;
## 437    -89.71373 35.98748     3   439       arkansas              &lt;NA&gt;
## 438    -89.68508 35.97029     3   440       arkansas              &lt;NA&gt;
## 439    -89.65644 35.94737     3   441       arkansas              &lt;NA&gt;
## 440    -89.65070 35.92445     3   442       arkansas              &lt;NA&gt;
## 441    -89.66217 35.91299     3   443       arkansas              &lt;NA&gt;
## 442    -89.70801 35.90726     3   444       arkansas              &lt;NA&gt;
## 443    -89.73665 35.90154     3   445       arkansas              &lt;NA&gt;
## 444    -89.73665 35.87862     3   446       arkansas              &lt;NA&gt;
## 445    -89.73092 35.85570     3   447       arkansas              &lt;NA&gt;
## 446    -89.73092 35.83278     3   448       arkansas              &lt;NA&gt;
## 447    -89.74238 35.82132     3   449       arkansas              &lt;NA&gt;
## 448    -89.78249 35.80413     3   450       arkansas              &lt;NA&gt;
## 449    -89.79967 35.79268     3   451       arkansas              &lt;NA&gt;
## 450    -89.79967 35.77549     3   452       arkansas              &lt;NA&gt;
## 451    -89.82832 35.76403     3   453       arkansas              &lt;NA&gt;
## 452    -89.90854 35.74684     3   454       arkansas              &lt;NA&gt;
## 453    -89.93719 35.73538     3   455       arkansas              &lt;NA&gt;
## 454    -89.94292 35.70673     3   456       arkansas              &lt;NA&gt;
## 455    -89.93719 35.68954     3   457       arkansas              &lt;NA&gt;
## 456    -89.91427 35.66662     3   458       arkansas              &lt;NA&gt;
## 457    -89.87416 35.66662     3   459       arkansas              &lt;NA&gt;
## 458    -89.86270 35.65517     3   460       arkansas              &lt;NA&gt;
## 459    -89.86843 35.64370     3   461       arkansas              &lt;NA&gt;
## 460    -89.89708 35.59787     3   462       arkansas              &lt;NA&gt;
## 461    -89.90281 35.57495     3   463       arkansas              &lt;NA&gt;
## 462    -89.90854 35.55203     3   464       arkansas              &lt;NA&gt;
## 463    -89.90854 35.53484     3   465       arkansas              &lt;NA&gt;
## 464    -89.91427 35.52338     3   466       arkansas              &lt;NA&gt;
## 465    -89.96010 35.51765     3   467       arkansas              &lt;NA&gt;
## 466    -89.98302 35.51765     3   468       arkansas              &lt;NA&gt;
## 467    -89.99448 35.49474     3   469       arkansas              &lt;NA&gt;
## 468    -90.01167 35.43744     3   470       arkansas              &lt;NA&gt;
## 469    -90.02886 35.42025     3   471       arkansas              &lt;NA&gt;
## 470    -90.04604 35.40879     3   472       arkansas              &lt;NA&gt;
## 471    -90.06897 35.41452     3   473       arkansas              &lt;NA&gt;
## 472    -90.08042 35.42598     3   474       arkansas              &lt;NA&gt;
## 473    -90.08615 35.47182     3   475       arkansas              &lt;NA&gt;
## 474    -90.09761 35.47755     3   476       arkansas              &lt;NA&gt;
## 475    -90.12054 35.47182     3   477       arkansas              &lt;NA&gt;
## 476    -90.12626 35.44890     3   478       arkansas              &lt;NA&gt;
## 477    -90.13772 35.43744     3   479       arkansas              &lt;NA&gt;
## 478    -90.16064 35.42598     3   480       arkansas              &lt;NA&gt;
## 479    -90.18356 35.41452     3   481       arkansas              &lt;NA&gt;
## 480    -90.18929 35.39733     3   482       arkansas              &lt;NA&gt;
## 481    -90.18929 35.38588     3   483       arkansas              &lt;NA&gt;
## 482    -90.16637 35.36868     3   484       arkansas              &lt;NA&gt;
## 483    -90.14918 35.36868     3   485       arkansas              &lt;NA&gt;
## 484    -90.10908 35.39733     3   486       arkansas              &lt;NA&gt;
## 485    -90.10334 35.36868     3   487       arkansas              &lt;NA&gt;
## 486    -90.09188 35.36296     3   488       arkansas              &lt;NA&gt;
## 487    -90.09761 35.34577     3   489       arkansas              &lt;NA&gt;
## 488    -90.09761 35.30566     3   490       arkansas              &lt;NA&gt;
## 489    -90.08615 35.25409     3   491       arkansas              &lt;NA&gt;
## 490    -90.06897 35.21972     3   492       arkansas              &lt;NA&gt;
## 491    -90.05750 35.19680     3   493       arkansas              &lt;NA&gt;
## 492    -90.06897 35.17961     3   494       arkansas              &lt;NA&gt;
## 493    -90.07470 35.16242     3   495       arkansas              &lt;NA&gt;
## 494    -90.06324 35.13950     3   496       arkansas              &lt;NA&gt;
## 495    -90.08615 35.11086     3   497       arkansas              &lt;NA&gt;
## 496    -90.10334 35.08794     3   498       arkansas              &lt;NA&gt;
## 497    -90.12054 35.08220     3   499       arkansas              &lt;NA&gt;
## 498    -90.14918 35.08220     3   500       arkansas              &lt;NA&gt;
## 499    -90.17783 35.08794     3   501       arkansas              &lt;NA&gt;
## 500    -90.19501 35.08220     3   502       arkansas              &lt;NA&gt;
## 501    -90.20647 35.05928     3   503       arkansas              &lt;NA&gt;
## 502    -90.21793 35.04210     3   504       arkansas              &lt;NA&gt;
## 503    -90.25804 35.03637     3   505       arkansas              &lt;NA&gt;
## 504    -90.26950 35.03637     3   506       arkansas              &lt;NA&gt;
## 505    -90.28669 35.02491     3   507       arkansas              &lt;NA&gt;
## 506    -90.28096 34.99627     3   508       arkansas              &lt;NA&gt;
## 507    -90.26377 34.96188     3   509       arkansas              &lt;NA&gt;
## 508    -90.25231 34.94469     3   510       arkansas              &lt;NA&gt;
## 509    -90.24658 34.93324     3   511       arkansas              &lt;NA&gt;
## 510    -90.25804 34.92178     3   512       arkansas              &lt;NA&gt;
## 511    -90.28669 34.89313     3   513       arkansas              &lt;NA&gt;
## 512    -90.31534 34.87594     3   514       arkansas              &lt;NA&gt;
## 513    -90.34972 34.85875     3   515       arkansas              &lt;NA&gt;
## 514    -90.41273 34.84156     3   516       arkansas              &lt;NA&gt;
## 515    -90.42420 34.83010     3   517       arkansas              &lt;NA&gt;
## 516    -90.42993 34.81292     3   518       arkansas              &lt;NA&gt;
## 517    -90.42993 34.79000     3   519       arkansas              &lt;NA&gt;
## 518    -90.44712 34.77281     3   520       arkansas              &lt;NA&gt;
## 519    -90.45857 34.75562     3   521       arkansas              &lt;NA&gt;
## 520    -90.47577 34.75562     3   522       arkansas              &lt;NA&gt;
## 521    -90.52161 34.76135     3   523       arkansas              &lt;NA&gt;
## 522    -90.53307 34.76135     3   524       arkansas              &lt;NA&gt;
## 523    -90.54452 34.73270     3   525       arkansas              &lt;NA&gt;
## 524    -90.53307 34.73270     3   526       arkansas              &lt;NA&gt;
## 525    -90.48150 34.71551     3   527       arkansas              &lt;NA&gt;
## 526    -90.47004 34.69832     3   528       arkansas              &lt;NA&gt;
## 527    -90.46430 34.67540     3   529       arkansas              &lt;NA&gt;
## 528    -90.46430 34.65822     3   530       arkansas              &lt;NA&gt;
## 529    -90.48150 34.65822     3   531       arkansas              &lt;NA&gt;
## 530    -90.49295 34.66967     3   532       arkansas              &lt;NA&gt;
## 531    -90.53307 34.68687     3   533       arkansas              &lt;NA&gt;
## 532    -90.55598 34.67540     3   534       arkansas              &lt;NA&gt;
## 533    -90.57317 34.64103     3   535       arkansas              &lt;NA&gt;
## 534    -90.56744 34.61811     3   536       arkansas              &lt;NA&gt;
## 535    -90.53307 34.58373     3   537       arkansas              &lt;NA&gt;
## 536    -90.53307 34.56081     3   538       arkansas              &lt;NA&gt;
## 537    -90.53879 34.55508     3   539       arkansas              &lt;NA&gt;
## 538    -90.56171 34.52644     3   540       arkansas              &lt;NA&gt;
## 539    -90.57317 34.51498     3   541       arkansas              &lt;NA&gt;
## 540    -90.56744 34.44622     3   542       arkansas              &lt;NA&gt;
## 541    -90.57890 34.42330     3   543       arkansas              &lt;NA&gt;
## 542    -90.60755 34.40038     3   544       arkansas              &lt;NA&gt;
## 543    -90.65339 34.38893     3   545       arkansas              &lt;NA&gt;
## 544    -90.67630 34.38320     3   546       arkansas              &lt;NA&gt;
## 545    -90.71641 34.38893     3   547       arkansas              &lt;NA&gt;
## 546    -90.73933 34.38320     3   548       arkansas              &lt;NA&gt;
## 547    -90.75079 34.36028     3   549       arkansas              &lt;NA&gt;
## 548    -90.74506 34.33163     3   550       arkansas              &lt;NA&gt;
## 549    -90.72214 34.30871     3   551       arkansas              &lt;NA&gt;
## 550    -90.73933 34.29725     3   552       arkansas              &lt;NA&gt;
## 551    -90.76797 34.29725     3   553       arkansas              &lt;NA&gt;
## 552    -90.79662 34.29152     3   554       arkansas              &lt;NA&gt;
## 553    -90.81954 34.26287     3   555       arkansas              &lt;NA&gt;
## 554    -90.83673 34.24569     3   556       arkansas              &lt;NA&gt;
## 555    -90.85965 34.23996     3   557       arkansas              &lt;NA&gt;
## 556    -90.89976 34.24569     3   558       arkansas              &lt;NA&gt;
## 557    -90.91121 34.23423     3   559       arkansas              &lt;NA&gt;
## 558    -90.91121 34.21131     3   560       arkansas              &lt;NA&gt;
## 559    -90.89403 34.20558     3   561       arkansas              &lt;NA&gt;
## 560    -90.83100 34.19412     3   562       arkansas              &lt;NA&gt;
## 561    -90.81954 34.18266     3   563       arkansas              &lt;NA&gt;
## 562    -90.83100 34.15401     3   564       arkansas              &lt;NA&gt;
## 563    -90.86537 34.15401     3   565       arkansas              &lt;NA&gt;
## 564    -90.92267 34.17120     3   566       arkansas              &lt;NA&gt;
## 565    -90.96278 34.17120     3   567       arkansas              &lt;NA&gt;
## 566    -90.97997 34.15401     3   568       arkansas              &lt;NA&gt;
## 567    -90.94559 34.12537     3   569       arkansas              &lt;NA&gt;
## 568    -90.92841 34.10818     3   570       arkansas              &lt;NA&gt;
## 569    -90.92841 34.07380     3   571       arkansas              &lt;NA&gt;
## 570    -90.94559 34.03942     3   572       arkansas              &lt;NA&gt;
## 571    -90.96278 34.02224     3   573       arkansas              &lt;NA&gt;
## 572    -90.97997 33.99932     3   574       arkansas              &lt;NA&gt;
## 573    -90.98570 33.98213     3   575       arkansas              &lt;NA&gt;
## 574    -91.00861 33.98213     3   576       arkansas              &lt;NA&gt;
## 575    -91.04299 34.01650     3   577       arkansas              &lt;NA&gt;
## 576    -91.06018 34.01650     3   578       arkansas              &lt;NA&gt;
## 577    -91.07164 34.01077     3   579       arkansas              &lt;NA&gt;
## 578    -91.07164 33.98213     3   580       arkansas              &lt;NA&gt;
## 579    -91.05445 33.95921     3   581       arkansas              &lt;NA&gt;
## 580    -91.04872 33.92483     3   582       arkansas              &lt;NA&gt;
## 581    -91.06018 33.90764     3   583       arkansas              &lt;NA&gt;
## 582    -91.06592 33.88472     3   584       arkansas              &lt;NA&gt;
## 583    -91.05445 33.83889     3   585       arkansas              &lt;NA&gt;
## 584    -91.06592 33.81024     3   586       arkansas              &lt;NA&gt;
## 585    -91.09456 33.79305     3   587       arkansas              &lt;NA&gt;
## 586    -91.13467 33.77013     3   588       arkansas              &lt;NA&gt;
## 587    -91.14040 33.74149     3   589       arkansas              &lt;NA&gt;
## 588    -91.13467 33.73576     3   590       arkansas              &lt;NA&gt;
## 589    -91.07737 33.72430     3   591       arkansas              &lt;NA&gt;
## 590    -91.06592 33.69565     3   592       arkansas              &lt;NA&gt;
## 591    -91.07737 33.68992     3   593       arkansas              &lt;NA&gt;
## 592    -91.11175 33.68419     3   594       arkansas              &lt;NA&gt;
## 593    -91.14040 33.68992     3   595       arkansas              &lt;NA&gt;
## 594    -91.18623 33.72430     3   596       arkansas              &lt;NA&gt;
## 595    -91.20342 33.73003     3   597       arkansas              &lt;NA&gt;
## 596    -91.22061 33.71284     3   598       arkansas              &lt;NA&gt;
## 597    -91.20915 33.68992     3   599       arkansas              &lt;NA&gt;
## 598    -91.20342 33.67273     3   600       arkansas              &lt;NA&gt;
## 599    -91.17477 33.63836     3   601       arkansas              &lt;NA&gt;
## 600    -91.16331 33.62116     3   602       arkansas              &lt;NA&gt;
## 601    -91.16904 33.60397     3   603       arkansas              &lt;NA&gt;
## 602    -91.21488 33.59252     3   604       arkansas              &lt;NA&gt;
## 603    -91.23779 33.57533     3   605       arkansas              &lt;NA&gt;
## 604    -91.23207 33.54668     3   606       arkansas              &lt;NA&gt;
## 605    -91.21488 33.52949     3   607       arkansas              &lt;NA&gt;
## 606    -91.20915 33.51803     3   608       arkansas              &lt;NA&gt;
## 607    -91.22634 33.49511     3   609       arkansas              &lt;NA&gt;
## 608    -91.23207 33.47219     3   610       arkansas              &lt;NA&gt;
## 609    -91.22634 33.45501     3   611       arkansas              &lt;NA&gt;
## 610    -91.20915 33.45501     3   612       arkansas              &lt;NA&gt;
## 611    -91.18623 33.47792     3   613       arkansas              &lt;NA&gt;
## 612    -91.16904 33.49511     3   614       arkansas              &lt;NA&gt;
## 613    -91.14613 33.50084     3   615       arkansas              &lt;NA&gt;
## 614    -91.13467 33.48938     3   616       arkansas              &lt;NA&gt;
## 615    -91.13467 33.47219     3   617       arkansas              &lt;NA&gt;
## 616    -91.16331 33.45501     3   618       arkansas              &lt;NA&gt;
## 617    -91.18623 33.42636     3   619       arkansas              &lt;NA&gt;
## 618    -91.18623 33.40344     3   620       arkansas              &lt;NA&gt;
## 619    -91.18050 33.39198     3   621       arkansas              &lt;NA&gt;
## 620    -91.16331 33.39198     3   622       arkansas              &lt;NA&gt;
## 621    -91.14040 33.40344     3   623       arkansas              &lt;NA&gt;
## 622    -91.11175 33.43782     3   624       arkansas              &lt;NA&gt;
## 623    -91.09456 33.44355     3   625       arkansas              &lt;NA&gt;
## 624    -91.07737 33.44355     3   626       arkansas              &lt;NA&gt;
## 625    -91.07164 33.42636     3   627       arkansas              &lt;NA&gt;
## 626    -91.09456 33.39771     3   628       arkansas              &lt;NA&gt;
## 627    -91.12894 33.37479     3   629       arkansas              &lt;NA&gt;
## 628    -91.16331 33.35760     3   630       arkansas              &lt;NA&gt;
## 629    -91.16904 33.34042     3   631       arkansas              &lt;NA&gt;
## 630    -91.15759 33.32323     3   632       arkansas              &lt;NA&gt;
## 631    -91.12321 33.25447     3   633       arkansas              &lt;NA&gt;
## 632    -91.11175 33.24874     3   634       arkansas              &lt;NA&gt;
## 633    -91.10029 33.25447     3   635       arkansas              &lt;NA&gt;
## 634    -91.08883 33.27739     3   636       arkansas              &lt;NA&gt;
## 635    -91.07164 33.28312     3   637       arkansas              &lt;NA&gt;
## 636    -91.05445 33.28885     3   638       arkansas              &lt;NA&gt;
## 637    -91.04872 33.27739     3   639       arkansas              &lt;NA&gt;
## 638    -91.04299 33.25447     3   640       arkansas              &lt;NA&gt;
## 639    -91.06018 33.23155     3   641       arkansas              &lt;NA&gt;
## 640    -91.07164 33.21436     3   642       arkansas              &lt;NA&gt;
## 641    -91.07737 33.19144     3   643       arkansas              &lt;NA&gt;
## 642    -91.08883 33.16853     3   644       arkansas              &lt;NA&gt;
## 643    -91.12894 33.14561     3   645       arkansas              &lt;NA&gt;
## 644    -91.16904 33.14561     3   646       arkansas              &lt;NA&gt;
## 645    -91.18050 33.13415     3   647       arkansas              &lt;NA&gt;
## 646    -91.18623 33.11696     3   648       arkansas              &lt;NA&gt;
## 647    -91.14040 33.07685     3   649       arkansas              &lt;NA&gt;
## 648    -91.13467 33.05967     3   650       arkansas              &lt;NA&gt;
## 649    -91.14613 33.04247     3   651       arkansas              &lt;NA&gt;
## 650    -91.18623 33.00237     3   652       arkansas              &lt;NA&gt;
## 651    -91.19196 32.99664     3   653       arkansas              &lt;NA&gt;
## 652    -91.28937 33.00237     3   654       arkansas              &lt;NA&gt;
## 653    -91.44406 33.00237     3   655       arkansas              &lt;NA&gt;
## 654    -91.46698 33.00237     3   656       arkansas              &lt;NA&gt;
## 655    -92.06286 33.00237     3   657       arkansas              &lt;NA&gt;
## 656    -92.08578 33.00237     3   658       arkansas              &lt;NA&gt;
## 657    -92.72749 33.01383     3   659       arkansas              &lt;NA&gt;
## 658    -92.99105 33.01956     3   660       arkansas              &lt;NA&gt;
## 659    -93.23743 33.01956     3   661       arkansas              &lt;NA&gt;
## 660    -93.48952 33.01956     3   662       arkansas              &lt;NA&gt;
## 661    -93.52390 33.01956     3   663       arkansas              &lt;NA&gt;
## 662    -93.83330 33.02529     3   664       arkansas              &lt;NA&gt;
## 663    -94.05103 33.03675     3   665       arkansas              &lt;NA&gt;
## 664   -120.00601 42.00927     4   667     california              &lt;NA&gt;
## 665   -120.00601 41.20139     4   668     california              &lt;NA&gt;
## 666   -120.00601 39.70024     4   669     california              &lt;NA&gt;
## 667   -119.99455 39.44241     4   670     california              &lt;NA&gt;
## 668   -120.00601 39.31636     4   671     california              &lt;NA&gt;
## 669   -120.00601 39.16166     4   672     california              &lt;NA&gt;
## 670   -120.00601 39.11583     4   673     california              &lt;NA&gt;
## 671   -120.00601 39.06426     4   674     california              &lt;NA&gt;
## 672   -119.99455 38.98978     4   675     california              &lt;NA&gt;
## 673   -119.86849 38.90956     4   676     california              &lt;NA&gt;
## 674   -119.57056 38.69757     4   677     california              &lt;NA&gt;
## 675   -119.32992 38.53141     4   678     california              &lt;NA&gt;
## 676   -119.14085 38.39963     4   679     california              &lt;NA&gt;
## 677   -118.41892 37.88397     4   680     california              &lt;NA&gt;
## 678   -117.84595 37.47717     4   681     california              &lt;NA&gt;
## 679   -117.18134 36.98442     4   682     california              &lt;NA&gt;
## 680   -115.89790 36.00467     4   683     california              &lt;NA&gt;
## 681   -115.67445 35.83278     4   684     california              &lt;NA&gt;
## 682   -114.63739 35.01918     4   685     california              &lt;NA&gt;
## 683   -114.63167 34.96188     4   686     california              &lt;NA&gt;
## 684   -114.60874 34.88740     4   687     california              &lt;NA&gt;
## 685   -114.56864 34.86448     4   688     california              &lt;NA&gt;
## 686   -114.54572 34.84729     4   689     california              &lt;NA&gt;
## 687   -114.55145 34.83583     4   690     california              &lt;NA&gt;
## 688   -114.57436 34.80719     4   691     california              &lt;NA&gt;
## 689   -114.44832 34.70978     4   692     california              &lt;NA&gt;
## 690   -114.41967 34.61238     4   693     california              &lt;NA&gt;
## 691   -114.40249 34.58946     4   694     california              &lt;NA&gt;
## 692   -114.37383 34.46914     4   695     california              &lt;NA&gt;
## 693   -114.28789 34.42330     4   696     california              &lt;NA&gt;
## 694   -114.16756 34.33736     4   697     california              &lt;NA&gt;
## 695   -114.13892 34.29725     4   698     california              &lt;NA&gt;
## 696   -114.13319 34.26287     4   699     california              &lt;NA&gt;
## 697   -114.19049 34.24569     4   700     california              &lt;NA&gt;
## 698   -114.23060 34.19985     4   701     california              &lt;NA&gt;
## 699   -114.29935 34.15401     4   702     california              &lt;NA&gt;
## 700   -114.39675 34.11391     4   703     california              &lt;NA&gt;
## 701   -114.41967 34.07953     4   704     california              &lt;NA&gt;
## 702   -114.44832 34.03942     4   705     california              &lt;NA&gt;
## 703   -114.47124 34.01650     4   706     california              &lt;NA&gt;
## 704   -114.45405 33.99932     4   707     california              &lt;NA&gt;
## 705   -114.51707 33.96494     4   708     california              &lt;NA&gt;
## 706   -114.53999 33.92483     4   709     california              &lt;NA&gt;
## 707   -114.53999 33.78159     4   710     california              &lt;NA&gt;
## 708   -114.52280 33.73003     4   711     california              &lt;NA&gt;
## 709   -114.53999 33.69565     4   712     california              &lt;NA&gt;
## 710   -114.52853 33.63262     4   713     california              &lt;NA&gt;
## 711   -114.55718 33.57533     4   714     california              &lt;NA&gt;
## 712   -114.56864 33.54668     4   715     california              &lt;NA&gt;
## 713   -114.62020 33.52949     4   716     california              &lt;NA&gt;
## 714   -114.60874 33.50084     4   717     california              &lt;NA&gt;
## 715   -114.63739 33.48365     4   718     california              &lt;NA&gt;
## 716   -114.64885 33.45501     4   719     california              &lt;NA&gt;
## 717   -114.68896 33.43209     4   720     california              &lt;NA&gt;
## 718   -114.72906 33.40344     4   721     california              &lt;NA&gt;
## 719   -114.71761 33.35760     4   722     california              &lt;NA&gt;
## 720   -114.74052 33.31176     4   723     california              &lt;NA&gt;
## 721   -114.68896 33.26593     4   724     california              &lt;NA&gt;
## 722   -114.71188 33.13415     4   725     california              &lt;NA&gt;
## 723   -114.70042 33.08258     4   726     california              &lt;NA&gt;
## 724   -114.66031 33.05394     4   727     california              &lt;NA&gt;
## 725   -114.53999 33.04247     4   728     california              &lt;NA&gt;
## 726   -114.48270 32.99664     4   729     california              &lt;NA&gt;
## 727   -114.47697 32.93362     4   730     california              &lt;NA&gt;
## 728   -114.47697 32.87632     4   731     california              &lt;NA&gt;
## 729   -114.52280 32.82475     4   732     california              &lt;NA&gt;
## 730   -114.55145 32.76173     4   733     california              &lt;NA&gt;
## 731   -114.59156 32.73881     4   734     california              &lt;NA&gt;
## 732   -114.65459 32.73881     4   735     california              &lt;NA&gt;
## 733   -114.68896 32.74454     4   736     california              &lt;NA&gt;
## 734   -114.73480 32.73308     4   737     california              &lt;NA&gt;
## 735   -116.10417 32.62422     4   738     california              &lt;NA&gt;
## 736   -117.11257 32.53827     4   739     california              &lt;NA&gt;
## 737   -117.11257 32.59557     4   740     california              &lt;NA&gt;
## 738   -117.11257 32.61849     4   741     california              &lt;NA&gt;
## 739   -117.12403 32.64141     4   742     california              &lt;NA&gt;
## 740   -117.15841 32.66433     4   743     california              &lt;NA&gt;
## 741   -117.16414 32.68151     4   744     california              &lt;NA&gt;
## 742   -117.15267 32.68724     4   745     california              &lt;NA&gt;
## 743   -117.10112 32.64141     4   746     california              &lt;NA&gt;
## 744   -117.08392 32.62995     4   747     california              &lt;NA&gt;
## 745   -117.08392 32.65286     4   748     california              &lt;NA&gt;
## 746   -117.09538 32.68724     4   749     california              &lt;NA&gt;
## 747   -117.12403 32.70443     4   750     california              &lt;NA&gt;
## 748   -117.14695 32.72162     4   751     california              &lt;NA&gt;
## 749   -117.15841 32.73308     4   752     california              &lt;NA&gt;
## 750   -117.18134 32.73308     4   753     california              &lt;NA&gt;
## 751   -117.19852 32.70443     4   754     california              &lt;NA&gt;
## 752   -117.20998 32.69870     4   755     california              &lt;NA&gt;
## 753   -117.22717 32.71016     4   756     california              &lt;NA&gt;
## 754   -117.23289 32.75027     4   757     california              &lt;NA&gt;
## 755   -117.20998 32.76746     4   758     california              &lt;NA&gt;
## 756   -117.20425 32.78465     4   759     california              &lt;NA&gt;
## 757   -117.20998 32.79610     4   760     california              &lt;NA&gt;
## 758   -117.22717 32.80756     4   761     california              &lt;NA&gt;
## 759   -117.25008 32.82475     4   762     california              &lt;NA&gt;
## 760   -117.25581 32.85340     4   763     california              &lt;NA&gt;
## 761   -117.23289 32.87632     4   764     california              &lt;NA&gt;
## 762   -117.22717 32.91643     4   765     california              &lt;NA&gt;
## 763   -117.24435 32.99091     4   766     california              &lt;NA&gt;
## 764   -117.25008 33.03102     4   767     california              &lt;NA&gt;
## 765   -117.28445 33.10550     4   768     california              &lt;NA&gt;
## 766   -117.31884 33.15134     4   769     california              &lt;NA&gt;
## 767   -117.35321 33.21436     4   770     california              &lt;NA&gt;
## 768   -117.40478 33.26593     4   771     california              &lt;NA&gt;
## 769   -117.43343 33.31176     4   772     california              &lt;NA&gt;
## 770   -117.47353 33.34042     4   773     california              &lt;NA&gt;
## 771   -117.52510 33.37479     4   774     california              &lt;NA&gt;
## 772   -117.56521 33.40344     4   775     california              &lt;NA&gt;
## 773   -117.58241 33.43209     4   776     california              &lt;NA&gt;
## 774   -117.64542 33.46074     4   777     california              &lt;NA&gt;
## 775   -117.67980 33.48365     4   778     california              &lt;NA&gt;
## 776   -117.71419 33.50657     4   779     california              &lt;NA&gt;
## 777   -117.74283 33.54095     4   780     california              &lt;NA&gt;
## 778   -117.78866 33.58678     4   781     california              &lt;NA&gt;
## 779   -117.83450 33.62116     4   782     california              &lt;NA&gt;
## 780   -117.86887 33.63262     4   783     california              &lt;NA&gt;
## 781   -117.89180 33.63262     4   784     california              &lt;NA&gt;
## 782   -117.93191 33.66127     4   785     california              &lt;NA&gt;
## 783   -118.00639 33.72430     4   786     california              &lt;NA&gt;
## 784   -118.05795 33.75294     4   787     california              &lt;NA&gt;
## 785   -118.08087 33.76440     4   788     california              &lt;NA&gt;
## 786   -118.09233 33.77586     4   789     california              &lt;NA&gt;
## 787   -118.13816 33.78732     4   790     california              &lt;NA&gt;
## 788   -118.17255 33.79305     4   791     california              &lt;NA&gt;
## 789   -118.20693 33.77586     4   792     california              &lt;NA&gt;
## 790   -118.23557 33.77586     4   793     california              &lt;NA&gt;
## 791   -118.23557 33.75294     4   794     california              &lt;NA&gt;
## 792   -118.24703 33.73576     4   795     california              &lt;NA&gt;
## 793   -118.28140 33.73576     4   796     california              &lt;NA&gt;
## 794   -118.30433 33.74722     4   797     california              &lt;NA&gt;
## 795   -118.32725 33.75294     4   798     california              &lt;NA&gt;
## 796   -118.36736 33.76440     4   799     california              &lt;NA&gt;
## 797   -118.39027 33.78159     4   800     california              &lt;NA&gt;
## 798   -118.39027 33.80451     4   801     california              &lt;NA&gt;
## 799   -118.37308 33.82743     4   802     california              &lt;NA&gt;
## 800   -118.36736 33.85608     4   803     california              &lt;NA&gt;
## 801   -118.39027 33.91337     4   804     california              &lt;NA&gt;
## 802   -118.44183 33.98213     4   805     california              &lt;NA&gt;
## 803   -118.45329 34.01077     4   806     california              &lt;NA&gt;
## 804   -118.48194 34.02797     4   807     california              &lt;NA&gt;
## 805   -118.53351 34.03942     4   808     california              &lt;NA&gt;
## 806   -118.65957 34.05088     4   809     california              &lt;NA&gt;
## 807   -118.72832 34.03942     4   810     california              &lt;NA&gt;
## 808   -118.77415 34.03369     4   811     california              &lt;NA&gt;
## 809   -118.80853 34.03942     4   812     california              &lt;NA&gt;
## 810   -118.92886 34.06807     4   813     california              &lt;NA&gt;
## 811   -118.94604 34.07953     4   814     california              &lt;NA&gt;
## 812   -118.99188 34.09099     4   815     california              &lt;NA&gt;
## 813   -119.02625 34.11964     4   816     california              &lt;NA&gt;
## 814   -119.05489 34.11964     4   817     california              &lt;NA&gt;
## 815   -119.10074 34.11391     4   818     california              &lt;NA&gt;
## 816   -119.15804 34.15401     4   819     california              &lt;NA&gt;
## 817   -119.19814 34.22850     4   820     california              &lt;NA&gt;
## 818   -119.22678 34.26860     4   821     california              &lt;NA&gt;
## 819   -119.23824 34.29152     4   822     california              &lt;NA&gt;
## 820   -119.32992 34.32017     4   823     california              &lt;NA&gt;
## 821   -119.39295 34.36601     4   824     california              &lt;NA&gt;
## 822   -119.43878 34.40612     4   825     california              &lt;NA&gt;
## 823   -119.49035 34.41758     4   826     california              &lt;NA&gt;
## 824   -119.53618 34.43476     4   827     california              &lt;NA&gt;
## 825   -119.58202 34.44049     4   828     california              &lt;NA&gt;
## 826   -119.66796 34.41758     4   829     california              &lt;NA&gt;
## 827   -119.72527 34.42904     4   830     california              &lt;NA&gt;
## 828   -119.77683 34.43476     4   831     california              &lt;NA&gt;
## 829   -119.83985 34.42904     4   832     california              &lt;NA&gt;
## 830   -119.88570 34.44049     4   833     california              &lt;NA&gt;
## 831   -119.94871 34.46341     4   834     california              &lt;NA&gt;
## 832   -119.99455 34.46914     4   835     california              &lt;NA&gt;
## 833   -120.06331 34.46914     4   836     california              &lt;NA&gt;
## 834   -120.12634 34.47487     4   837     california              &lt;NA&gt;
## 835   -120.27530 34.46914     4   838     california              &lt;NA&gt;
## 836   -120.40134 34.46341     4   839     california              &lt;NA&gt;
## 837   -120.43001 34.47487     4   840     california              &lt;NA&gt;
## 838   -120.46437 34.51498     4   841     california              &lt;NA&gt;
## 839   -120.49876 34.55508     4   842     california              &lt;NA&gt;
## 840   -120.56751 34.57227     4   843     california              &lt;NA&gt;
## 841   -120.60762 34.58373     4   844     california              &lt;NA&gt;
## 842   -120.61908 34.62957     4   845     california              &lt;NA&gt;
## 843   -120.58469 34.68687     4   846     california              &lt;NA&gt;
## 844   -120.58469 34.74416     4   847     california              &lt;NA&gt;
## 845   -120.61334 34.78427     4   848     california              &lt;NA&gt;
## 846   -120.60762 34.82438     4   849     california              &lt;NA&gt;
## 847   -120.57323 34.86448     4   850     california              &lt;NA&gt;
## 848   -120.60188 34.89886     4   851     california              &lt;NA&gt;
## 849   -120.61334 34.91605     4   852     california              &lt;NA&gt;
## 850   -120.63054 34.93896     4   853     california              &lt;NA&gt;
## 851   -120.61908 34.96188     4   854     california              &lt;NA&gt;
## 852   -120.61908 35.01345     4   855     california              &lt;NA&gt;
## 853   -120.60188 35.05356     4   856     california              &lt;NA&gt;
## 854   -120.59615 35.12804     4   857     california              &lt;NA&gt;
## 855   -120.61908 35.16815     4   858     california              &lt;NA&gt;
## 856   -120.65345 35.18534     4   859     california              &lt;NA&gt;
## 857   -120.68783 35.19107     4   860     california              &lt;NA&gt;
## 858   -120.69356 35.17388     4   861     california              &lt;NA&gt;
## 859   -120.71648 35.17388     4   862     california              &lt;NA&gt;
## 860   -120.76232 35.20826     4   863     california              &lt;NA&gt;
## 861   -120.81387 35.23117     4   864     california              &lt;NA&gt;
## 862   -120.85398 35.28274     4   865     california              &lt;NA&gt;
## 863   -120.85398 35.31139     4   866     california              &lt;NA&gt;
## 864   -120.82533 35.34577     4   867     california              &lt;NA&gt;
## 865   -120.81387 35.34577     4   868     california              &lt;NA&gt;
## 866   -120.79669 35.33431     4   869     california              &lt;NA&gt;
## 867   -120.78523 35.34004     4   870     california              &lt;NA&gt;
## 868   -120.81387 35.40306     4   871     california              &lt;NA&gt;
## 869   -120.84254 35.44317     4   872     california              &lt;NA&gt;
## 870   -120.84826 35.46609     4   873     california              &lt;NA&gt;
## 871   -120.88837 35.46609     4   874     california              &lt;NA&gt;
## 872   -120.96858 35.47182     4   875     california              &lt;NA&gt;
## 873   -121.00296 35.50620     4   876     california              &lt;NA&gt;
## 874   -121.07172 35.57495     4   877     california              &lt;NA&gt;
## 875   -121.12328 35.63225     4   878     california              &lt;NA&gt;
## 876   -121.16339 35.64943     4   879     california              &lt;NA&gt;
## 877   -121.21496 35.68381     4   880     california              &lt;NA&gt;
## 878   -121.24933 35.70673     4   881     california              &lt;NA&gt;
## 879   -121.27225 35.74684     4   882     california              &lt;NA&gt;
## 880   -121.27225 35.78695     4   883     california              &lt;NA&gt;
## 881   -121.30662 35.79840     4   884     california              &lt;NA&gt;
## 882   -121.33528 35.83278     4   885     california              &lt;NA&gt;
## 883   -121.37538 35.86143     4   886     california              &lt;NA&gt;
## 884   -121.40975 35.88435     4   887     california              &lt;NA&gt;
## 885   -121.44414 35.91872     4   888     california              &lt;NA&gt;
## 886   -121.46705 35.98175     4   889     california              &lt;NA&gt;
## 887   -121.49570 36.02186     4   890     california              &lt;NA&gt;
## 888   -121.53581 36.04478     4   891     california              &lt;NA&gt;
## 889   -121.57018 36.09634     4   892     california              &lt;NA&gt;
## 890   -121.62175 36.16510     4   893     california              &lt;NA&gt;
## 891   -121.66759 36.19374     4   894     california              &lt;NA&gt;
## 892   -121.69624 36.22239     4   895     california              &lt;NA&gt;
## 893   -121.73061 36.22812     4   896     california              &lt;NA&gt;
## 894   -121.78218 36.25104     4   897     california              &lt;NA&gt;
## 895   -121.82802 36.29115     4   898     california              &lt;NA&gt;
## 896   -121.86239 36.31979     4   899     california              &lt;NA&gt;
## 897   -121.86239 36.34844     4   900     california              &lt;NA&gt;
## 898   -121.86239 36.38282     4   901     california              &lt;NA&gt;
## 899   -121.89104 36.46303     4   902     california              &lt;NA&gt;
## 900   -121.89677 36.49741     4   903     california              &lt;NA&gt;
## 901   -121.93114 36.52606     4   904     california              &lt;NA&gt;
## 902   -121.93114 36.53752     4   905     california              &lt;NA&gt;
## 903   -121.90823 36.54325     4   906     california              &lt;NA&gt;
## 904   -121.91969 36.57763     4   907     california              &lt;NA&gt;
## 905   -121.93114 36.58335     4   908     california              &lt;NA&gt;
## 906   -121.91396 36.62346     4   909     california              &lt;NA&gt;
## 907   -121.89104 36.64065     4   910     california              &lt;NA&gt;
## 908   -121.85093 36.63492     4   911     california              &lt;NA&gt;
## 909   -121.83375 36.62919     4   912     california              &lt;NA&gt;
## 910   -121.79364 36.65784     4   913     california              &lt;NA&gt;
## 911   -121.77071 36.72087     4   914     california              &lt;NA&gt;
## 912   -121.75925 36.77816     4   915     california              &lt;NA&gt;
## 913   -121.76499 36.84119     4   916     california              &lt;NA&gt;
## 914   -121.77071 36.85265     4   917     california              &lt;NA&gt;
## 915   -121.76499 36.88129     4   918     california              &lt;NA&gt;
## 916   -121.79936 36.90994     4   919     california              &lt;NA&gt;
## 917   -121.83375 36.95005     4   920     california              &lt;NA&gt;
## 918   -121.88531 36.97297     4   921     california              &lt;NA&gt;
## 919   -121.90823 36.98442     4   922     california              &lt;NA&gt;
## 920   -121.92542 36.96724     4   923     california              &lt;NA&gt;
## 921   -121.95406 36.96724     4   924     california              &lt;NA&gt;
## 922   -121.97125 36.97869     4   925     california              &lt;NA&gt;
## 923   -122.01136 36.96724     4   926     california              &lt;NA&gt;
## 924   -122.03428 36.96724     4   927     california              &lt;NA&gt;
## 925   -122.10303 36.98442     4   928     california              &lt;NA&gt;
## 926   -122.16034 37.01880     4   929     california              &lt;NA&gt;
## 927   -122.21189 37.05318     4   930     california              &lt;NA&gt;
## 928   -122.23482 37.09329     4   931     california              &lt;NA&gt;
## 929   -122.25774 37.11048     4   932     california              &lt;NA&gt;
## 930   -122.29211 37.12193     4   933     california              &lt;NA&gt;
## 931   -122.30357 37.14485     4   934     california              &lt;NA&gt;
## 932   -122.32076 37.15631     4   935     california              &lt;NA&gt;
## 933   -122.33795 37.19069     4   936     california              &lt;NA&gt;
## 934   -122.37232 37.21934     4   937     california              &lt;NA&gt;
## 935   -122.38952 37.25945     4   938     california              &lt;NA&gt;
## 936   -122.38378 37.31101     4   939     california              &lt;NA&gt;
## 937   -122.37232 37.35685     4   940     california              &lt;NA&gt;
## 938   -122.37806 37.40841     4   941     california              &lt;NA&gt;
## 939   -122.40098 37.41988     4   942     california              &lt;NA&gt;
## 940   -122.41817 37.44852     4   943     california              &lt;NA&gt;
## 941   -122.41817 37.48863     4   944     california              &lt;NA&gt;
## 942   -122.42963 37.50582     4   945     california              &lt;NA&gt;
## 943   -122.46973 37.51728     4   946     california              &lt;NA&gt;
## 944   -122.48692 37.55165     4   947     california              &lt;NA&gt;
## 945   -122.48692 37.57457     4   948     california              &lt;NA&gt;
## 946   -122.48692 37.61468     4   949     california              &lt;NA&gt;
## 947   -122.45827 37.63187     4   950     california              &lt;NA&gt;
## 948   -122.45827 37.64906     4   951     california              &lt;NA&gt;
## 949   -122.46973 37.67198     4   952     california              &lt;NA&gt;
## 950   -122.45827 37.70062     4   953     california              &lt;NA&gt;
## 951   -122.46973 37.71781     4   954     california              &lt;NA&gt;
## 952   -122.48119 37.76365     4   955     california              &lt;NA&gt;
## 953   -122.48119 37.78657     4   956     california              &lt;NA&gt;
## 954   -122.45827 37.79230     4   957     california              &lt;NA&gt;
## 955   -122.44681 37.79230     4   958     california              &lt;NA&gt;
## 956   -122.41243 37.81522     4   959     california              &lt;NA&gt;
## 957   -122.40098 37.80376     4   960     california              &lt;NA&gt;
## 958   -122.38378 37.80376     4   961     california              &lt;NA&gt;
## 959   -122.34367 37.80376     4   962     california              &lt;NA&gt;
## 960   -122.34367 37.78657     4   963     california              &lt;NA&gt;
## 961   -122.33795 37.76365     4   964     california              &lt;NA&gt;
## 962   -122.32076 37.73500     4   965     california              &lt;NA&gt;
## 963   -122.34367 37.72927     4   966     california              &lt;NA&gt;
## 964   -122.36087 37.71781     4   967     california              &lt;NA&gt;
## 965   -122.36087 37.70062     4   968     california              &lt;NA&gt;
## 966   -122.34941 37.67770     4   969     california              &lt;NA&gt;
## 967   -122.33221 37.66051     4   970     california              &lt;NA&gt;
## 968   -122.33795 37.63760     4   971     california              &lt;NA&gt;
## 969   -122.34367 37.61468     4   972     california              &lt;NA&gt;
## 970   -122.30930 37.60322     4   973     california              &lt;NA&gt;
## 971   -122.25200 37.59176     4   974     california              &lt;NA&gt;
## 972   -122.21763 37.57457     4   975     california              &lt;NA&gt;
## 973   -122.19471 37.55165     4   976     california              &lt;NA&gt;
## 974   -122.15460 37.53447     4   977     california              &lt;NA&gt;
## 975   -122.11449 37.52301     4   978     california              &lt;NA&gt;
## 976   -122.09157 37.50582     4   979     california              &lt;NA&gt;
## 977   -122.08012 37.50009     4   980     california              &lt;NA&gt;
## 978   -122.06293 37.48290     4   981     california              &lt;NA&gt;
## 979   -122.04574 37.47144     4   982     california              &lt;NA&gt;
## 980   -122.00563 37.45998     4   983     california              &lt;NA&gt;
## 981   -121.97125 37.45998     4   984     california              &lt;NA&gt;
## 982   -121.94834 37.47717     4   985     california              &lt;NA&gt;
## 983   -121.95406 37.47717     4   986     california              &lt;NA&gt;
## 984   -121.95406 37.49436     4   987     california              &lt;NA&gt;
## 985   -121.99991 37.50582     4   988     california              &lt;NA&gt;
## 986   -122.04574 37.52873     4   989     california              &lt;NA&gt;
## 987   -122.07439 37.54593     4   990     california              &lt;NA&gt;
## 988   -122.09157 37.59176     4   991     california              &lt;NA&gt;
## 989   -122.11449 37.64906     4   992     california              &lt;NA&gt;
## 990   -122.14314 37.70062     4   993     california              &lt;NA&gt;
## 991   -122.18898 37.73500     4   994     california              &lt;NA&gt;
## 992   -122.24055 37.76365     4   995     california              &lt;NA&gt;
## 993   -122.27492 37.79230     4   996     california              &lt;NA&gt;
## 994   -122.26920 37.83241     4   997     california              &lt;NA&gt;
## 995   -122.27492 37.84959     4   998     california              &lt;NA&gt;
## 996   -122.27492 37.87251     4   999     california              &lt;NA&gt;
## 997   -122.27492 37.90116     4  1000     california              &lt;NA&gt;
## 998   -122.30357 37.91835     4  1001     california              &lt;NA&gt;
## 999   -122.33221 37.92981     4  1002     california              &lt;NA&gt;
## 1000  -122.36087 37.93554     4  1003     california              &lt;NA&gt;
## 1001  -122.37806 37.96418     4  1004     california              &lt;NA&gt;
## 1002  -122.36659 37.96991     4  1005     california              &lt;NA&gt;
## 1003  -122.34941 37.99283     4  1006     california              &lt;NA&gt;
## 1004  -122.33795 38.01575     4  1007     california              &lt;NA&gt;
## 1005  -122.33795 38.02721     4  1008     california              &lt;NA&gt;
## 1006  -122.29211 38.02721     4  1009     california              &lt;NA&gt;
## 1007  -122.26346 38.02721     4  1010     california              &lt;NA&gt;
## 1008  -122.24628 38.05013     4  1011     california              &lt;NA&gt;
## 1009  -122.21763 38.06159     4  1012     california              &lt;NA&gt;
## 1010  -122.23482 38.06159     4  1013     california              &lt;NA&gt;
## 1011  -122.15460 38.05586     4  1014     california              &lt;NA&gt;
## 1012  -122.12595 38.05013     4  1015     california              &lt;NA&gt;
## 1013  -122.13741 38.06731     4  1016     california              &lt;NA&gt;
## 1014  -122.17752 38.07878     4  1017     california              &lt;NA&gt;
## 1015  -122.21763 38.09596     4  1018     california              &lt;NA&gt;
## 1016  -122.25200 38.11315     4  1019     california              &lt;NA&gt;
## 1017  -122.25200 38.14180     4  1020     california              &lt;NA&gt;
## 1018  -122.28638 38.15326     4  1021     california              &lt;NA&gt;
## 1019  -122.30930 38.14180     4  1022     california              &lt;NA&gt;
## 1020  -122.34941 38.15899     4  1023     california              &lt;NA&gt;
## 1021  -122.37232 38.17618     4  1024     california              &lt;NA&gt;
## 1022  -122.39524 38.18191     4  1025     california              &lt;NA&gt;
## 1023  -122.41817 38.16472     4  1026     california              &lt;NA&gt;
## 1024  -122.42389 38.14180     4  1027     california              &lt;NA&gt;
## 1025  -122.44109 38.13607     4  1028     california              &lt;NA&gt;
## 1026  -122.46973 38.14180     4  1029     california              &lt;NA&gt;
## 1027  -122.49837 38.14180     4  1030     california              &lt;NA&gt;
## 1028  -122.48119 38.12461     4  1031     california              &lt;NA&gt;
## 1029  -122.46400 38.12461     4  1032     california              &lt;NA&gt;
## 1030  -122.46973 38.07878     4  1033     california              &lt;NA&gt;
## 1031  -122.48119 38.05586     4  1034     california              &lt;NA&gt;
## 1032  -122.48119 38.02721     4  1035     california              &lt;NA&gt;
## 1033  -122.46973 38.02148     4  1036     california              &lt;NA&gt;
## 1034  -122.44109 38.01002     4  1037     california              &lt;NA&gt;
## 1035  -122.42963 38.00429     4  1038     california              &lt;NA&gt;
## 1036  -122.42963 37.98710     4  1039     california              &lt;NA&gt;
## 1037  -122.45827 37.98137     4  1040     california              &lt;NA&gt;
## 1038  -122.46400 37.96418     4  1041     california              &lt;NA&gt;
## 1039  -122.45827 37.94699     4  1042     california              &lt;NA&gt;
## 1040  -122.44681 37.92981     4  1043     california              &lt;NA&gt;
## 1041  -122.42389 37.91262     4  1044     california              &lt;NA&gt;
## 1042  -122.40670 37.90116     4  1045     california              &lt;NA&gt;
## 1043  -122.40670 37.88397     4  1046     california              &lt;NA&gt;
## 1044  -122.41817 37.87824     4  1047     california              &lt;NA&gt;
## 1045  -122.44109 37.89543     4  1048     california              &lt;NA&gt;
## 1046  -122.45827 37.90116     4  1049     california              &lt;NA&gt;
## 1047  -122.46973 37.89543     4  1050     california              &lt;NA&gt;
## 1048  -122.45827 37.87251     4  1051     california              &lt;NA&gt;
## 1049  -122.45255 37.84959     4  1052     california              &lt;NA&gt;
## 1050  -122.45827 37.83813     4  1053     california              &lt;NA&gt;
## 1051  -122.48692 37.84386     4  1054     california              &lt;NA&gt;
## 1052  -122.50410 37.84959     4  1055     california              &lt;NA&gt;
## 1053  -122.53276 37.86678     4  1056     california              &lt;NA&gt;
## 1054  -122.54994 37.88397     4  1057     california              &lt;NA&gt;
## 1055  -122.59578 37.89543     4  1058     california              &lt;NA&gt;
## 1056  -122.61870 37.91835     4  1059     california              &lt;NA&gt;
## 1057  -122.63588 37.92981     4  1060     california              &lt;NA&gt;
## 1058  -122.64735 37.92981     4  1061     california              &lt;NA&gt;
## 1059  -122.65881 37.91835     4  1062     california              &lt;NA&gt;
## 1060  -122.67027 37.92981     4  1063     california              &lt;NA&gt;
## 1061  -122.71609 37.95272     4  1064     california              &lt;NA&gt;
## 1062  -122.75620 37.96991     4  1065     california              &lt;NA&gt;
## 1063  -122.77913 37.99856     4  1066     california              &lt;NA&gt;
## 1064  -122.83070 38.02721     4  1067     california              &lt;NA&gt;
## 1065  -122.87653 38.03867     4  1068     california              &lt;NA&gt;
## 1066  -122.88226 38.05013     4  1069     california              &lt;NA&gt;
## 1067  -122.88799 38.07304     4  1070     california              &lt;NA&gt;
## 1068  -122.92237 38.05586     4  1071     california              &lt;NA&gt;
## 1069  -122.93383 38.02148     4  1072     california              &lt;NA&gt;
## 1070  -122.94529 38.01002     4  1073     california              &lt;NA&gt;
## 1071  -122.96820 38.00429     4  1074     california              &lt;NA&gt;
## 1072  -122.98540 38.02148     4  1075     california              &lt;NA&gt;
## 1073  -122.97966 38.05586     4  1076     california              &lt;NA&gt;
## 1074  -122.95101 38.11315     4  1077     california              &lt;NA&gt;
## 1075  -122.93955 38.14180     4  1078     california              &lt;NA&gt;
## 1076  -122.94529 38.18764     4  1079     california              &lt;NA&gt;
## 1077  -122.96248 38.22202     4  1080     california              &lt;NA&gt;
## 1078  -122.93955 38.22775     4  1081     california              &lt;NA&gt;
## 1079  -122.91663 38.19910     4  1082     california              &lt;NA&gt;
## 1080  -122.88799 38.18764     4  1083     california              &lt;NA&gt;
## 1081  -122.87653 38.19910     4  1084     california              &lt;NA&gt;
## 1082  -122.88799 38.23920     4  1085     california              &lt;NA&gt;
## 1083  -122.92809 38.27358     4  1086     california              &lt;NA&gt;
## 1084  -122.94529 38.30223     4  1087     california              &lt;NA&gt;
## 1085  -122.96820 38.31369     4  1088     california              &lt;NA&gt;
## 1086  -122.99684 38.33088     4  1089     california              &lt;NA&gt;
## 1087  -123.03123 38.33088     4  1090     california              &lt;NA&gt;
## 1088  -123.05415 38.38244     4  1091     california              &lt;NA&gt;
## 1089  -123.08852 38.44547     4  1092     california              &lt;NA&gt;
## 1090  -123.14009 38.49703     4  1093     california              &lt;NA&gt;
## 1091  -123.20884 38.51995     4  1094     california              &lt;NA&gt;
## 1092  -123.27187 38.54287     4  1095     california              &lt;NA&gt;
## 1093  -123.32344 38.59444     4  1096     california              &lt;NA&gt;
## 1094  -123.35782 38.65746     4  1097     california              &lt;NA&gt;
## 1095  -123.40937 38.71476     4  1098     california              &lt;NA&gt;
## 1096  -123.45522 38.73195     4  1099     california              &lt;NA&gt;
## 1097  -123.47814 38.75486     4  1100     california              &lt;NA&gt;
## 1098  -123.49532 38.77778     4  1101     california              &lt;NA&gt;
## 1099  -123.53543 38.80643     4  1102     california              &lt;NA&gt;
## 1100  -123.56980 38.82935     4  1103     california              &lt;NA&gt;
## 1101  -123.58700 38.86373     4  1104     california              &lt;NA&gt;
## 1102  -123.64429 38.88664     4  1105     california              &lt;NA&gt;
## 1103  -123.69012 38.93248     4  1106     california              &lt;NA&gt;
## 1104  -123.71878 38.96113     4  1107     california              &lt;NA&gt;
## 1105  -123.70732 38.99551     4  1108     california              &lt;NA&gt;
## 1106  -123.68439 39.04134     4  1109     california              &lt;NA&gt;
## 1107  -123.67294 39.07572     4  1110     california              &lt;NA&gt;
## 1108  -123.73023 39.16166     4  1111     california              &lt;NA&gt;
## 1109  -123.78754 39.27626     4  1112     california              &lt;NA&gt;
## 1110  -123.80472 39.34501     4  1113     california              &lt;NA&gt;
## 1111  -123.81046 39.43669     4  1114     california              &lt;NA&gt;
## 1112  -123.78754 39.49971     4  1115     california              &lt;NA&gt;
## 1113  -123.75889 39.56274     4  1116     california              &lt;NA&gt;
## 1114  -123.76461 39.62003     4  1117     california              &lt;NA&gt;
## 1115  -123.75889 39.66587     4  1118     california              &lt;NA&gt;
## 1116  -123.77607 39.70024     4  1119     california              &lt;NA&gt;
## 1117  -123.80472 39.75181     4  1120     california              &lt;NA&gt;
## 1118  -123.80472 39.80911     4  1121     california              &lt;NA&gt;
## 1119  -123.85629 39.86067     4  1122     california              &lt;NA&gt;
## 1120  -123.90211 39.87214     4  1123     california              &lt;NA&gt;
## 1121  -123.91358 39.91797     4  1124     california              &lt;NA&gt;
## 1122  -123.94796 39.95235     4  1125     california              &lt;NA&gt;
## 1123  -123.97661 39.97527     4  1126     california              &lt;NA&gt;
## 1124  -123.99953 40.00964     4  1127     california              &lt;NA&gt;
## 1125  -124.02818 40.03256     4  1128     california              &lt;NA&gt;
## 1126  -124.04536 40.04975     4  1129     california              &lt;NA&gt;
## 1127  -124.07401 40.08986     4  1130     california              &lt;NA&gt;
## 1128  -124.07974 40.12423     4  1131     california              &lt;NA&gt;
## 1129  -124.12557 40.14715     4  1132     california              &lt;NA&gt;
## 1130  -124.15422 40.16434     4  1133     california              &lt;NA&gt;
## 1131  -124.20007 40.19872     4  1134     california              &lt;NA&gt;
## 1132  -124.25163 40.23883     4  1135     california              &lt;NA&gt;
## 1133  -124.30320 40.26175     4  1136     california              &lt;NA&gt;
## 1134  -124.34903 40.29612     4  1137     california              &lt;NA&gt;
## 1135  -124.35475 40.31904     4  1138     california              &lt;NA&gt;
## 1136  -124.33185 40.37061     4  1139     california              &lt;NA&gt;
## 1137  -124.34331 40.41644     4  1140     california              &lt;NA&gt;
## 1138  -124.38342 40.45082     4  1141     california              &lt;NA&gt;
## 1139  -124.37768 40.51957     4  1142     california              &lt;NA&gt;
## 1140  -124.33185 40.62271     4  1143     california              &lt;NA&gt;
## 1141  -124.28600 40.70292     4  1144     california              &lt;NA&gt;
## 1142  -124.21152 40.81178     4  1145     california              &lt;NA&gt;
## 1143  -124.15422 40.90919     4  1146     california              &lt;NA&gt;
## 1144  -124.11411 40.98367     4  1147     california              &lt;NA&gt;
## 1145  -124.09120 41.04097     4  1148     california              &lt;NA&gt;
## 1146  -124.12557 41.09826     4  1149     california              &lt;NA&gt;
## 1147  -124.15422 41.15556     4  1150     california              &lt;NA&gt;
## 1148  -124.14276 41.18421     4  1151     california              &lt;NA&gt;
## 1149  -124.13131 41.21285     4  1152     california              &lt;NA&gt;
## 1150  -124.09120 41.18994     4  1153     california              &lt;NA&gt;
## 1151  -124.07974 41.21285     4  1154     california              &lt;NA&gt;
## 1152  -124.09120 41.28161     4  1155     california              &lt;NA&gt;
## 1153  -124.05682 41.34464     4  1156     california              &lt;NA&gt;
## 1154  -124.04536 41.40766     4  1157     california              &lt;NA&gt;
## 1155  -124.03963 41.45350     4  1158     california              &lt;NA&gt;
## 1156  -124.03963 41.46495     4  1159     california              &lt;NA&gt;
## 1157  -124.05682 41.51079     4  1160     california              &lt;NA&gt;
## 1158  -124.06828 41.52798     4  1161     california              &lt;NA&gt;
## 1159  -124.07401 41.55090     4  1162     california              &lt;NA&gt;
## 1160  -124.03963 41.55090     4  1163     california              &lt;NA&gt;
## 1161  -124.05682 41.58527     4  1164     california              &lt;NA&gt;
## 1162  -124.09693 41.62538     4  1165     california              &lt;NA&gt;
## 1163  -124.10839 41.68268     4  1166     california              &lt;NA&gt;
## 1164  -124.13131 41.72279     4  1167     california              &lt;NA&gt;
## 1165  -124.15422 41.76289     4  1168     california              &lt;NA&gt;
## 1166  -124.18861 41.78008     4  1169     california              &lt;NA&gt;
## 1167  -124.22298 41.80873     4  1170     california              &lt;NA&gt;
## 1168  -124.23444 41.84884     4  1171     california              &lt;NA&gt;
## 1169  -124.22298 41.89467     4  1172     california              &lt;NA&gt;
## 1170  -124.20007 41.94051     4  1173     california              &lt;NA&gt;
## 1171  -124.18861 41.97489     4  1174     california              &lt;NA&gt;
## 1172  -124.18287 42.00354     4  1175     california              &lt;NA&gt;
## 1173  -123.84483 42.00927     4  1176     california              &lt;NA&gt;
## 1174  -123.54689 42.00927     4  1177     california              &lt;NA&gt;
## 1175  -123.23749 42.00927     4  1178     california              &lt;NA&gt;
## 1176  -122.30357 42.00927     4  1179     california              &lt;NA&gt;
## 1177  -121.47279 42.00927     4  1180     california              &lt;NA&gt;
## 1178  -120.88837 42.02073     4  1181     california              &lt;NA&gt;
## 1179  -120.00601 42.00927     4  1182     california              &lt;NA&gt;
## 1180  -102.05524 40.00964     5  1184       colorado              &lt;NA&gt;
## 1181  -102.06097 40.00391     5  1185       colorado              &lt;NA&gt;
## 1182  -102.05524 39.57993     5  1186       colorado              &lt;NA&gt;
## 1183  -102.05524 39.56846     5  1187       colorado              &lt;NA&gt;
## 1184  -102.05524 39.13302     5  1188       colorado              &lt;NA&gt;
## 1185  -102.05524 39.05280     5  1189       colorado              &lt;NA&gt;
## 1186  -102.04951 38.69184     5  1190       colorado              &lt;NA&gt;
## 1187  -102.04951 38.61163     5  1191       colorado              &lt;NA&gt;
## 1188  -102.04951 38.25639     5  1192       colorado              &lt;NA&gt;
## 1189  -102.04379 37.73500     5  1193       colorado              &lt;NA&gt;
## 1190  -102.04379 37.64906     5  1194       colorado              &lt;NA&gt;
## 1191  -102.04951 37.38549     5  1195       colorado              &lt;NA&gt;
## 1192  -102.04951 37.00161     5  1196       colorado              &lt;NA&gt;
## 1193  -102.12400 36.98442     5  1197       colorado              &lt;NA&gt;
## 1194  -102.27869 36.98442     5  1198       colorado              &lt;NA&gt;
## 1195  -102.48496 36.98442     5  1199       colorado              &lt;NA&gt;
## 1196  -102.74852 36.98442     5  1200       colorado              &lt;NA&gt;
## 1197  -102.88603 36.98442     5  1201       colorado              &lt;NA&gt;
## 1198  -103.00635 37.00161     5  1202       colorado              &lt;NA&gt;
## 1199  -103.08657 36.99588     5  1203       colorado              &lt;NA&gt;
## 1200  -103.16679 36.98442     5  1204       colorado              &lt;NA&gt;
## 1201  -103.39024 36.98442     5  1205       colorado              &lt;NA&gt;
## 1202  -103.63660 36.98442     5  1206       colorado              &lt;NA&gt;
## 1203  -103.87724 36.98442     5  1207       colorado              &lt;NA&gt;
## 1204  -104.01476 36.98442     5  1208       colorado              &lt;NA&gt;
## 1205  -104.11217 36.98442     5  1209       colorado              &lt;NA&gt;
## 1206  -104.39864 36.98442     5  1210       colorado              &lt;NA&gt;
## 1207  -104.79971 36.98442     5  1211       colorado              &lt;NA&gt;
## 1208  -105.10338 36.98442     5  1212       colorado              &lt;NA&gt;
## 1209  -105.24088 36.98442     5  1213       colorado              &lt;NA&gt;
## 1210  -105.38986 36.98442     5  1214       colorado              &lt;NA&gt;
## 1211  -105.60184 36.98442     5  1215       colorado              &lt;NA&gt;
## 1212  -105.72217 36.98442     5  1216       colorado              &lt;NA&gt;
## 1213  -106.00865 36.98442     5  1217       colorado              &lt;NA&gt;
## 1214  -106.47275 36.98442     5  1218       colorado              &lt;NA&gt;
## 1215  -106.59879 36.98442     5  1219       colorado              &lt;NA&gt;
## 1216  -106.90820 36.98442     5  1220       colorado              &lt;NA&gt;
## 1217  -107.27489 36.99588     5  1221       colorado              &lt;NA&gt;
## 1218  -107.44105 36.98442     5  1222       colorado              &lt;NA&gt;
## 1219  -107.45823 36.99588     5  1223       colorado              &lt;NA&gt;
## 1220  -107.54990 36.99588     5  1224       colorado              &lt;NA&gt;
## 1221  -107.91660 36.99588     5  1225       colorado              &lt;NA&gt;
## 1222  -108.27184 36.99588     5  1226       colorado              &lt;NA&gt;
## 1223  -108.39216 36.99588     5  1227       colorado              &lt;NA&gt;
## 1224  -108.48956 37.00161     5  1228       colorado              &lt;NA&gt;
## 1225  -108.69009 36.99588     5  1229       colorado              &lt;NA&gt;
## 1226  -108.91928 36.99588     5  1230       colorado              &lt;NA&gt;
## 1227  -109.03960 36.99588     5  1231       colorado              &lt;NA&gt;
## 1228  -109.05106 37.63187     5  1232       colorado              &lt;NA&gt;
## 1229  -109.04533 37.86678     5  1233       colorado              &lt;NA&gt;
## 1230  -109.05106 38.15326     5  1234       colorado              &lt;NA&gt;
## 1231  -109.05679 38.50850     5  1235       colorado              &lt;NA&gt;
## 1232  -109.05679 39.36220     5  1236       colorado              &lt;NA&gt;
## 1233  -109.06252 39.49971     5  1237       colorado              &lt;NA&gt;
## 1234  -109.05679 39.65441     5  1238       colorado              &lt;NA&gt;
## 1235  -109.05679 40.22164     5  1239       colorado              &lt;NA&gt;
## 1236  -109.05679 40.65709     5  1240       colorado              &lt;NA&gt;
## 1237  -109.05106 40.99513     5  1241       colorado              &lt;NA&gt;
## 1238  -109.05679 40.98940     5  1242       colorado              &lt;NA&gt;
## 1239  -107.92233 41.01805     5  1243       colorado              &lt;NA&gt;
## 1240  -107.30927 41.01805     5  1244       colorado              &lt;NA&gt;
## 1241  -106.85663 41.01232     5  1245       colorado              &lt;NA&gt;
## 1242  -106.32951 41.00659     5  1246       colorado              &lt;NA&gt;
## 1243  -106.20346 41.00659     5  1247       colorado              &lt;NA&gt;
## 1244  -106.20919 41.01232     5  1248       colorado              &lt;NA&gt;
## 1245  -105.28672 41.00659     5  1249       colorado              &lt;NA&gt;
## 1246  -104.94295 41.01232     5  1250       colorado              &lt;NA&gt;
## 1247  -104.06059 41.00659     5  1251       colorado              &lt;NA&gt;
## 1248  -103.57359 41.00659     5  1252       colorado              &lt;NA&gt;
## 1249  -103.37305 41.00659     5  1253       colorado              &lt;NA&gt;
## 1250  -102.65685 41.00659     5  1254       colorado              &lt;NA&gt;
## 1251  -102.61674 41.00659     5  1255       colorado              &lt;NA&gt;
## 1252  -102.06097 41.00086     5  1256       colorado              &lt;NA&gt;
## 1253  -102.06097 40.74876     5  1257       colorado              &lt;NA&gt;
## 1254  -102.06670 40.70292     5  1258       colorado              &lt;NA&gt;
## 1255  -102.06097 40.69146     5  1259       colorado              &lt;NA&gt;
## 1256  -102.06670 40.43936     5  1260       colorado              &lt;NA&gt;
## 1257  -102.06670 40.34769     5  1261       colorado              &lt;NA&gt;
## 1258  -102.05524 40.00964     5  1262       colorado              &lt;NA&gt;
## 1259   -73.49902 42.04937     6  1264    connecticut              &lt;NA&gt;
## 1260   -73.04066 42.04364     6  1265    connecticut              &lt;NA&gt;
## 1261   -73.01201 42.04364     6  1266    connecticut              &lt;NA&gt;
## 1262   -72.81721 42.03791     6  1267    connecticut              &lt;NA&gt;
## 1263   -72.81721 42.00927     6  1268    connecticut              &lt;NA&gt;
## 1264   -72.75991 42.00354     6  1269    connecticut              &lt;NA&gt;
## 1265   -72.74845 42.03791     6  1270    connecticut              &lt;NA&gt;
## 1266   -72.55364 42.03218     6  1271    connecticut              &lt;NA&gt;
## 1267   -72.50208 42.03791     6  1272    connecticut              &lt;NA&gt;
## 1268   -72.12966 42.03791     6  1273    connecticut              &lt;NA&gt;
## 1269   -72.10101 42.03218     6  1274    connecticut              &lt;NA&gt;
## 1270   -71.80308 42.03791     6  1275    connecticut              &lt;NA&gt;
## 1271   -71.78588 42.00927     6  1276    connecticut              &lt;NA&gt;
## 1272   -71.78015 41.72279     6  1277    connecticut              &lt;NA&gt;
## 1273   -71.78015 41.64257     6  1278    connecticut              &lt;NA&gt;
## 1274   -71.78015 41.60247     6  1279    connecticut              &lt;NA&gt;
## 1275   -71.78015 41.45922     6  1280    connecticut              &lt;NA&gt;
## 1276   -71.78588 41.43058     6  1281    connecticut              &lt;NA&gt;
## 1277   -71.80880 41.43058     6  1282    connecticut              &lt;NA&gt;
## 1278   -71.83745 41.41912     6  1283    connecticut              &lt;NA&gt;
## 1279   -71.84318 41.40193     6  1284    connecticut              &lt;NA&gt;
## 1280   -71.84891 41.39047     6  1285    connecticut              &lt;NA&gt;
## 1281   -71.84318 41.34464     6  1286    connecticut              &lt;NA&gt;
## 1282   -71.98069 41.33318     6  1287    connecticut              &lt;NA&gt;
## 1283   -72.00361 41.31599     6  1288    connecticut              &lt;NA&gt;
## 1284   -72.04945 41.31026     6  1289    connecticut              &lt;NA&gt;
## 1285   -72.08382 41.31599     6  1290    connecticut              &lt;NA&gt;
## 1286   -72.10674 41.31599     6  1291    connecticut              &lt;NA&gt;
## 1287   -72.12393 41.30453     6  1292    connecticut              &lt;NA&gt;
## 1288   -72.14684 41.30453     6  1293    connecticut              &lt;NA&gt;
## 1289   -72.16977 41.31599     6  1294    connecticut              &lt;NA&gt;
## 1290   -72.19841 41.31599     6  1295    connecticut              &lt;NA&gt;
## 1291   -72.20988 41.29880     6  1296    connecticut              &lt;NA&gt;
## 1292   -72.23852 41.29880     6  1297    connecticut              &lt;NA&gt;
## 1293   -72.27863 41.28161     6  1298    connecticut              &lt;NA&gt;
## 1294   -72.30154 41.27588     6  1299    connecticut              &lt;NA&gt;
## 1295   -72.32446 41.28161     6  1300    connecticut              &lt;NA&gt;
## 1296   -72.35884 41.32745     6  1301    connecticut              &lt;NA&gt;
## 1297   -72.38175 41.31026     6  1302    connecticut              &lt;NA&gt;
## 1298   -72.38175 41.29880     6  1303    connecticut              &lt;NA&gt;
## 1299   -72.37603 41.28161     6  1304    connecticut              &lt;NA&gt;
## 1300   -72.38748 41.27015     6  1305    connecticut              &lt;NA&gt;
## 1301   -72.40468 41.25869     6  1306    connecticut              &lt;NA&gt;
## 1302   -72.45052 41.27588     6  1307    connecticut              &lt;NA&gt;
## 1303   -72.47916 41.27015     6  1308    connecticut              &lt;NA&gt;
## 1304   -72.53073 41.25869     6  1309    connecticut              &lt;NA&gt;
## 1305   -72.58230 41.25869     6  1310    connecticut              &lt;NA&gt;
## 1306   -72.62814 41.27015     6  1311    connecticut              &lt;NA&gt;
## 1307   -72.65105 41.27015     6  1312    connecticut              &lt;NA&gt;
## 1308   -72.67970 41.27015     6  1313    connecticut              &lt;NA&gt;
## 1309   -72.70261 41.25869     6  1314    connecticut              &lt;NA&gt;
## 1310   -72.73126 41.25869     6  1315    connecticut              &lt;NA&gt;
## 1311   -72.78283 41.25869     6  1316    connecticut              &lt;NA&gt;
## 1312   -72.82294 41.25869     6  1317    connecticut              &lt;NA&gt;
## 1313   -72.86877 41.25296     6  1318    connecticut              &lt;NA&gt;
## 1314   -72.89742 41.24723     6  1319    connecticut              &lt;NA&gt;
## 1315   -72.91461 41.29880     6  1320    connecticut              &lt;NA&gt;
## 1316   -72.94899 41.29880     6  1321    connecticut              &lt;NA&gt;
## 1317   -72.97190 41.25869     6  1322    connecticut              &lt;NA&gt;
## 1318   -72.98910 41.23005     6  1323    connecticut              &lt;NA&gt;
## 1319   -73.02347 41.20139     6  1324    connecticut              &lt;NA&gt;
## 1320   -73.06931 41.19566     6  1325    connecticut              &lt;NA&gt;
## 1321   -73.09795 41.18421     6  1326    connecticut              &lt;NA&gt;
## 1322   -73.10941 41.17274     6  1327    connecticut              &lt;NA&gt;
## 1323   -73.11514 41.15556     6  1328    connecticut              &lt;NA&gt;
## 1324   -73.12660 41.14410     6  1329    connecticut              &lt;NA&gt;
## 1325   -73.14952 41.14410     6  1330    connecticut              &lt;NA&gt;
## 1326   -73.18390 41.16129     6  1331    connecticut              &lt;NA&gt;
## 1327   -73.21255 41.16129     6  1332    connecticut              &lt;NA&gt;
## 1328   -73.24120 41.14410     6  1333    connecticut              &lt;NA&gt;
## 1329   -73.26411 41.12118     6  1334    connecticut              &lt;NA&gt;
## 1330   -73.28130 41.11545     6  1335    connecticut              &lt;NA&gt;
## 1331   -73.36152 41.12118     6  1336    connecticut              &lt;NA&gt;
## 1332   -73.39017 41.12118     6  1337    connecticut              &lt;NA&gt;
## 1333   -73.40163 41.11545     6  1338    connecticut              &lt;NA&gt;
## 1334   -73.42454 41.08680     6  1339    connecticut              &lt;NA&gt;
## 1335   -73.44746 41.06961     6  1340    connecticut              &lt;NA&gt;
## 1336   -73.48184 41.04670     6  1341    connecticut              &lt;NA&gt;
## 1337   -73.51048 41.04670     6  1342    connecticut              &lt;NA&gt;
## 1338   -73.51621 41.02951     6  1343    connecticut              &lt;NA&gt;
## 1339   -73.56205 41.01805     6  1344    connecticut              &lt;NA&gt;
## 1340   -73.63081 41.01232     6  1345    connecticut              &lt;NA&gt;
## 1341   -73.67091 41.02378     6  1346    connecticut              &lt;NA&gt;
## 1342   -73.72248 41.10972     6  1347    connecticut              &lt;NA&gt;
## 1343   -73.53913 41.19566     6  1348    connecticut              &lt;NA&gt;
## 1344   -73.49902 41.21858     6  1349    connecticut              &lt;NA&gt;
## 1345   -73.56205 41.30453     6  1350    connecticut              &lt;NA&gt;
## 1346   -73.55632 41.36755     6  1351    connecticut              &lt;NA&gt;
## 1347   -73.54486 41.53371     6  1352    connecticut              &lt;NA&gt;
## 1348   -73.53341 41.67695     6  1353    connecticut              &lt;NA&gt;
## 1349   -73.49902 42.04937     6  1354    connecticut              &lt;NA&gt;
## 1350   -75.80231 39.72889     7  1356       delaware              &lt;NA&gt;
## 1351   -75.76221 39.72889     7  1357       delaware              &lt;NA&gt;
## 1352   -75.74503 39.75754     7  1358       delaware              &lt;NA&gt;
## 1353   -75.73356 39.78046     7  1359       delaware              &lt;NA&gt;
## 1354   -75.70492 39.79765     7  1360       delaware              &lt;NA&gt;
## 1355   -75.68199 39.81483     7  1361       delaware              &lt;NA&gt;
## 1356   -75.64188 39.83203     7  1362       delaware              &lt;NA&gt;
## 1357   -75.61897 39.83775     7  1363       delaware              &lt;NA&gt;
## 1358   -75.56168 39.84349     7  1364       delaware              &lt;NA&gt;
## 1359   -75.52730 39.84922     7  1365       delaware              &lt;NA&gt;
## 1360   -75.47573 39.83775     7  1366       delaware              &lt;NA&gt;
## 1361   -75.44135 39.82630     7  1367       delaware              &lt;NA&gt;
## 1362   -75.41270 39.80338     7  1368       delaware              &lt;NA&gt;
## 1363   -75.42416 39.80911     7  1369       delaware              &lt;NA&gt;
## 1364   -75.44135 39.78619     7  1370       delaware              &lt;NA&gt;
## 1365   -75.52730 39.67733     7  1371       delaware              &lt;NA&gt;
## 1366   -75.52157 39.67733     7  1372       delaware              &lt;NA&gt;
## 1367   -75.55594 39.67160     7  1373       delaware              &lt;NA&gt;
## 1368   -75.57887 39.65441     7  1374       delaware              &lt;NA&gt;
## 1369   -75.59032 39.63722     7  1375       delaware              &lt;NA&gt;
## 1370   -75.59605 39.60284     7  1376       delaware              &lt;NA&gt;
## 1371   -75.59032 39.57420     7  1377       delaware              &lt;NA&gt;
## 1372   -75.58459 39.55128     7  1378       delaware              &lt;NA&gt;
## 1373   -75.57887 39.52836     7  1379       delaware              &lt;NA&gt;
## 1374   -75.58459 39.51690     7  1380       delaware              &lt;NA&gt;
## 1375   -75.59032 39.48252     7  1381       delaware              &lt;NA&gt;
## 1376   -75.59032 39.45961     7  1382       delaware              &lt;NA&gt;
## 1377   -75.58459 39.43669     7  1383       delaware              &lt;NA&gt;
## 1378   -75.55594 39.41377     7  1384       delaware              &lt;NA&gt;
## 1379   -75.53876 39.38512     7  1385       delaware              &lt;NA&gt;
## 1380   -75.52157 39.36793     7  1386       delaware              &lt;NA&gt;
## 1381   -75.49292 39.34501     7  1387       delaware              &lt;NA&gt;
## 1382   -75.45854 39.32209     7  1388       delaware              &lt;NA&gt;
## 1383   -75.43562 39.29345     7  1389       delaware              &lt;NA&gt;
## 1384   -75.41843 39.26480     7  1390       delaware              &lt;NA&gt;
## 1385   -75.40125 39.23042     7  1391       delaware              &lt;NA&gt;
## 1386   -75.39552 39.19604     7  1392       delaware              &lt;NA&gt;
## 1387   -75.39552 39.15593     7  1393       delaware              &lt;NA&gt;
## 1388   -75.40125 39.10437     7  1394       delaware              &lt;NA&gt;
## 1389   -75.39552 39.06426     7  1395       delaware              &lt;NA&gt;
## 1390   -75.36687 39.04134     7  1396       delaware              &lt;NA&gt;
## 1391   -75.33249 39.00124     7  1397       delaware              &lt;NA&gt;
## 1392   -75.32103 38.97259     7  1398       delaware              &lt;NA&gt;
## 1393   -75.31530 38.94394     7  1399       delaware              &lt;NA&gt;
## 1394   -75.31530 38.90956     7  1400       delaware              &lt;NA&gt;
## 1395   -75.29812 38.89238     7  1401       delaware              &lt;NA&gt;
## 1396   -75.28665 38.88092     7  1402       delaware              &lt;NA&gt;
## 1397   -75.24081 38.85227     7  1403       delaware              &lt;NA&gt;
## 1398   -75.20644 38.81789     7  1404       delaware              &lt;NA&gt;
## 1399   -75.18352 38.79497     7  1405       delaware              &lt;NA&gt;
## 1400   -75.15488 38.78924     7  1406       delaware              &lt;NA&gt;
## 1401   -75.13196 38.77778     7  1407       delaware              &lt;NA&gt;
## 1402   -75.09185 38.77778     7  1408       delaware              &lt;NA&gt;
## 1403   -75.08039 38.76632     7  1409       delaware              &lt;NA&gt;
## 1404   -75.06320 38.68611     7  1410       delaware              &lt;NA&gt;
## 1405   -75.05746 38.65746     7  1411       delaware              &lt;NA&gt;
## 1406   -75.05174 38.64600     7  1412       delaware              &lt;NA&gt;
## 1407   -75.06320 38.64027     7  1413       delaware              &lt;NA&gt;
## 1408   -75.08612 38.64027     7  1414       delaware              &lt;NA&gt;
## 1409   -75.09185 38.66892     7  1415       delaware              &lt;NA&gt;
## 1410   -75.11477 38.68611     7  1416       delaware              &lt;NA&gt;
## 1411   -75.12623 38.69184     7  1417       delaware              &lt;NA&gt;
## 1412   -75.13196 38.67465     7  1418       delaware              &lt;NA&gt;
## 1413   -75.13196 38.66319     7  1419       delaware              &lt;NA&gt;
## 1414   -75.16061 38.65746     7  1420       delaware              &lt;NA&gt;
## 1415   -75.13196 38.64027     7  1421       delaware              &lt;NA&gt;
## 1416   -75.12050 38.62881     7  1422       delaware              &lt;NA&gt;
## 1417   -75.12623 38.61163     7  1423       delaware              &lt;NA&gt;
## 1418   -75.13196 38.60017     7  1424       delaware              &lt;NA&gt;
## 1419   -75.15488 38.59444     7  1425       delaware              &lt;NA&gt;
## 1420   -75.18925 38.60017     7  1426       delaware              &lt;NA&gt;
## 1421   -75.22363 38.60017     7  1427       delaware              &lt;NA&gt;
## 1422   -75.21790 38.57152     7  1428       delaware              &lt;NA&gt;
## 1423   -75.21217 38.56579     7  1429       delaware              &lt;NA&gt;
## 1424   -75.18925 38.56006     7  1430       delaware              &lt;NA&gt;
## 1425   -75.16634 38.56579     7  1431       delaware              &lt;NA&gt;
## 1426   -75.14341 38.57725     7  1432       delaware              &lt;NA&gt;
## 1427   -75.13196 38.57152     7  1433       delaware              &lt;NA&gt;
## 1428   -75.11477 38.56579     7  1434       delaware              &lt;NA&gt;
## 1429   -75.10330 38.56006     7  1435       delaware              &lt;NA&gt;
## 1430   -75.09185 38.56579     7  1436       delaware              &lt;NA&gt;
## 1431   -75.06893 38.56579     7  1437       delaware              &lt;NA&gt;
## 1432   -75.05174 38.50850     7  1438       delaware              &lt;NA&gt;
## 1433   -75.05746 38.45692     7  1439       delaware              &lt;NA&gt;
## 1434   -75.34968 38.45692     7  1440       delaware              &lt;NA&gt;
## 1435   -75.69345 38.46266     7  1441       delaware              &lt;NA&gt;
## 1436   -75.70492 38.56006     7  1442       delaware              &lt;NA&gt;
## 1437   -75.72210 38.65173     7  1443       delaware              &lt;NA&gt;
## 1438   -75.73356 38.82935     7  1444       delaware              &lt;NA&gt;
## 1439   -75.75648 39.13302     7  1445       delaware              &lt;NA&gt;
## 1440   -75.76794 39.23615     7  1446       delaware              &lt;NA&gt;
## 1441   -75.77367 39.29345     7  1447       delaware              &lt;NA&gt;
## 1442   -75.77940 39.36793     7  1448       delaware              &lt;NA&gt;
## 1443   -75.80231 39.72889     7  1449       delaware              &lt;NA&gt;
## 1444   -85.01548 30.99702     9  1462        florida              &lt;NA&gt;
## 1445   -84.99829 30.96264     9  1463        florida              &lt;NA&gt;
## 1446   -84.97537 30.92253     9  1464        florida              &lt;NA&gt;
## 1447   -84.94672 30.89962     9  1465        florida              &lt;NA&gt;
## 1448   -84.94099 30.88815     9  1466        florida              &lt;NA&gt;
## 1449   -84.94672 30.85951     9  1467        florida              &lt;NA&gt;
## 1450   -84.94099 30.78502     9  1468        florida              &lt;NA&gt;
## 1451   -84.90662 30.74492     9  1469        florida              &lt;NA&gt;
## 1452   -84.87797 30.72773     9  1470        florida              &lt;NA&gt;
## 1453   -84.86651 30.71627     9  1471        florida              &lt;NA&gt;
## 1454   -84.37376 30.68762     9  1472        florida              &lt;NA&gt;
## 1455   -84.31075 30.68762     9  1473        florida              &lt;NA&gt;
## 1456   -84.08729 30.67616     9  1474        florida              &lt;NA&gt;
## 1457   -84.01280 30.67043     9  1475        florida              &lt;NA&gt;
## 1458   -83.76070 30.65897     9  1476        florida              &lt;NA&gt;
## 1459   -83.59454 30.64751     9  1477        florida              &lt;NA&gt;
## 1460   -83.38255 30.63033     9  1478        florida              &lt;NA&gt;
## 1461   -83.28515 30.63033     9  1479        florida              &lt;NA&gt;
## 1462   -83.12471 30.61886     9  1480        florida              &lt;NA&gt;
## 1463   -82.70646 30.59022     9  1481        florida              &lt;NA&gt;
## 1464   -82.60332 30.58449     9  1482        florida              &lt;NA&gt;
## 1465   -82.46009 30.57303     9  1483        florida              &lt;NA&gt;
## 1466   -82.21371 30.56157     9  1484        florida              &lt;NA&gt;
## 1467   -82.22517 30.53865     9  1485        florida              &lt;NA&gt;
## 1468   -82.24236 30.52719     9  1486        florida              &lt;NA&gt;
## 1469   -82.23090 30.51000     9  1487        florida              &lt;NA&gt;
## 1470   -82.21371 30.49281     9  1488        florida              &lt;NA&gt;
## 1471   -82.20798 30.46989     9  1489        florida              &lt;NA&gt;
## 1472   -82.20798 30.39541     9  1490        florida              &lt;NA&gt;
## 1473   -82.17934 30.37249     9  1491        florida              &lt;NA&gt;
## 1474   -82.16215 30.36103     9  1492        florida              &lt;NA&gt;
## 1475   -82.12204 30.36103     9  1493        florida              &lt;NA&gt;
## 1476   -82.08766 30.35530     9  1494        florida              &lt;NA&gt;
## 1477   -82.04756 30.36103     9  1495        florida              &lt;NA&gt;
## 1478   -82.04756 30.38395     9  1496        florida              &lt;NA&gt;
## 1479   -82.03609 30.44125     9  1497        florida              &lt;NA&gt;
## 1480   -82.03036 30.51573     9  1498        florida              &lt;NA&gt;
## 1481   -82.02464 30.55584     9  1499        florida              &lt;NA&gt;
## 1482   -82.03036 30.58449     9  1500        florida              &lt;NA&gt;
## 1483   -82.04756 30.61886     9  1501        florida              &lt;NA&gt;
## 1484   -82.05329 30.70481     9  1502        florida              &lt;NA&gt;
## 1485   -82.05329 30.73346     9  1503        florida              &lt;NA&gt;
## 1486   -82.04756 30.75064     9  1504        florida              &lt;NA&gt;
## 1487   -82.02464 30.76783     9  1505        florida              &lt;NA&gt;
## 1488   -82.02464 30.79075     9  1506        florida              &lt;NA&gt;
## 1489   -82.01318 30.79648     9  1507        florida              &lt;NA&gt;
## 1490   -81.98453 30.79075     9  1508        florida              &lt;NA&gt;
## 1491   -81.97307 30.79648     9  1509        florida              &lt;NA&gt;
## 1492   -81.96162 30.80794     9  1510        florida              &lt;NA&gt;
## 1493   -81.94442 30.82513     9  1511        florida              &lt;NA&gt;
## 1494   -81.92724 30.82513     9  1512        florida              &lt;NA&gt;
## 1495   -81.89285 30.83086     9  1513        florida              &lt;NA&gt;
## 1496   -81.87567 30.80794     9  1514        florida              &lt;NA&gt;
## 1497   -81.83556 30.79075     9  1515        florida              &lt;NA&gt;
## 1498   -81.80119 30.79075     9  1516        florida              &lt;NA&gt;
## 1499   -81.77254 30.76783     9  1517        florida              &lt;NA&gt;
## 1500   -81.74962 30.77356     9  1518        florida              &lt;NA&gt;
## 1501   -81.73243 30.76210     9  1519        florida              &lt;NA&gt;
## 1502   -81.69232 30.73346     9  1520        florida              &lt;NA&gt;
## 1503   -81.66940 30.74492     9  1521        florida              &lt;NA&gt;
## 1504   -81.65221 30.74492     9  1522        florida              &lt;NA&gt;
## 1505   -81.63503 30.72773     9  1523        florida              &lt;NA&gt;
## 1506   -81.60065 30.72200     9  1524        florida              &lt;NA&gt;
## 1507   -81.55482 30.71627     9  1525        florida              &lt;NA&gt;
## 1508   -81.53762 30.68762     9  1526        florida              &lt;NA&gt;
## 1509   -81.52616 30.68762     9  1527        florida              &lt;NA&gt;
## 1510   -81.50898 30.67616     9  1528        florida              &lt;NA&gt;
## 1511   -81.50325 30.67043     9  1529        florida              &lt;NA&gt;
## 1512   -81.48032 30.67616     9  1530        florida              &lt;NA&gt;
## 1513   -81.46314 30.68189     9  1531        florida              &lt;NA&gt;
## 1514   -81.45168 30.68189     9  1532        florida              &lt;NA&gt;
## 1515   -81.45168 30.67043     9  1533        florida              &lt;NA&gt;
## 1516   -81.46314 30.64178     9  1534        florida              &lt;NA&gt;
## 1517   -81.46887 30.61886     9  1535        florida              &lt;NA&gt;
## 1518   -81.47460 30.59595     9  1536        florida              &lt;NA&gt;
## 1519   -81.45741 30.56730     9  1537        florida              &lt;NA&gt;
## 1520   -81.45741 30.55584     9  1538        florida              &lt;NA&gt;
## 1521   -81.45168 30.53292     9  1539        florida              &lt;NA&gt;
## 1522   -81.45168 30.51573     9  1540        florida              &lt;NA&gt;
## 1523   -81.44022 30.48709     9  1541        florida              &lt;NA&gt;
## 1524   -81.43449 30.45844     9  1542        florida              &lt;NA&gt;
## 1525   -81.44022 30.41260     9  1543        florida              &lt;NA&gt;
## 1526   -81.45741 30.38968     9  1544        florida              &lt;NA&gt;
## 1527   -81.45168 30.37249     9  1545        florida              &lt;NA&gt;
## 1528   -81.44022 30.36676     9  1546        florida              &lt;NA&gt;
## 1529   -81.42303 30.37249     9  1547        florida              &lt;NA&gt;
## 1530   -81.40011 30.38968     9  1548        florida              &lt;NA&gt;
## 1531   -81.38866 30.38395     9  1549        florida              &lt;NA&gt;
## 1532   -81.37147 30.32093     9  1550        florida              &lt;NA&gt;
## 1533   -81.36574 30.24644     9  1551        florida              &lt;NA&gt;
## 1534   -81.35427 30.18915     9  1552        florida              &lt;NA&gt;
## 1535   -81.33136 30.09748     9  1553        florida              &lt;NA&gt;
## 1536   -81.29125 29.96569     9  1554        florida              &lt;NA&gt;
## 1537   -81.27979 29.91986     9  1555        florida              &lt;NA&gt;
## 1538   -81.29125 29.87975     9  1556        florida              &lt;NA&gt;
## 1539   -81.26833 29.86256     9  1557        florida              &lt;NA&gt;
## 1540   -81.25114 29.83391     9  1558        florida              &lt;NA&gt;
## 1541   -81.25114 29.78808     9  1559        florida              &lt;NA&gt;
## 1542   -81.24541 29.72505     9  1560        florida              &lt;NA&gt;
## 1543   -81.23396 29.70213     9  1561        florida              &lt;NA&gt;
## 1544   -81.21104 29.69067     9  1562        florida              &lt;NA&gt;
## 1545   -81.19958 29.67348     9  1563        florida              &lt;NA&gt;
## 1546   -81.19958 29.64484     9  1564        florida              &lt;NA&gt;
## 1547   -81.15947 29.55316     9  1565        florida              &lt;NA&gt;
## 1548   -81.10790 29.43284     9  1566        florida              &lt;NA&gt;
## 1549   -81.08498 29.38128     9  1567        florida              &lt;NA&gt;
## 1550   -81.08498 29.35836     9  1568        florida              &lt;NA&gt;
## 1551   -80.99331 29.20366     9  1569        florida              &lt;NA&gt;
## 1552   -80.97040 29.16355     9  1570        florida              &lt;NA&gt;
## 1553   -80.95894 29.11771     9  1571        florida              &lt;NA&gt;
## 1554   -80.95894 29.06042     9  1572        florida              &lt;NA&gt;
## 1555   -80.94747 29.05469     9  1573        florida              &lt;NA&gt;
## 1556   -80.93029 29.05469     9  1574        florida              &lt;NA&gt;
## 1557   -80.90737 29.04323     9  1575        florida              &lt;NA&gt;
## 1558   -80.90163 29.01458     9  1576        florida              &lt;NA&gt;
## 1559   -80.90163 28.96874     9  1577        florida              &lt;NA&gt;
## 1560   -80.85580 28.89426     9  1578        florida              &lt;NA&gt;
## 1561   -80.78705 28.80832     9  1579        florida              &lt;NA&gt;
## 1562   -80.75840 28.76248     9  1580        florida              &lt;NA&gt;
## 1563   -80.76413 28.74529     9  1581        florida              &lt;NA&gt;
## 1564   -80.78132 28.74529     9  1582        florida              &lt;NA&gt;
## 1565   -80.82716 28.78540     9  1583        florida              &lt;NA&gt;
## 1566   -80.84435 28.78540     9  1584        florida              &lt;NA&gt;
## 1567   -80.85007 28.77394     9  1585        florida              &lt;NA&gt;
## 1568   -80.81570 28.65362     9  1586        florida              &lt;NA&gt;
## 1569   -80.78132 28.53330     9  1587        florida              &lt;NA&gt;
## 1570   -80.71829 28.33849     9  1588        florida              &lt;NA&gt;
## 1571   -80.64381 28.16660     9  1589        florida              &lt;NA&gt;
## 1572   -80.59225 28.06920     9  1590        florida              &lt;NA&gt;
## 1573   -80.52349 27.92596     9  1591        florida              &lt;NA&gt;
## 1574   -80.47765 27.85148     9  1592        florida              &lt;NA&gt;
## 1575   -80.44328 27.79418     9  1593        florida              &lt;NA&gt;
## 1576   -80.41463 27.71970     9  1594        florida              &lt;NA&gt;
## 1577   -80.38025 27.65094     9  1595        florida              &lt;NA&gt;
## 1578   -80.35733 27.61084     9  1596        florida              &lt;NA&gt;
## 1579   -80.33441 27.54781     9  1597        florida              &lt;NA&gt;
## 1580   -80.32868 27.50770     9  1598        florida              &lt;NA&gt;
## 1581   -80.32868 27.46760     9  1599        florida              &lt;NA&gt;
## 1582   -80.31149 27.43322     9  1600        florida              &lt;NA&gt;
## 1583   -80.27139 27.35301     9  1601        florida              &lt;NA&gt;
## 1584   -80.24274 27.29571     9  1602        florida              &lt;NA&gt;
## 1585   -80.21409 27.25560     9  1603        florida              &lt;NA&gt;
## 1586   -80.19691 27.19831     9  1604        florida              &lt;NA&gt;
## 1587   -80.20836 27.16966     9  1605        florida              &lt;NA&gt;
## 1588   -80.20836 27.15247     9  1606        florida              &lt;NA&gt;
## 1589   -80.17971 27.14101     9  1607        florida              &lt;NA&gt;
## 1590   -80.15107 27.13528     9  1608        florida              &lt;NA&gt;
## 1591   -80.13387 27.11809     9  1609        florida              &lt;NA&gt;
## 1592   -80.11669 27.07799     9  1610        florida              &lt;NA&gt;
## 1593   -80.09377 27.01496     9  1611        florida              &lt;NA&gt;
## 1594   -80.08231 26.95766     9  1612        florida              &lt;NA&gt;
## 1595   -80.07085 26.91183     9  1613        florida              &lt;NA&gt;
## 1596   -80.05367 26.83161     9  1614        florida              &lt;NA&gt;
## 1597   -80.04794 26.76286     9  1615        florida              &lt;NA&gt;
## 1598   -80.04220 26.68264     9  1616        florida              &lt;NA&gt;
## 1599   -80.04794 26.60816     9  1617        florida              &lt;NA&gt;
## 1600   -80.05939 26.51649     9  1618        florida              &lt;NA&gt;
## 1601   -80.07658 26.40190     9  1619        florida              &lt;NA&gt;
## 1602   -80.08804 26.31595     9  1620        florida              &lt;NA&gt;
## 1603   -80.08804 26.28157     9  1621        florida              &lt;NA&gt;
## 1604   -80.09950 26.16698     9  1622        florida              &lt;NA&gt;
## 1605   -80.11096 26.12115     9  1623        florida              &lt;NA&gt;
## 1606   -80.12241 26.09250     9  1624        florida              &lt;NA&gt;
## 1607   -80.12814 26.05239     9  1625        florida              &lt;NA&gt;
## 1608   -80.12814 26.00656     9  1626        florida              &lt;NA&gt;
## 1609   -80.13387 25.96072     9  1627        florida              &lt;NA&gt;
## 1610   -80.13961 25.90342     9  1628        florida              &lt;NA&gt;
## 1611   -80.12814 25.85186     9  1629        florida              &lt;NA&gt;
## 1612   -80.12814 25.81748     9  1630        florida              &lt;NA&gt;
## 1613   -80.12814 25.79456     9  1631        florida              &lt;NA&gt;
## 1614   -80.13387 25.78310     9  1632        florida              &lt;NA&gt;
## 1615   -80.14534 25.77737     9  1633        florida              &lt;NA&gt;
## 1616   -80.16252 25.78310     9  1634        florida              &lt;NA&gt;
## 1617   -80.16825 25.80029     9  1635        florida              &lt;NA&gt;
## 1618   -80.16825 25.82321     9  1636        florida              &lt;NA&gt;
## 1619   -80.16252 25.85759     9  1637        florida              &lt;NA&gt;
## 1620   -80.17398 25.85759     9  1638        florida              &lt;NA&gt;
## 1621   -80.18545 25.85186     9  1639        florida              &lt;NA&gt;
## 1622   -80.19691 25.83467     9  1640        florida              &lt;NA&gt;
## 1623   -80.20263 25.78883     9  1641        florida              &lt;NA&gt;
## 1624   -80.20836 25.75445     9  1642        florida              &lt;NA&gt;
## 1625   -80.21982 25.73726     9  1643        florida              &lt;NA&gt;
## 1626   -80.25420 25.72008     9  1644        florida              &lt;NA&gt;
## 1627   -80.26566 25.69716     9  1645        florida              &lt;NA&gt;
## 1628   -80.27712 25.63986     9  1646        florida              &lt;NA&gt;
## 1629   -80.30003 25.62840     9  1647        florida              &lt;NA&gt;
## 1630   -80.31149 25.61694     9  1648        florida              &lt;NA&gt;
## 1631   -80.32296 25.59975     9  1649        florida              &lt;NA&gt;
## 1632   -80.32296 25.56538     9  1650        florida              &lt;NA&gt;
## 1633   -80.32296 25.54819     9  1651        florida              &lt;NA&gt;
## 1634   -80.33441 25.52527     9  1652        florida              &lt;NA&gt;
## 1635   -80.35160 25.49662     9  1653        florida              &lt;NA&gt;
## 1636   -80.35733 25.46225     9  1654        florida              &lt;NA&gt;
## 1637   -80.34587 25.42214     9  1655        florida              &lt;NA&gt;
## 1638   -80.32868 25.39349     9  1656        florida              &lt;NA&gt;
## 1639   -80.32868 25.37057     9  1657        florida              &lt;NA&gt;
## 1640   -80.33441 25.35338     9  1658        florida              &lt;NA&gt;
## 1641   -80.38598 25.33046     9  1659        florida              &lt;NA&gt;
## 1642   -80.39171 25.30182     9  1660        florida              &lt;NA&gt;
## 1643   -80.40317 25.29036     9  1661        florida              &lt;NA&gt;
## 1644   -80.42609 25.27317     9  1662        florida              &lt;NA&gt;
## 1645   -80.43755 25.23879     9  1663        florida              &lt;NA&gt;
## 1646   -80.44328 25.22160     9  1664        florida              &lt;NA&gt;
## 1647   -80.47192 25.23306     9  1665        florida              &lt;NA&gt;
## 1648   -80.48911 25.22733     9  1666        florida              &lt;NA&gt;
## 1649   -80.50057 25.20441     9  1667        florida              &lt;NA&gt;
## 1650   -80.51776 25.20441     9  1668        florida              &lt;NA&gt;
## 1651   -80.55787 25.23306     9  1669        florida              &lt;NA&gt;
## 1652   -80.58651 25.23879     9  1670        florida              &lt;NA&gt;
## 1653   -80.59798 25.23306     9  1671        florida              &lt;NA&gt;
## 1654   -80.59225 25.20441     9  1672        florida              &lt;NA&gt;
## 1655   -80.60944 25.19296     9  1673        florida              &lt;NA&gt;
## 1656   -80.63235 25.19296     9  1674        florida              &lt;NA&gt;
## 1657   -80.67818 25.18150     9  1675        florida              &lt;NA&gt;
## 1658   -80.71256 25.15858     9  1676        florida              &lt;NA&gt;
## 1659   -80.79278 25.15858     9  1677        florida              &lt;NA&gt;
## 1660   -80.82716 25.17576     9  1678        florida              &lt;NA&gt;
## 1661   -80.85007 25.18150     9  1679        florida              &lt;NA&gt;
## 1662   -80.89591 25.18150     9  1680        florida              &lt;NA&gt;
## 1663   -80.94747 25.14712     9  1681        florida              &lt;NA&gt;
## 1664   -80.96467 25.14139     9  1682        florida              &lt;NA&gt;
## 1665   -80.99331 25.13566     9  1683        florida              &lt;NA&gt;
## 1666   -81.04488 25.14139     9  1684        florida              &lt;NA&gt;
## 1667   -81.08498 25.12993     9  1685        florida              &lt;NA&gt;
## 1668   -81.10790 25.13566     9  1686        florida              &lt;NA&gt;
## 1669   -81.13082 25.15858     9  1687        florida              &lt;NA&gt;
## 1670   -81.16520 25.20441     9  1688        florida              &lt;NA&gt;
## 1671   -81.17666 25.23879     9  1689        florida              &lt;NA&gt;
## 1672   -81.18240 25.26744     9  1690        florida              &lt;NA&gt;
## 1673   -81.17666 25.30182     9  1691        florida              &lt;NA&gt;
## 1674   -81.16520 25.31901     9  1692        florida              &lt;NA&gt;
## 1675   -81.14229 25.32473     9  1693        florida              &lt;NA&gt;
## 1676   -81.11936 25.31901     9  1694        florida              &lt;NA&gt;
## 1677   -81.10218 25.30182     9  1695        florida              &lt;NA&gt;
## 1678   -81.07925 25.27317     9  1696        florida              &lt;NA&gt;
## 1679   -81.05061 25.24452     9  1697        florida              &lt;NA&gt;
## 1680   -81.02197 25.23306     9  1698        florida              &lt;NA&gt;
## 1681   -80.99331 25.22160     9  1699        florida              &lt;NA&gt;
## 1682   -80.95894 25.23306     9  1700        florida              &lt;NA&gt;
## 1683   -80.93602 25.24452     9  1701        florida              &lt;NA&gt;
## 1684   -80.92456 25.25598     9  1702        florida              &lt;NA&gt;
## 1685   -80.93029 25.27890     9  1703        florida              &lt;NA&gt;
## 1686   -80.92456 25.29609     9  1704        florida              &lt;NA&gt;
## 1687   -80.91883 25.31327     9  1705        florida              &lt;NA&gt;
## 1688   -80.91883 25.32473     9  1706        florida              &lt;NA&gt;
## 1689   -80.93029 25.33046     9  1707        florida              &lt;NA&gt;
## 1690   -80.96467 25.32473     9  1708        florida              &lt;NA&gt;
## 1691   -80.98186 25.32473     9  1709        florida              &lt;NA&gt;
## 1692   -80.98758 25.33046     9  1710        florida              &lt;NA&gt;
## 1693   -80.99905 25.35338     9  1711        florida              &lt;NA&gt;
## 1694   -81.01624 25.35911     9  1712        florida              &lt;NA&gt;
## 1695   -81.02197 25.35911     9  1713        florida              &lt;NA&gt;
## 1696   -81.06207 25.38203     9  1714        florida              &lt;NA&gt;
## 1697   -81.07352 25.38203     9  1715        florida              &lt;NA&gt;
## 1698   -81.10218 25.37630     9  1716        florida              &lt;NA&gt;
## 1699   -81.11363 25.38203     9  1717        florida              &lt;NA&gt;
## 1700   -81.15374 25.39922     9  1718        florida              &lt;NA&gt;
## 1701   -81.17093 25.42214     9  1719        florida              &lt;NA&gt;
## 1702   -81.17666 25.47370     9  1720        florida              &lt;NA&gt;
## 1703   -81.19385 25.49089     9  1721        florida              &lt;NA&gt;
## 1704   -81.21677 25.51381     9  1722        florida              &lt;NA&gt;
## 1705   -81.22250 25.52527     9  1723        florida              &lt;NA&gt;
## 1706   -81.21104 25.54819     9  1724        florida              &lt;NA&gt;
## 1707   -81.21677 25.55965     9  1725        florida              &lt;NA&gt;
## 1708   -81.24541 25.57111     9  1726        florida              &lt;NA&gt;
## 1709   -81.25114 25.58829     9  1727        florida              &lt;NA&gt;
## 1710   -81.28552 25.65705     9  1728        florida              &lt;NA&gt;
## 1711   -81.31417 25.68570     9  1729        florida              &lt;NA&gt;
## 1712   -81.33136 25.70289     9  1730        florida              &lt;NA&gt;
## 1713   -81.36001 25.76591     9  1731        florida              &lt;NA&gt;
## 1714   -81.38293 25.80029     9  1732        florida              &lt;NA&gt;
## 1715   -81.41158 25.82894     9  1733        florida              &lt;NA&gt;
## 1716   -81.46314 25.86332     9  1734        florida              &lt;NA&gt;
## 1717   -81.50325 25.88050     9  1735        florida              &lt;NA&gt;
## 1718   -81.52616 25.88623     9  1736        florida              &lt;NA&gt;
## 1719   -81.54336 25.90915     9  1737        florida              &lt;NA&gt;
## 1720   -81.56627 25.90915     9  1738        florida              &lt;NA&gt;
## 1721   -81.57773 25.89769     9  1739        florida              &lt;NA&gt;
## 1722   -81.61211 25.91488     9  1740        florida              &lt;NA&gt;
## 1723   -81.63503 25.90915     9  1741        florida              &lt;NA&gt;
## 1724   -81.65221 25.91488     9  1742        florida              &lt;NA&gt;
## 1725   -81.67513 25.92061     9  1743        florida              &lt;NA&gt;
## 1726   -81.69232 25.91488     9  1744        florida              &lt;NA&gt;
## 1727   -81.70951 25.91488     9  1745        florida              &lt;NA&gt;
## 1728   -81.72097 25.92061     9  1746        florida              &lt;NA&gt;
## 1729   -81.74962 25.93780     9  1747        florida              &lt;NA&gt;
## 1730   -81.78400 26.00082     9  1748        florida              &lt;NA&gt;
## 1731   -81.82410 26.13260     9  1749        florida              &lt;NA&gt;
## 1732   -81.84702 26.23574     9  1750        florida              &lt;NA&gt;
## 1733   -81.85275 26.29303     9  1751        florida              &lt;NA&gt;
## 1734   -81.85275 26.32741     9  1752        florida              &lt;NA&gt;
## 1735   -81.85275 26.37325     9  1753        florida              &lt;NA&gt;
## 1736   -81.85275 26.39617     9  1754        florida              &lt;NA&gt;
## 1737   -81.87567 26.41335     9  1755        florida              &lt;NA&gt;
## 1738   -81.87567 26.43054     9  1756        florida              &lt;NA&gt;
## 1739   -81.87567 26.45346     9  1757        florida              &lt;NA&gt;
## 1740   -81.88713 26.45346     9  1758        florida              &lt;NA&gt;
## 1741   -81.91578 26.44200     9  1759        florida              &lt;NA&gt;
## 1742   -81.93296 26.44773     9  1760        florida              &lt;NA&gt;
## 1743   -81.96735 26.48784     9  1761        florida              &lt;NA&gt;
## 1744   -81.99026 26.48784     9  1762        florida              &lt;NA&gt;
## 1745   -82.00745 26.51076     9  1763        florida              &lt;NA&gt;
## 1746   -82.00745 26.52222     9  1764        florida              &lt;NA&gt;
## 1747   -81.98453 26.53941     9  1765        florida              &lt;NA&gt;
## 1748   -81.99026 26.55087     9  1766        florida              &lt;NA&gt;
## 1749   -82.01891 26.55087     9  1767        florida              &lt;NA&gt;
## 1750   -82.04756 26.55087     9  1768        florida              &lt;NA&gt;
## 1751   -82.05901 26.56232     9  1769        florida              &lt;NA&gt;
## 1752   -82.06474 26.58524     9  1770        florida              &lt;NA&gt;
## 1753   -82.06474 26.62535     9  1771        florida              &lt;NA&gt;
## 1754   -82.07620 26.64827     9  1772        florida              &lt;NA&gt;
## 1755   -82.09340 26.66546     9  1773        florida              &lt;NA&gt;
## 1756   -82.09912 26.68837     9  1774        florida              &lt;NA&gt;
## 1757   -82.09340 26.73421     9  1775        florida              &lt;NA&gt;
## 1758   -82.08193 26.76286     9  1776        florida              &lt;NA&gt;
## 1759   -82.06474 26.79724     9  1777        florida              &lt;NA&gt;
## 1760   -82.07620 26.86026     9  1778        florida              &lt;NA&gt;
## 1761   -82.09340 26.88891     9  1779        florida              &lt;NA&gt;
## 1762   -82.11058 26.91183     9  1780        florida              &lt;NA&gt;
## 1763   -82.10485 26.92329     9  1781        florida              &lt;NA&gt;
## 1764   -82.09340 26.93475     9  1782        florida              &lt;NA&gt;
## 1765   -82.04756 26.94621     9  1783        florida              &lt;NA&gt;
## 1766   -82.03609 26.95766     9  1784        florida              &lt;NA&gt;
## 1767   -82.03609 26.97485     9  1785        florida              &lt;NA&gt;
## 1768   -82.04756 26.98058     9  1786        florida              &lt;NA&gt;
## 1769   -82.07620 26.96912     9  1787        florida              &lt;NA&gt;
## 1770   -82.09912 26.96339     9  1788        florida              &lt;NA&gt;
## 1771   -82.11631 26.96339     9  1789        florida              &lt;NA&gt;
## 1772   -82.12777 26.96339     9  1790        florida              &lt;NA&gt;
## 1773   -82.15069 26.96339     9  1791        florida              &lt;NA&gt;
## 1774   -82.16788 26.95766     9  1792        florida              &lt;NA&gt;
## 1775   -82.23663 26.99777     9  1793        florida              &lt;NA&gt;
## 1776   -82.25382 27.00350     9  1794        florida              &lt;NA&gt;
## 1777   -82.25955 26.99777     9  1795        florida              &lt;NA&gt;
## 1778   -82.25955 26.97485     9  1796        florida              &lt;NA&gt;
## 1779   -82.24236 26.95766     9  1797        florida              &lt;NA&gt;
## 1780   -82.17361 26.88318     9  1798        florida              &lt;NA&gt;
## 1781   -82.16215 26.85453     9  1799        florida              &lt;NA&gt;
## 1782   -82.16215 26.82015     9  1800        florida              &lt;NA&gt;
## 1783   -82.17361 26.81442     9  1801        florida              &lt;NA&gt;
## 1784   -82.20226 26.82015     9  1802        florida              &lt;NA&gt;
## 1785   -82.21371 26.82588     9  1803        florida              &lt;NA&gt;
## 1786   -82.23663 26.82588     9  1804        florida              &lt;NA&gt;
## 1787   -82.24809 26.82015     9  1805        florida              &lt;NA&gt;
## 1788   -82.26527 26.84307     9  1806        florida              &lt;NA&gt;
## 1789   -82.28247 26.83734     9  1807        florida              &lt;NA&gt;
## 1790   -82.29393 26.85453     9  1808        florida              &lt;NA&gt;
## 1791   -82.33404 26.89464     9  1809        florida              &lt;NA&gt;
## 1792   -82.34549 26.94048     9  1810        florida              &lt;NA&gt;
## 1793   -82.36269 26.95193     9  1811        florida              &lt;NA&gt;
## 1794   -82.38560 26.96912     9  1812        florida              &lt;NA&gt;
## 1795   -82.40852 26.99777     9  1813        florida              &lt;NA&gt;
## 1796   -82.42570 27.03215     9  1814        florida              &lt;NA&gt;
## 1797   -82.46581 27.07799     9  1815        florida              &lt;NA&gt;
## 1798   -82.47727 27.10090     9  1816        florida              &lt;NA&gt;
## 1799   -82.47727 27.11809     9  1817        florida              &lt;NA&gt;
## 1800   -82.47154 27.15247     9  1818        florida              &lt;NA&gt;
## 1801   -82.48300 27.18112     9  1819        florida              &lt;NA&gt;
## 1802   -82.51738 27.22695     9  1820        florida              &lt;NA&gt;
## 1803   -82.54604 27.30144     9  1821        florida              &lt;NA&gt;
## 1804   -82.56322 27.34727     9  1822        florida              &lt;NA&gt;
## 1805   -82.56322 27.38738     9  1823        florida              &lt;NA&gt;
## 1806   -82.56895 27.41030     9  1824        florida              &lt;NA&gt;
## 1807   -82.60332 27.43322     9  1825        florida              &lt;NA&gt;
## 1808   -82.62624 27.45041     9  1826        florida              &lt;NA&gt;
## 1809   -82.67207 27.46187     9  1827        florida              &lt;NA&gt;
## 1810   -82.67781 27.47333     9  1828        florida              &lt;NA&gt;
## 1811   -82.66635 27.51343     9  1829        florida              &lt;NA&gt;
## 1812   -82.66062 27.53062     9  1830        florida              &lt;NA&gt;
## 1813   -82.65489 27.53062     9  1831        florida              &lt;NA&gt;
## 1814   -82.63197 27.53062     9  1832        florida              &lt;NA&gt;
## 1815   -82.58614 27.52489     9  1833        florida              &lt;NA&gt;
## 1816   -82.58041 27.53635     9  1834        florida              &lt;NA&gt;
## 1817   -82.58614 27.57646     9  1835        florida              &lt;NA&gt;
## 1818   -82.59187 27.58219     9  1836        florida              &lt;NA&gt;
## 1819   -82.59760 27.59365     9  1837        florida              &lt;NA&gt;
## 1820   -82.59187 27.60511     9  1838        florida              &lt;NA&gt;
## 1821   -82.56895 27.62230     9  1839        florida              &lt;NA&gt;
## 1822   -82.56322 27.64521     9  1840        florida              &lt;NA&gt;
## 1823   -82.56322 27.65667     9  1841        florida              &lt;NA&gt;
## 1824   -82.55749 27.66813     9  1842        florida              &lt;NA&gt;
## 1825   -82.54030 27.67386     9  1843        florida              &lt;NA&gt;
## 1826   -82.51738 27.68532     9  1844        florida              &lt;NA&gt;
## 1827   -82.50020 27.70251     9  1845        florida              &lt;NA&gt;
## 1828   -82.47727 27.71397     9  1846        florida              &lt;NA&gt;
## 1829   -82.47154 27.72543     9  1847        florida              &lt;NA&gt;
## 1830   -82.47727 27.74834     9  1848        florida              &lt;NA&gt;
## 1831   -82.47727 27.75980     9  1849        florida              &lt;NA&gt;
## 1832   -82.46581 27.77126     9  1850        florida              &lt;NA&gt;
## 1833   -82.43143 27.78272     9  1851        florida              &lt;NA&gt;
## 1834   -82.38560 27.84575     9  1852        florida              &lt;NA&gt;
## 1835   -82.39133 27.86294     9  1853        florida              &lt;NA&gt;
## 1836   -82.39706 27.87440     9  1854        florida              &lt;NA&gt;
## 1837   -82.40852 27.88586     9  1855        florida              &lt;NA&gt;
## 1838   -82.41425 27.91450     9  1856        florida              &lt;NA&gt;
## 1839   -82.40852 27.94315     9  1857        florida              &lt;NA&gt;
## 1840   -82.43143 27.94888     9  1858        florida              &lt;NA&gt;
## 1841   -82.43716 27.96034     9  1859        florida              &lt;NA&gt;
## 1842   -82.44862 27.96034     9  1860        florida              &lt;NA&gt;
## 1843   -82.46009 27.95461     9  1861        florida              &lt;NA&gt;
## 1844   -82.46581 27.93169     9  1862        florida              &lt;NA&gt;
## 1845   -82.48300 27.90878     9  1863        florida              &lt;NA&gt;
## 1846   -82.47727 27.86867     9  1864        florida              &lt;NA&gt;
## 1847   -82.48300 27.85148     9  1865        florida              &lt;NA&gt;
## 1848   -82.49446 27.84002     9  1866        florida              &lt;NA&gt;
## 1849   -82.51165 27.84575     9  1867        florida              &lt;NA&gt;
## 1850   -82.52311 27.85148     9  1868        florida              &lt;NA&gt;
## 1851   -82.54030 27.87440     9  1869        florida              &lt;NA&gt;
## 1852   -82.54030 27.89732     9  1870        florida              &lt;NA&gt;
## 1853   -82.54030 27.93169     9  1871        florida              &lt;NA&gt;
## 1854   -82.54030 27.96034     9  1872        florida              &lt;NA&gt;
## 1855   -82.56322 27.97753     9  1873        florida              &lt;NA&gt;
## 1856   -82.60332 27.98899     9  1874        florida              &lt;NA&gt;
## 1857   -82.62051 28.00618     9  1875        florida              &lt;NA&gt;
## 1858   -82.63770 28.01764     9  1876        florida              &lt;NA&gt;
## 1859   -82.65489 28.01191     9  1877        florida              &lt;NA&gt;
## 1860   -82.66062 28.01191     9  1878        florida              &lt;NA&gt;
## 1861   -82.67781 28.02337     9  1879        florida              &lt;NA&gt;
## 1862   -82.68354 28.04055     9  1880        florida              &lt;NA&gt;
## 1863   -82.69500 28.04628     9  1881        florida              &lt;NA&gt;
## 1864   -82.70073 28.04055     9  1882        florida              &lt;NA&gt;
## 1865   -82.70646 28.00045     9  1883        florida              &lt;NA&gt;
## 1866   -82.70646 27.97753     9  1884        florida              &lt;NA&gt;
## 1867   -82.71791 27.96607     9  1885        florida              &lt;NA&gt;
## 1868   -82.72938 27.96034     9  1886        florida              &lt;NA&gt;
## 1869   -82.72938 27.93742     9  1887        florida              &lt;NA&gt;
## 1870   -82.71791 27.93169     9  1888        florida              &lt;NA&gt;
## 1871   -82.67207 27.92023     9  1889        florida              &lt;NA&gt;
## 1872   -82.65489 27.89158     9  1890        florida              &lt;NA&gt;
## 1873   -82.63197 27.88586     9  1891        florida              &lt;NA&gt;
## 1874   -82.62624 27.87440     9  1892        florida              &lt;NA&gt;
## 1875   -82.63770 27.86294     9  1893        florida              &lt;NA&gt;
## 1876   -82.63770 27.85721     9  1894        florida              &lt;NA&gt;
## 1877   -82.63197 27.83429     9  1895        florida              &lt;NA&gt;
## 1878   -82.63197 27.80564     9  1896        florida              &lt;NA&gt;
## 1879   -82.63770 27.78845     9  1897        florida              &lt;NA&gt;
## 1880   -82.63770 27.77699     9  1898        florida              &lt;NA&gt;
## 1881   -82.63770 27.74834     9  1899        florida              &lt;NA&gt;
## 1882   -82.64343 27.72543     9  1900        florida              &lt;NA&gt;
## 1883   -82.66062 27.71970     9  1901        florida              &lt;NA&gt;
## 1884   -82.68354 27.71970     9  1902        florida              &lt;NA&gt;
## 1885   -82.69500 27.73116     9  1903        florida              &lt;NA&gt;
## 1886   -82.70073 27.74262     9  1904        florida              &lt;NA&gt;
## 1887   -82.71791 27.74834     9  1905        florida              &lt;NA&gt;
## 1888   -82.73511 27.75408     9  1906        florida              &lt;NA&gt;
## 1889   -82.75230 27.76554     9  1907        florida              &lt;NA&gt;
## 1890   -82.75802 27.77699     9  1908        florida              &lt;NA&gt;
## 1891   -82.76949 27.83429     9  1909        florida              &lt;NA&gt;
## 1892   -82.77522 27.84575     9  1910        florida              &lt;NA&gt;
## 1893   -82.78667 27.85148     9  1911        florida              &lt;NA&gt;
## 1894   -82.80386 27.85148     9  1912        florida              &lt;NA&gt;
## 1895   -82.80959 27.83429     9  1913        florida              &lt;NA&gt;
## 1896   -82.82105 27.83429     9  1914        florida              &lt;NA&gt;
## 1897   -82.82678 27.84002     9  1915        florida              &lt;NA&gt;
## 1898   -82.84396 27.86867     9  1916        florida              &lt;NA&gt;
## 1899   -82.84969 27.90304     9  1917        florida              &lt;NA&gt;
## 1900   -82.84969 27.92596     9  1918        florida              &lt;NA&gt;
## 1901   -82.83251 27.96034     9  1919        florida              &lt;NA&gt;
## 1902   -82.80386 28.01191     9  1920        florida              &lt;NA&gt;
## 1903   -82.78667 28.05201     9  1921        florida              &lt;NA&gt;
## 1904   -82.78667 28.09212     9  1922        florida              &lt;NA&gt;
## 1905   -82.78667 28.12650     9  1923        florida              &lt;NA&gt;
## 1906   -82.79813 28.17233     9  1924        florida              &lt;NA&gt;
## 1907   -82.79813 28.18952     9  1925        florida              &lt;NA&gt;
## 1908   -82.77522 28.21244     9  1926        florida              &lt;NA&gt;
## 1909   -82.74084 28.26974     9  1927        florida              &lt;NA&gt;
## 1910   -82.73511 28.27547     9  1928        florida              &lt;NA&gt;
## 1911   -82.72938 28.30412     9  1929        florida              &lt;NA&gt;
## 1912   -82.72938 28.34422     9  1930        florida              &lt;NA&gt;
## 1913   -82.71791 28.37287     9  1931        florida              &lt;NA&gt;
## 1914   -82.70646 28.39579     9  1932        florida              &lt;NA&gt;
## 1915   -82.70073 28.41871     9  1933        florida              &lt;NA&gt;
## 1916   -82.68354 28.44163     9  1934        florida              &lt;NA&gt;
## 1917   -82.67781 28.45881     9  1935        florida              &lt;NA&gt;
## 1918   -82.68927 28.47600     9  1936        florida              &lt;NA&gt;
## 1919   -82.67781 28.51611     9  1937        florida              &lt;NA&gt;
## 1920   -82.66635 28.52757     9  1938        florida              &lt;NA&gt;
## 1921   -82.66062 28.55049     9  1939        florida              &lt;NA&gt;
## 1922   -82.66062 28.58486     9  1940        florida              &lt;NA&gt;
## 1923   -82.67207 28.61924     9  1941        florida              &lt;NA&gt;
## 1924   -82.67207 28.64216     9  1942        florida              &lt;NA&gt;
## 1925   -82.66635 28.65935     9  1943        florida              &lt;NA&gt;
## 1926   -82.65489 28.67081     9  1944        florida              &lt;NA&gt;
## 1927   -82.63770 28.69945     9  1945        florida              &lt;NA&gt;
## 1928   -82.63770 28.71665     9  1946        florida              &lt;NA&gt;
## 1929   -82.65489 28.73956     9  1947        florida              &lt;NA&gt;
## 1930   -82.65489 28.75675     9  1948        florida              &lt;NA&gt;
## 1931   -82.64343 28.77394     9  1949        florida              &lt;NA&gt;
## 1932   -82.64343 28.78540     9  1950        florida              &lt;NA&gt;
## 1933   -82.64343 28.80259     9  1951        florida              &lt;NA&gt;
## 1934   -82.66635 28.80832     9  1952        florida              &lt;NA&gt;
## 1935   -82.68354 28.81405     9  1953        florida              &lt;NA&gt;
## 1936   -82.69500 28.82551     9  1954        florida              &lt;NA&gt;
## 1937   -82.69500 28.83697     9  1955        florida              &lt;NA&gt;
## 1938   -82.69500 28.84270     9  1956        florida              &lt;NA&gt;
## 1939   -82.68927 28.85988     9  1957        florida              &lt;NA&gt;
## 1940   -82.67781 28.86561     9  1958        florida              &lt;NA&gt;
## 1941   -82.65489 28.86561     9  1959        florida              &lt;NA&gt;
## 1942   -82.63770 28.86561     9  1960        florida              &lt;NA&gt;
## 1943   -82.62624 28.87707     9  1961        florida              &lt;NA&gt;
## 1944   -82.62051 28.88853     9  1962        florida              &lt;NA&gt;
## 1945   -82.63197 28.89999     9  1963        florida              &lt;NA&gt;
## 1946   -82.65489 28.92291     9  1964        florida              &lt;NA&gt;
## 1947   -82.69500 28.94010     9  1965        florida              &lt;NA&gt;
## 1948   -82.71219 28.95729     9  1966        florida              &lt;NA&gt;
## 1949   -82.72365 28.96874     9  1967        florida              &lt;NA&gt;
## 1950   -82.72365 28.99739     9  1968        florida              &lt;NA&gt;
## 1951   -82.73511 29.00885     9  1969        florida              &lt;NA&gt;
## 1952   -82.74657 29.03177     9  1970        florida              &lt;NA&gt;
## 1953   -82.74084 29.05469     9  1971        florida              &lt;NA&gt;
## 1954   -82.74084 29.06615     9  1972        florida              &lt;NA&gt;
## 1955   -82.74657 29.07188     9  1973        florida              &lt;NA&gt;
## 1956   -82.75802 29.08334     9  1974        florida              &lt;NA&gt;
## 1957   -82.79240 29.08907     9  1975        florida              &lt;NA&gt;
## 1958   -82.80386 29.09480     9  1976        florida              &lt;NA&gt;
## 1959   -82.80959 29.11771     9  1977        florida              &lt;NA&gt;
## 1960   -82.80386 29.14063     9  1978        florida              &lt;NA&gt;
## 1961   -82.79813 29.15209     9  1979        florida              &lt;NA&gt;
## 1962   -82.80959 29.16928     9  1980        florida              &lt;NA&gt;
## 1963   -82.84969 29.17501     9  1981        florida              &lt;NA&gt;
## 1964   -82.88407 29.17501     9  1982        florida              &lt;NA&gt;
## 1965   -82.97575 29.18647     9  1983        florida              &lt;NA&gt;
## 1966   -83.01012 29.18647     9  1984        florida              &lt;NA&gt;
## 1967   -83.04450 29.19793     9  1985        florida              &lt;NA&gt;
## 1968   -83.06742 29.20939     9  1986        florida              &lt;NA&gt;
## 1969   -83.07315 29.22658     9  1987        florida              &lt;NA&gt;
## 1970   -83.07315 29.24376     9  1988        florida              &lt;NA&gt;
## 1971   -83.06742 29.26095     9  1989        florida              &lt;NA&gt;
## 1972   -83.09034 29.28960     9  1990        florida              &lt;NA&gt;
## 1973   -83.11899 29.29533     9  1991        florida              &lt;NA&gt;
## 1974   -83.14191 29.29533     9  1992        florida              &lt;NA&gt;
## 1975   -83.15337 29.30679     9  1993        florida              &lt;NA&gt;
## 1976   -83.16483 29.33544     9  1994        florida              &lt;NA&gt;
## 1977   -83.16483 29.36409     9  1995        florida              &lt;NA&gt;
## 1978   -83.18774 29.39847     9  1996        florida              &lt;NA&gt;
## 1979   -83.21066 29.42138     9  1997        florida              &lt;NA&gt;
## 1980   -83.23358 29.43857     9  1998        florida              &lt;NA&gt;
## 1981   -83.25076 29.44430     9  1999        florida              &lt;NA&gt;
## 1982   -83.26796 29.44430     9  2000        florida              &lt;NA&gt;
## 1983   -83.27942 29.44430     9  2001        florida              &lt;NA&gt;
## 1984   -83.29660 29.43857     9  2002        florida              &lt;NA&gt;
## 1985   -83.30806 29.45576     9  2003        florida              &lt;NA&gt;
## 1986   -83.31380 29.47295     9  2004        florida              &lt;NA&gt;
## 1987   -83.33098 29.49587     9  2005        florida              &lt;NA&gt;
## 1988   -83.34817 29.50160     9  2006        florida              &lt;NA&gt;
## 1989   -83.37109 29.51306     9  2007        florida              &lt;NA&gt;
## 1990   -83.38828 29.52451     9  2008        florida              &lt;NA&gt;
## 1991   -83.39973 29.53597     9  2009        florida              &lt;NA&gt;
## 1992   -83.39400 29.57608     9  2010        florida              &lt;NA&gt;
## 1993   -83.39973 29.59327     9  2011        florida              &lt;NA&gt;
## 1994   -83.41120 29.62765     9  2012        florida              &lt;NA&gt;
## 1995   -83.41120 29.67348     9  2013        florida              &lt;NA&gt;
## 1996   -83.45131 29.68494     9  2014        florida              &lt;NA&gt;
## 1997   -83.48568 29.69640     9  2015        florida              &lt;NA&gt;
## 1998   -83.49141 29.72505     9  2016        florida              &lt;NA&gt;
## 1999   -83.50860 29.73078     9  2017        florida              &lt;NA&gt;
## 2000   -83.52579 29.72505     9  2018        florida              &lt;NA&gt;
## 2001   -83.54871 29.73078     9  2019        florida              &lt;NA&gt;
## 2002   -83.56590 29.76516     9  2020        florida              &lt;NA&gt;
## 2003   -83.59454 29.77662     9  2021        florida              &lt;NA&gt;
## 2004   -83.60027 29.79380     9  2022        florida              &lt;NA&gt;
## 2005   -83.60027 29.81099     9  2023        florida              &lt;NA&gt;
## 2006   -83.58308 29.82245     9  2024        florida              &lt;NA&gt;
## 2007   -83.57735 29.83391     9  2025        florida              &lt;NA&gt;
## 2008   -83.59454 29.85110     9  2026        florida              &lt;NA&gt;
## 2009   -83.62318 29.86256     9  2027        florida              &lt;NA&gt;
## 2010   -83.65757 29.89694     9  2028        florida              &lt;NA&gt;
## 2011   -83.69768 29.93704     9  2029        florida              &lt;NA&gt;
## 2012   -83.74351 29.95996     9  2030        florida              &lt;NA&gt;
## 2013   -83.77789 29.98861     9  2031        florida              &lt;NA&gt;
## 2014   -83.81227 29.98861     9  2032        florida              &lt;NA&gt;
## 2015   -83.82945 29.99434     9  2033        florida              &lt;NA&gt;
## 2016   -83.94405 30.08028     9  2034        florida              &lt;NA&gt;
## 2017   -83.98415 30.10320     9  2035        florida              &lt;NA&gt;
## 2018   -84.02998 30.11466     9  2036        florida              &lt;NA&gt;
## 2019   -84.07582 30.10893     9  2037        florida              &lt;NA&gt;
## 2020   -84.10448 30.10320     9  2038        florida              &lt;NA&gt;
## 2021   -84.13313 30.09174     9  2039        florida              &lt;NA&gt;
## 2022   -84.15604 30.09174     9  2040        florida              &lt;NA&gt;
## 2023   -84.17896 30.09748     9  2041        florida              &lt;NA&gt;
## 2024   -84.21333 30.11466     9  2042        florida              &lt;NA&gt;
## 2025   -84.23053 30.11466     9  2043        florida              &lt;NA&gt;
## 2026   -84.24771 30.11466     9  2044        florida              &lt;NA&gt;
## 2027   -84.27637 30.11466     9  2045        florida              &lt;NA&gt;
## 2028   -84.27637 30.08601     9  2046        florida              &lt;NA&gt;
## 2029   -84.28209 30.07456     9  2047        florida              &lt;NA&gt;
## 2030   -84.30501 30.07456     9  2048        florida              &lt;NA&gt;
## 2031   -84.33939 30.07456     9  2049        florida              &lt;NA&gt;
## 2032   -84.35658 30.06882     9  2050        florida              &lt;NA&gt;
## 2033   -84.39095 30.04018     9  2051        florida              &lt;NA&gt;
## 2034   -84.39095 30.02299     9  2052        florida              &lt;NA&gt;
## 2035   -84.36803 29.99434     9  2053        florida              &lt;NA&gt;
## 2036   -84.36803 29.98861     9  2054        florida              &lt;NA&gt;
## 2037   -84.40241 29.98861     9  2055        florida              &lt;NA&gt;
## 2038   -84.41960 29.98861     9  2056        florida              &lt;NA&gt;
## 2039   -84.43106 29.98288     9  2057        florida              &lt;NA&gt;
## 2040   -84.40814 29.97142     9  2058        florida              &lt;NA&gt;
## 2041   -84.37376 29.95996     9  2059        florida              &lt;NA&gt;
## 2042   -84.35085 29.94851     9  2060        florida              &lt;NA&gt;
## 2043   -84.34512 29.93132     9  2061        florida              &lt;NA&gt;
## 2044   -84.35658 29.91986     9  2062        florida              &lt;NA&gt;
## 2045   -84.36803 29.90840     9  2063        florida              &lt;NA&gt;
## 2046   -84.37376 29.90840     9  2064        florida              &lt;NA&gt;
## 2047   -84.41387 29.91413     9  2065        florida              &lt;NA&gt;
## 2048   -84.43679 29.93132     9  2066        florida              &lt;NA&gt;
## 2049   -84.45398 29.93704     9  2067        florida              &lt;NA&gt;
## 2050   -84.46544 29.93704     9  2068        florida              &lt;NA&gt;
## 2051   -84.48262 29.93132     9  2069        florida              &lt;NA&gt;
## 2052   -84.49982 29.91986     9  2070        florida              &lt;NA&gt;
## 2053   -84.52274 29.92559     9  2071        florida              &lt;NA&gt;
## 2054   -84.53419 29.92559     9  2072        florida              &lt;NA&gt;
## 2055   -84.56284 29.91986     9  2073        florida              &lt;NA&gt;
## 2056   -84.62587 29.87975     9  2074        florida              &lt;NA&gt;
## 2057   -84.71754 29.84537     9  2075        florida              &lt;NA&gt;
## 2058   -84.80922 29.79953     9  2076        florida              &lt;NA&gt;
## 2059   -84.85505 29.77662     9  2077        florida              &lt;NA&gt;
## 2060   -84.88370 29.75943     9  2078        florida              &lt;NA&gt;
## 2061   -84.89516 29.75943     9  2079        florida              &lt;NA&gt;
## 2062   -84.90089 29.76516     9  2080        florida              &lt;NA&gt;
## 2063   -84.89516 29.79380     9  2081        florida              &lt;NA&gt;
## 2064   -84.88370 29.80527     9  2082        florida              &lt;NA&gt;
## 2065   -84.90089 29.81672     9  2083        florida              &lt;NA&gt;
## 2066   -84.91808 29.81672     9  2084        florida              &lt;NA&gt;
## 2067   -84.94672 29.81099     9  2085        florida              &lt;NA&gt;
## 2068   -84.94672 29.78808     9  2086        florida              &lt;NA&gt;
## 2069   -84.96391 29.77662     9  2087        florida              &lt;NA&gt;
## 2070   -84.98683 29.77662     9  2088        florida              &lt;NA&gt;
## 2071   -84.99829 29.76516     9  2089        florida              &lt;NA&gt;
## 2072   -85.00975 29.74224     9  2090        florida              &lt;NA&gt;
## 2073   -85.02120 29.73651     9  2091        florida              &lt;NA&gt;
## 2074   -85.06131 29.73651     9  2092        florida              &lt;NA&gt;
## 2075   -85.12434 29.74224     9  2093        florida              &lt;NA&gt;
## 2076   -85.17018 29.74224     9  2094        florida              &lt;NA&gt;
## 2077   -85.19309 29.74224     9  2095        florida              &lt;NA&gt;
## 2078   -85.21602 29.72505     9  2096        florida              &lt;NA&gt;
## 2079   -85.23893 29.70786     9  2097        florida              &lt;NA&gt;
## 2080   -85.26186 29.70786     9  2098        florida              &lt;NA&gt;
## 2081   -85.29623 29.70786     9  2099        florida              &lt;NA&gt;
## 2082   -85.31915 29.70786     9  2100        florida              &lt;NA&gt;
## 2083   -85.34206 29.69640     9  2101        florida              &lt;NA&gt;
## 2084   -85.36498 29.68494     9  2102        florida              &lt;NA&gt;
## 2085   -85.38217 29.68494     9  2103        florida              &lt;NA&gt;
## 2086   -85.39936 29.69067     9  2104        florida              &lt;NA&gt;
## 2087   -85.43373 29.73651     9  2105        florida              &lt;NA&gt;
## 2088   -85.44520 29.78235     9  2106        florida              &lt;NA&gt;
## 2089   -85.45666 29.81672     9  2107        florida              &lt;NA&gt;
## 2090   -85.45093 29.84537     9  2108        florida              &lt;NA&gt;
## 2091   -85.45093 29.86829     9  2109        florida              &lt;NA&gt;
## 2092   -85.43947 29.87975     9  2110        florida              &lt;NA&gt;
## 2093   -85.42801 29.89694     9  2111        florida              &lt;NA&gt;
## 2094   -85.41082 29.90267     9  2112        florida              &lt;NA&gt;
## 2095   -85.40509 29.90267     9  2113        florida              &lt;NA&gt;
## 2096   -85.40509 29.82245     9  2114        florida              &lt;NA&gt;
## 2097   -85.41082 29.78808     9  2115        florida              &lt;NA&gt;
## 2098   -85.40509 29.74797     9  2116        florida              &lt;NA&gt;
## 2099   -85.38217 29.71932     9  2117        florida              &lt;NA&gt;
## 2100   -85.36498 29.70786     9  2118        florida              &lt;NA&gt;
## 2101   -85.34779 29.72505     9  2119        florida              &lt;NA&gt;
## 2102   -85.33060 29.75943     9  2120        florida              &lt;NA&gt;
## 2103   -85.32487 29.79953     9  2121        florida              &lt;NA&gt;
## 2104   -85.33060 29.84537     9  2122        florida              &lt;NA&gt;
## 2105   -85.35352 29.87975     9  2123        florida              &lt;NA&gt;
## 2106   -85.37644 29.90267     9  2124        florida              &lt;NA&gt;
## 2107   -85.39363 29.93704     9  2125        florida              &lt;NA&gt;
## 2108   -85.39363 29.95424     9  2126        florida              &lt;NA&gt;
## 2109   -85.41082 29.96569     9  2127        florida              &lt;NA&gt;
## 2110   -85.45093 29.97142     9  2128        florida              &lt;NA&gt;
## 2111   -85.48531 29.98288     9  2129        florida              &lt;NA&gt;
## 2112   -85.50822 29.99434     9  2130        florida              &lt;NA&gt;
## 2113   -85.52541 30.00580     9  2131        florida              &lt;NA&gt;
## 2114   -85.52541 30.03445     9  2132        florida              &lt;NA&gt;
## 2115   -85.68584 30.11466     9  2133        florida              &lt;NA&gt;
## 2116   -85.69157 30.13185     9  2134        florida              &lt;NA&gt;
## 2117   -85.69157 30.14331     9  2135        florida              &lt;NA&gt;
## 2118   -85.67439 30.14331     9  2136        florida              &lt;NA&gt;
## 2119   -85.63428 30.13185     9  2137        florida              &lt;NA&gt;
## 2120   -85.51968 30.07456     9  2138        florida              &lt;NA&gt;
## 2121   -85.50249 30.07456     9  2139        florida              &lt;NA&gt;
## 2122   -85.49677 30.08601     9  2140        florida              &lt;NA&gt;
## 2123   -85.51395 30.10320     9  2141        florida              &lt;NA&gt;
## 2124   -85.52541 30.14904     9  2142        florida              &lt;NA&gt;
## 2125   -85.54833 30.15477     9  2143        florida              &lt;NA&gt;
## 2126   -85.56551 30.15477     9  2144        florida              &lt;NA&gt;
## 2127   -85.59416 30.14331     9  2145        florida              &lt;NA&gt;
## 2128   -85.61708 30.14904     9  2146        florida              &lt;NA&gt;
## 2129   -85.65719 30.17196     9  2147        florida              &lt;NA&gt;
## 2130   -85.68011 30.17196     9  2148        florida              &lt;NA&gt;
## 2131   -85.70303 30.18341     9  2149        florida              &lt;NA&gt;
## 2132   -85.73167 30.21206     9  2150        florida              &lt;NA&gt;
## 2133   -85.70303 30.22925     9  2151        florida              &lt;NA&gt;
## 2134   -85.70303 30.25217     9  2152        florida              &lt;NA&gt;
## 2135   -85.68584 30.26363     9  2153        florida              &lt;NA&gt;
## 2136   -85.68584 30.27509     9  2154        florida              &lt;NA&gt;
## 2137   -85.69730 30.27509     9  2155        florida              &lt;NA&gt;
## 2138   -85.72021 30.26936     9  2156        florida              &lt;NA&gt;
## 2139   -85.73167 30.26936     9  2157        florida              &lt;NA&gt;
## 2140   -85.74313 30.28082     9  2158        florida              &lt;NA&gt;
## 2141   -85.75459 30.31520     9  2159        florida              &lt;NA&gt;
## 2142   -85.77751 30.32665     9  2160        florida              &lt;NA&gt;
## 2143   -85.80616 30.32665     9  2161        florida              &lt;NA&gt;
## 2144   -85.82335 30.30374     9  2162        florida              &lt;NA&gt;
## 2145   -85.84627 30.29801     9  2163        florida              &lt;NA&gt;
## 2146   -85.86919 30.27509     9  2164        florida              &lt;NA&gt;
## 2147   -85.86919 30.25790     9  2165        florida              &lt;NA&gt;
## 2148   -85.85200 30.24644     9  2166        florida              &lt;NA&gt;
## 2149   -85.82908 30.24644     9  2167        florida              &lt;NA&gt;
## 2150   -85.80043 30.26936     9  2168        florida              &lt;NA&gt;
## 2151   -85.78324 30.26936     9  2169        florida              &lt;NA&gt;
## 2152   -85.78324 30.25217     9  2170        florida              &lt;NA&gt;
## 2153   -85.77751 30.24071     9  2171        florida              &lt;NA&gt;
## 2154   -85.75459 30.24071     9  2172        florida              &lt;NA&gt;
## 2155   -85.75459 30.22925     9  2173        florida              &lt;NA&gt;
## 2156   -85.75459 30.20633     9  2174        florida              &lt;NA&gt;
## 2157   -85.74886 30.15477     9  2175        florida              &lt;NA&gt;
## 2158   -85.75459 30.14904     9  2176        florida              &lt;NA&gt;
## 2159   -85.77751 30.15477     9  2177        florida              &lt;NA&gt;
## 2160   -85.87492 30.22352     9  2178        florida              &lt;NA&gt;
## 2161   -85.94940 30.26363     9  2179        florida              &lt;NA&gt;
## 2162   -85.98951 30.28655     9  2180        florida              &lt;NA&gt;
## 2163   -86.03535 30.30947     9  2181        florida              &lt;NA&gt;
## 2164   -86.15566 30.34385     9  2182        florida              &lt;NA&gt;
## 2165   -86.26453 30.37822     9  2183        florida              &lt;NA&gt;
## 2166   -86.33900 30.39541     9  2184        florida              &lt;NA&gt;
## 2167   -86.40204 30.40114     9  2185        florida              &lt;NA&gt;
## 2168   -86.43641 30.41260     9  2186        florida              &lt;NA&gt;
## 2169   -86.47652 30.41833     9  2187        florida              &lt;NA&gt;
## 2170   -86.49371 30.41833     9  2188        florida              &lt;NA&gt;
## 2171   -86.51089 30.42979     9  2189        florida              &lt;NA&gt;
## 2172   -86.51089 30.44698     9  2190        florida              &lt;NA&gt;
## 2173   -86.50517 30.44698     9  2191        florida              &lt;NA&gt;
## 2174   -86.47652 30.44698     9  2192        florida              &lt;NA&gt;
## 2175   -86.43068 30.44125     9  2193        florida              &lt;NA&gt;
## 2176   -86.40204 30.44698     9  2194        florida              &lt;NA&gt;
## 2177   -86.37339 30.43552     9  2195        florida              &lt;NA&gt;
## 2178   -86.35047 30.44125     9  2196        florida              &lt;NA&gt;
## 2179   -86.33328 30.45271     9  2197        florida              &lt;NA&gt;
## 2180   -86.32182 30.45271     9  2198        florida              &lt;NA&gt;
## 2181   -86.30463 30.44698     9  2199        florida              &lt;NA&gt;
## 2182   -86.28745 30.44698     9  2200        florida              &lt;NA&gt;
## 2183   -86.24734 30.44698     9  2201        florida              &lt;NA&gt;
## 2184   -86.20723 30.43552     9  2202        florida              &lt;NA&gt;
## 2185   -86.16713 30.42406     9  2203        florida              &lt;NA&gt;
## 2186   -86.14420 30.42979     9  2204        florida              &lt;NA&gt;
## 2187   -86.13847 30.43552     9  2205        florida              &lt;NA&gt;
## 2188   -86.13847 30.45271     9  2206        florida              &lt;NA&gt;
## 2189   -86.16139 30.47562     9  2207        florida              &lt;NA&gt;
## 2190   -86.19577 30.49854     9  2208        florida              &lt;NA&gt;
## 2191   -86.23588 30.51573     9  2209        florida              &lt;NA&gt;
## 2192   -86.24734 30.51573     9  2210        florida              &lt;NA&gt;
## 2193   -86.25880 30.51573     9  2211        florida              &lt;NA&gt;
## 2194   -86.28745 30.50427     9  2212        florida              &lt;NA&gt;
## 2195   -86.29890 30.49854     9  2213        florida              &lt;NA&gt;
## 2196   -86.33328 30.50427     9  2214        florida              &lt;NA&gt;
## 2197   -86.36193 30.51000     9  2215        florida              &lt;NA&gt;
## 2198   -86.40204 30.49281     9  2216        florida              &lt;NA&gt;
## 2199   -86.42495 30.49281     9  2217        florida              &lt;NA&gt;
## 2200   -86.44215 30.49281     9  2218        florida              &lt;NA&gt;
## 2201   -86.45361 30.50427     9  2219        florida              &lt;NA&gt;
## 2202   -86.46506 30.51573     9  2220        florida              &lt;NA&gt;
## 2203   -86.47079 30.53292     9  2221        florida              &lt;NA&gt;
## 2204   -86.48225 30.53292     9  2222        florida              &lt;NA&gt;
## 2205   -86.50517 30.53292     9  2223        florida              &lt;NA&gt;
## 2206   -86.51089 30.51573     9  2224        florida              &lt;NA&gt;
## 2207   -86.50517 30.50427     9  2225        florida              &lt;NA&gt;
## 2208   -86.51089 30.48709     9  2226        florida              &lt;NA&gt;
## 2209   -86.52808 30.48136     9  2227        florida              &lt;NA&gt;
## 2210   -86.55673 30.48709     9  2228        florida              &lt;NA&gt;
## 2211   -86.56819 30.48136     9  2229        florida              &lt;NA&gt;
## 2212   -86.58538 30.45844     9  2230        florida              &lt;NA&gt;
## 2213   -86.60830 30.45844     9  2231        florida              &lt;NA&gt;
## 2214   -86.62549 30.44698     9  2232        florida              &lt;NA&gt;
## 2215   -86.67706 30.44698     9  2233        florida              &lt;NA&gt;
## 2216   -86.75727 30.44698     9  2234        florida              &lt;NA&gt;
## 2217   -86.80311 30.44698     9  2235        florida              &lt;NA&gt;
## 2218   -86.87759 30.43552     9  2236        florida              &lt;NA&gt;
## 2219   -86.95208 30.42979     9  2237        florida              &lt;NA&gt;
## 2220   -87.02656 30.41260     9  2238        florida              &lt;NA&gt;
## 2221   -87.07812 30.40114     9  2239        florida              &lt;NA&gt;
## 2222   -87.11823 30.39541     9  2240        florida              &lt;NA&gt;
## 2223   -87.14115 30.38395     9  2241        florida              &lt;NA&gt;
## 2224   -87.16407 30.38395     9  2242        florida              &lt;NA&gt;
## 2225   -87.18126 30.38395     9  2243        florida              &lt;NA&gt;
## 2226   -87.18699 30.38968     9  2244        florida              &lt;NA&gt;
## 2227   -87.18699 30.39541     9  2245        florida              &lt;NA&gt;
## 2228   -87.17553 30.40114     9  2246        florida              &lt;NA&gt;
## 2229   -87.15833 30.41833     9  2247        florida              &lt;NA&gt;
## 2230   -87.12396 30.42406     9  2248        florida              &lt;NA&gt;
## 2231   -87.07812 30.43552     9  2249        florida              &lt;NA&gt;
## 2232   -87.05521 30.43552     9  2250        florida              &lt;NA&gt;
## 2233   -87.02083 30.44698     9  2251        florida              &lt;NA&gt;
## 2234   -86.98646 30.47562     9  2252        florida              &lt;NA&gt;
## 2235   -86.97499 30.48136     9  2253        florida              &lt;NA&gt;
## 2236   -86.97499 30.49854     9  2254        florida              &lt;NA&gt;
## 2237   -86.98072 30.51000     9  2255        florida              &lt;NA&gt;
## 2238   -87.00364 30.51573     9  2256        florida              &lt;NA&gt;
## 2239   -87.01510 30.53292     9  2257        florida              &lt;NA&gt;
## 2240   -87.01510 30.55011     9  2258        florida              &lt;NA&gt;
## 2241   -87.01510 30.57303     9  2259        florida              &lt;NA&gt;
## 2242   -87.02083 30.58449     9  2260        florida              &lt;NA&gt;
## 2243   -87.03230 30.58449     9  2261        florida              &lt;NA&gt;
## 2244   -87.04948 30.56157     9  2262        florida              &lt;NA&gt;
## 2245   -87.07240 30.51573     9  2263        florida              &lt;NA&gt;
## 2246   -87.07812 30.49281     9  2264        florida              &lt;NA&gt;
## 2247   -87.08958 30.48709     9  2265        florida              &lt;NA&gt;
## 2248   -87.10677 30.48709     9  2266        florida              &lt;NA&gt;
## 2249   -87.12396 30.49281     9  2267        florida              &lt;NA&gt;
## 2250   -87.12396 30.51000     9  2268        florida              &lt;NA&gt;
## 2251   -87.11823 30.53865     9  2269        florida              &lt;NA&gt;
## 2252   -87.12969 30.55011     9  2270        florida              &lt;NA&gt;
## 2253   -87.14688 30.56157     9  2271        florida              &lt;NA&gt;
## 2254   -87.16980 30.58449     9  2272        florida              &lt;NA&gt;
## 2255   -87.18699 30.59022     9  2273        florida              &lt;NA&gt;
## 2256   -87.20417 30.59022     9  2274        florida              &lt;NA&gt;
## 2257   -87.19845 30.56730     9  2275        florida              &lt;NA&gt;
## 2258   -87.18699 30.55011     9  2276        florida              &lt;NA&gt;
## 2259   -87.17553 30.51573     9  2277        florida              &lt;NA&gt;
## 2260   -87.18126 30.48709     9  2278        florida              &lt;NA&gt;
## 2261   -87.19845 30.45844     9  2279        florida              &lt;NA&gt;
## 2262   -87.22137 30.44125     9  2280        florida              &lt;NA&gt;
## 2263   -87.26147 30.42406     9  2281        florida              &lt;NA&gt;
## 2264   -87.29585 30.40114     9  2282        florida              &lt;NA&gt;
## 2265   -87.30731 30.40114     9  2283        florida              &lt;NA&gt;
## 2266   -87.31304 30.38395     9  2284        florida              &lt;NA&gt;
## 2267   -87.31877 30.37249     9  2285        florida              &lt;NA&gt;
## 2268   -87.33595 30.37249     9  2286        florida              &lt;NA&gt;
## 2269   -87.38179 30.36676     9  2287        florida              &lt;NA&gt;
## 2270   -87.39326 30.36103     9  2288        florida              &lt;NA&gt;
## 2271   -87.40472 30.34385     9  2289        florida              &lt;NA&gt;
## 2272   -87.41044 30.33812     9  2290        florida              &lt;NA&gt;
## 2273   -87.43909 30.33239     9  2291        florida              &lt;NA&gt;
## 2274   -87.49065 30.31520     9  2292        florida              &lt;NA&gt;
## 2275   -87.50784 30.31520     9  2293        florida              &lt;NA&gt;
## 2276   -87.51357 30.32665     9  2294        florida              &lt;NA&gt;
## 2277   -87.51357 30.33239     9  2295        florida              &lt;NA&gt;
## 2278   -87.46774 30.35530     9  2296        florida              &lt;NA&gt;
## 2279   -87.46201 30.36103     9  2297        florida              &lt;NA&gt;
## 2280   -87.46201 30.38968     9  2298        florida              &lt;NA&gt;
## 2281   -87.45055 30.40114     9  2299        florida              &lt;NA&gt;
## 2282   -87.43909 30.41833     9  2300        florida              &lt;NA&gt;
## 2283   -87.43909 30.42406     9  2301        florida              &lt;NA&gt;
## 2284   -87.42190 30.42979     9  2302        florida              &lt;NA&gt;
## 2285   -87.40472 30.42979     9  2303        florida              &lt;NA&gt;
## 2286   -87.39326 30.44698     9  2304        florida              &lt;NA&gt;
## 2287   -87.39899 30.45844     9  2305        florida              &lt;NA&gt;
## 2288   -87.44482 30.49281     9  2306        florida              &lt;NA&gt;
## 2289   -87.46201 30.51000     9  2307        florida              &lt;NA&gt;
## 2290   -87.46774 30.52719     9  2308        florida              &lt;NA&gt;
## 2291   -87.46201 30.54438     9  2309        florida              &lt;NA&gt;
## 2292   -87.43336 30.58449     9  2310        florida              &lt;NA&gt;
## 2293   -87.41044 30.61886     9  2311        florida              &lt;NA&gt;
## 2294   -87.41044 30.64751     9  2312        florida              &lt;NA&gt;
## 2295   -87.42190 30.67616     9  2313        florida              &lt;NA&gt;
## 2296   -87.45055 30.69908     9  2314        florida              &lt;NA&gt;
## 2297   -87.46201 30.71054     9  2315        florida              &lt;NA&gt;
## 2298   -87.49065 30.72200     9  2316        florida              &lt;NA&gt;
## 2299   -87.54795 30.77356     9  2317        florida              &lt;NA&gt;
## 2300   -87.61097 30.84232     9  2318        florida              &lt;NA&gt;
## 2301   -87.63390 30.85951     9  2319        florida              &lt;NA&gt;
## 2302   -87.63963 30.87670     9  2320        florida              &lt;NA&gt;
## 2303   -87.63390 30.89962     9  2321        florida              &lt;NA&gt;
## 2304   -87.61097 30.93399     9  2322        florida              &lt;NA&gt;
## 2305   -87.60525 30.95691     9  2323        florida              &lt;NA&gt;
## 2306   -87.60525 31.00847     9  2324        florida              &lt;NA&gt;
## 2307   -87.18126 31.00847     9  2325        florida              &lt;NA&gt;
## 2308   -86.79737 31.00847     9  2326        florida              &lt;NA&gt;
## 2309   -86.70570 31.00847     9  2327        florida              &lt;NA&gt;
## 2310   -86.39057 31.00847     9  2328        florida              &lt;NA&gt;
## 2311   -86.20150 31.00847     9  2329        florida              &lt;NA&gt;
## 2312   -86.04680 31.00847     9  2330        florida              &lt;NA&gt;
## 2313   -85.51968 31.00847     9  2331        florida              &lt;NA&gt;
## 2314   -85.49677 31.00847     9  2332        florida              &lt;NA&gt;
## 2315   -85.01548 30.99702     9  2333        florida              &lt;NA&gt;
## 2316   -80.89018 32.03980    10  2335        georgia              &lt;NA&gt;
## 2317   -80.85007 32.02834    10  2336        georgia              &lt;NA&gt;
## 2318   -80.84435 32.01688    10  2337        georgia              &lt;NA&gt;
## 2319   -80.85007 31.99396    10  2338        georgia              &lt;NA&gt;
## 2320   -80.88445 31.97105    10  2339        georgia              &lt;NA&gt;
## 2321   -80.93029 31.95959    10  2340        georgia              &lt;NA&gt;
## 2322   -80.95321 31.95386    10  2341        georgia              &lt;NA&gt;
## 2323   -80.96467 31.94240    10  2342        georgia              &lt;NA&gt;
## 2324   -80.95894 31.92521    10  2343        georgia              &lt;NA&gt;
## 2325   -80.94747 31.90229    10  2344        georgia              &lt;NA&gt;
## 2326   -80.98758 31.87937    10  2345        georgia              &lt;NA&gt;
## 2327   -81.01051 31.87364    10  2346        georgia              &lt;NA&gt;
## 2328   -81.03915 31.88510    10  2347        georgia              &lt;NA&gt;
## 2329   -81.09645 31.89083    10  2348        georgia              &lt;NA&gt;
## 2330   -81.10790 31.87937    10  2349        georgia              &lt;NA&gt;
## 2331   -81.11363 31.86218    10  2350        georgia              &lt;NA&gt;
## 2332   -81.09072 31.85645    10  2351        georgia              &lt;NA&gt;
## 2333   -81.08498 31.83353    10  2352        georgia              &lt;NA&gt;
## 2334   -81.07352 31.83353    10  2353        georgia              &lt;NA&gt;
## 2335   -81.03915 31.82780    10  2354        georgia              &lt;NA&gt;
## 2336   -81.03915 31.81635    10  2355        georgia              &lt;NA&gt;
## 2337   -81.04488 31.80489    10  2356        georgia              &lt;NA&gt;
## 2338   -81.07352 31.78770    10  2357        georgia              &lt;NA&gt;
## 2339   -81.08498 31.77624    10  2358        georgia              &lt;NA&gt;
## 2340   -81.10790 31.74186    10  2359        georgia              &lt;NA&gt;
## 2341   -81.12509 31.73040    10  2360        georgia              &lt;NA&gt;
## 2342   -81.14229 31.74759    10  2361        georgia              &lt;NA&gt;
## 2343   -81.17666 31.75332    10  2362        georgia              &lt;NA&gt;
## 2344   -81.19958 31.73040    10  2363        georgia              &lt;NA&gt;
## 2345   -81.18240 31.72467    10  2364        georgia              &lt;NA&gt;
## 2346   -81.18240 31.68456    10  2365        georgia              &lt;NA&gt;
## 2347   -81.17093 31.67311    10  2366        georgia              &lt;NA&gt;
## 2348   -81.13656 31.69029    10  2367        georgia              &lt;NA&gt;
## 2349   -81.13082 31.68456    10  2368        georgia              &lt;NA&gt;
## 2350   -81.13082 31.65592    10  2369        georgia              &lt;NA&gt;
## 2351   -81.13656 31.61581    10  2370        georgia              &lt;NA&gt;
## 2352   -81.15374 31.58143    10  2371        georgia              &lt;NA&gt;
## 2353   -81.16520 31.55852    10  2372        georgia              &lt;NA&gt;
## 2354   -81.19385 31.57570    10  2373        georgia              &lt;NA&gt;
## 2355   -81.20531 31.58143    10  2374        georgia              &lt;NA&gt;
## 2356   -81.22823 31.56997    10  2375        georgia              &lt;NA&gt;
## 2357   -81.25114 31.55852    10  2376        georgia              &lt;NA&gt;
## 2358   -81.27406 31.55852    10  2377        georgia              &lt;NA&gt;
## 2359   -81.28552 31.54132    10  2378        georgia              &lt;NA&gt;
## 2360   -81.28552 31.52414    10  2379        georgia              &lt;NA&gt;
## 2361   -81.27406 31.51841    10  2380        georgia              &lt;NA&gt;
## 2362   -81.25687 31.51841    10  2381        georgia              &lt;NA&gt;
## 2363   -81.24541 31.52987    10  2382        georgia              &lt;NA&gt;
## 2364   -81.21104 31.53560    10  2383        georgia              &lt;NA&gt;
## 2365   -81.19958 31.53560    10  2384        georgia              &lt;NA&gt;
## 2366   -81.19385 31.52414    10  2385        georgia              &lt;NA&gt;
## 2367   -81.19385 31.51268    10  2386        georgia              &lt;NA&gt;
## 2368   -81.20531 31.48976    10  2387        georgia              &lt;NA&gt;
## 2369   -81.22823 31.46684    10  2388        georgia              &lt;NA&gt;
## 2370   -81.24541 31.40955    10  2389        georgia              &lt;NA&gt;
## 2371   -81.25114 31.39809    10  2390        georgia              &lt;NA&gt;
## 2372   -81.29125 31.41528    10  2391        georgia              &lt;NA&gt;
## 2373   -81.30271 31.40955    10  2392        georgia              &lt;NA&gt;
## 2374   -81.31990 31.40382    10  2393        georgia              &lt;NA&gt;
## 2375   -81.32563 31.38090    10  2394        georgia              &lt;NA&gt;
## 2376   -81.32563 31.35225    10  2395        georgia              &lt;NA&gt;
## 2377   -81.32563 31.33506    10  2396        georgia              &lt;NA&gt;
## 2378   -81.34282 31.32360    10  2397        georgia              &lt;NA&gt;
## 2379   -81.40585 31.34079    10  2398        georgia              &lt;NA&gt;
## 2380   -81.42876 31.34079    10  2399        georgia              &lt;NA&gt;
## 2381   -81.44022 31.32360    10  2400        georgia              &lt;NA&gt;
## 2382   -81.44595 31.32360    10  2401        georgia              &lt;NA&gt;
## 2383   -81.42303 31.30641    10  2402        georgia              &lt;NA&gt;
## 2384   -81.40011 31.26631    10  2403        georgia              &lt;NA&gt;
## 2385   -81.40011 31.26058    10  2404        georgia              &lt;NA&gt;
## 2386   -81.41158 31.24912    10  2405        georgia              &lt;NA&gt;
## 2387   -81.42876 31.23193    10  2406        georgia              &lt;NA&gt;
## 2388   -81.44022 31.20901    10  2407        georgia              &lt;NA&gt;
## 2389   -81.44595 31.20328    10  2408        georgia              &lt;NA&gt;
## 2390   -81.44022 31.14599    10  2409        georgia              &lt;NA&gt;
## 2391   -81.44022 31.13453    10  2410        georgia              &lt;NA&gt;
## 2392   -81.45168 31.12880    10  2411        georgia              &lt;NA&gt;
## 2393   -81.47460 31.12880    10  2412        georgia              &lt;NA&gt;
## 2394   -81.50898 31.16318    10  2413        georgia              &lt;NA&gt;
## 2395   -81.52043 31.18036    10  2414        georgia              &lt;NA&gt;
## 2396   -81.53189 31.18609    10  2415        georgia              &lt;NA&gt;
## 2397   -81.54336 31.18036    10  2416        georgia              &lt;NA&gt;
## 2398   -81.53189 31.16318    10  2417        georgia              &lt;NA&gt;
## 2399   -81.52616 31.15171    10  2418        georgia              &lt;NA&gt;
## 2400   -81.53762 31.12880    10  2419        georgia              &lt;NA&gt;
## 2401   -81.52616 31.11734    10  2420        georgia              &lt;NA&gt;
## 2402   -81.50325 31.10588    10  2421        georgia              &lt;NA&gt;
## 2403   -81.48605 31.09442    10  2422        georgia              &lt;NA&gt;
## 2404   -81.48032 31.06004    10  2423        georgia              &lt;NA&gt;
## 2405   -81.46887 31.03139    10  2424        georgia              &lt;NA&gt;
## 2406   -81.44022 31.04858    10  2425        georgia              &lt;NA&gt;
## 2407   -81.43449 31.06577    10  2426        georgia              &lt;NA&gt;
## 2408   -81.42303 31.10588    10  2427        georgia              &lt;NA&gt;
## 2409   -81.41158 31.11161    10  2428        georgia              &lt;NA&gt;
## 2410   -81.40585 31.10588    10  2429        georgia              &lt;NA&gt;
## 2411   -81.40011 31.08869    10  2430        georgia              &lt;NA&gt;
## 2412   -81.40011 31.06577    10  2431        georgia              &lt;NA&gt;
## 2413   -81.40585 31.03712    10  2432        georgia              &lt;NA&gt;
## 2414   -81.42303 31.01994    10  2433        georgia              &lt;NA&gt;
## 2415   -81.44022 31.01994    10  2434        georgia              &lt;NA&gt;
## 2416   -81.45741 31.00847    10  2435        georgia              &lt;NA&gt;
## 2417   -81.47460 30.99702    10  2436        georgia              &lt;NA&gt;
## 2418   -81.49752 30.99702    10  2437        georgia              &lt;NA&gt;
## 2419   -81.50898 30.99129    10  2438        georgia              &lt;NA&gt;
## 2420   -81.50898 30.97410    10  2439        georgia              &lt;NA&gt;
## 2421   -81.49752 30.96264    10  2440        georgia              &lt;NA&gt;
## 2422   -81.47460 30.96837    10  2441        georgia              &lt;NA&gt;
## 2423   -81.45741 30.96837    10  2442        georgia              &lt;NA&gt;
## 2424   -81.44595 30.96264    10  2443        georgia              &lt;NA&gt;
## 2425   -81.45168 30.94545    10  2444        georgia              &lt;NA&gt;
## 2426   -81.48032 30.92253    10  2445        georgia              &lt;NA&gt;
## 2427   -81.49752 30.89962    10  2446        georgia              &lt;NA&gt;
## 2428   -81.50325 30.88242    10  2447        georgia              &lt;NA&gt;
## 2429   -81.50325 30.85951    10  2448        georgia              &lt;NA&gt;
## 2430   -81.51471 30.84232    10  2449        georgia              &lt;NA&gt;
## 2431   -81.52043 30.82513    10  2450        georgia              &lt;NA&gt;
## 2432   -81.52043 30.80794    10  2451        georgia              &lt;NA&gt;
## 2433   -81.48605 30.77929    10  2452        georgia              &lt;NA&gt;
## 2434   -81.48605 30.76210    10  2453        georgia              &lt;NA&gt;
## 2435   -81.50898 30.72773    10  2454        georgia              &lt;NA&gt;
## 2436   -81.55482 30.71627    10  2455        georgia              &lt;NA&gt;
## 2437   -81.60065 30.72200    10  2456        georgia              &lt;NA&gt;
## 2438   -81.63503 30.72773    10  2457        georgia              &lt;NA&gt;
## 2439   -81.65221 30.74492    10  2458        georgia              &lt;NA&gt;
## 2440   -81.66940 30.74492    10  2459        georgia              &lt;NA&gt;
## 2441   -81.69232 30.73346    10  2460        georgia              &lt;NA&gt;
## 2442   -81.73243 30.76210    10  2461        georgia              &lt;NA&gt;
## 2443   -81.74962 30.77356    10  2462        georgia              &lt;NA&gt;
## 2444   -81.77254 30.76783    10  2463        georgia              &lt;NA&gt;
## 2445   -81.80119 30.79075    10  2464        georgia              &lt;NA&gt;
## 2446   -81.83556 30.79075    10  2465        georgia              &lt;NA&gt;
## 2447   -81.87567 30.80794    10  2466        georgia              &lt;NA&gt;
## 2448   -81.89285 30.83086    10  2467        georgia              &lt;NA&gt;
## 2449   -81.92724 30.82513    10  2468        georgia              &lt;NA&gt;
## 2450   -81.94442 30.82513    10  2469        georgia              &lt;NA&gt;
## 2451   -81.96162 30.80794    10  2470        georgia              &lt;NA&gt;
## 2452   -81.97307 30.79648    10  2471        georgia              &lt;NA&gt;
## 2453   -81.98453 30.79075    10  2472        georgia              &lt;NA&gt;
## 2454   -82.01318 30.79648    10  2473        georgia              &lt;NA&gt;
## 2455   -82.02464 30.79075    10  2474        georgia              &lt;NA&gt;
## 2456   -82.02464 30.76783    10  2475        georgia              &lt;NA&gt;
## 2457   -82.04756 30.75064    10  2476        georgia              &lt;NA&gt;
## 2458   -82.05329 30.73346    10  2477        georgia              &lt;NA&gt;
## 2459   -82.05329 30.70481    10  2478        georgia              &lt;NA&gt;
## 2460   -82.04756 30.61886    10  2479        georgia              &lt;NA&gt;
## 2461   -82.03036 30.58449    10  2480        georgia              &lt;NA&gt;
## 2462   -82.02464 30.55584    10  2481        georgia              &lt;NA&gt;
## 2463   -82.03036 30.51573    10  2482        georgia              &lt;NA&gt;
## 2464   -82.03609 30.44125    10  2483        georgia              &lt;NA&gt;
## 2465   -82.04756 30.38395    10  2484        georgia              &lt;NA&gt;
## 2466   -82.04756 30.36103    10  2485        georgia              &lt;NA&gt;
## 2467   -82.08766 30.35530    10  2486        georgia              &lt;NA&gt;
## 2468   -82.12204 30.36103    10  2487        georgia              &lt;NA&gt;
## 2469   -82.16215 30.36103    10  2488        georgia              &lt;NA&gt;
## 2470   -82.17934 30.37249    10  2489        georgia              &lt;NA&gt;
## 2471   -82.20798 30.39541    10  2490        georgia              &lt;NA&gt;
## 2472   -82.20798 30.46989    10  2491        georgia              &lt;NA&gt;
## 2473   -82.21371 30.49281    10  2492        georgia              &lt;NA&gt;
## 2474   -82.23090 30.51000    10  2493        georgia              &lt;NA&gt;
## 2475   -82.24236 30.52719    10  2494        georgia              &lt;NA&gt;
## 2476   -82.22517 30.53865    10  2495        georgia              &lt;NA&gt;
## 2477   -82.21371 30.56157    10  2496        georgia              &lt;NA&gt;
## 2478   -82.46009 30.57303    10  2497        georgia              &lt;NA&gt;
## 2479   -82.60332 30.58449    10  2498        georgia              &lt;NA&gt;
## 2480   -82.70646 30.59022    10  2499        georgia              &lt;NA&gt;
## 2481   -83.12471 30.61886    10  2500        georgia              &lt;NA&gt;
## 2482   -83.28515 30.63033    10  2501        georgia              &lt;NA&gt;
## 2483   -83.38255 30.63033    10  2502        georgia              &lt;NA&gt;
## 2484   -83.59454 30.64751    10  2503        georgia              &lt;NA&gt;
## 2485   -83.76070 30.65897    10  2504        georgia              &lt;NA&gt;
## 2486   -84.01280 30.67043    10  2505        georgia              &lt;NA&gt;
## 2487   -84.08729 30.67616    10  2506        georgia              &lt;NA&gt;
## 2488   -84.31075 30.68762    10  2507        georgia              &lt;NA&gt;
## 2489   -84.37376 30.68762    10  2508        georgia              &lt;NA&gt;
## 2490   -84.86651 30.71627    10  2509        georgia              &lt;NA&gt;
## 2491   -84.87797 30.72773    10  2510        georgia              &lt;NA&gt;
## 2492   -84.90662 30.74492    10  2511        georgia              &lt;NA&gt;
## 2493   -84.94099 30.78502    10  2512        georgia              &lt;NA&gt;
## 2494   -84.94672 30.85951    10  2513        georgia              &lt;NA&gt;
## 2495   -84.94099 30.88815    10  2514        georgia              &lt;NA&gt;
## 2496   -84.94672 30.89962    10  2515        georgia              &lt;NA&gt;
## 2497   -84.97537 30.92253    10  2516        georgia              &lt;NA&gt;
## 2498   -84.99829 30.96264    10  2517        georgia              &lt;NA&gt;
## 2499   -85.01548 30.99702    10  2518        georgia              &lt;NA&gt;
## 2500   -85.01548 31.00275    10  2519        georgia              &lt;NA&gt;
## 2501   -85.03267 31.03712    10  2520        georgia              &lt;NA&gt;
## 2502   -85.03267 31.07723    10  2521        georgia              &lt;NA&gt;
## 2503   -85.03840 31.09442    10  2522        georgia              &lt;NA&gt;
## 2504   -85.04413 31.11161    10  2523        georgia              &lt;NA&gt;
## 2505   -85.08997 31.14026    10  2524        georgia              &lt;NA&gt;
## 2506   -85.11288 31.17463    10  2525        georgia              &lt;NA&gt;
## 2507   -85.11288 31.19182    10  2526        georgia              &lt;NA&gt;
## 2508   -85.12434 31.25485    10  2527        georgia              &lt;NA&gt;
## 2509   -85.12434 31.28349    10  2528        georgia              &lt;NA&gt;
## 2510   -85.10142 31.30068    10  2529        georgia              &lt;NA&gt;
## 2511   -85.09570 31.34079    10  2530        georgia              &lt;NA&gt;
## 2512   -85.09570 31.40955    10  2531        georgia              &lt;NA&gt;
## 2513   -85.08424 31.44392    10  2532        georgia              &lt;NA&gt;
## 2514   -85.08424 31.47830    10  2533        georgia              &lt;NA&gt;
## 2515   -85.06131 31.52414    10  2534        georgia              &lt;NA&gt;
## 2516   -85.06131 31.55852    10  2535        georgia              &lt;NA&gt;
## 2517   -85.07851 31.61581    10  2536        georgia              &lt;NA&gt;
## 2518   -85.11861 31.68456    10  2537        georgia              &lt;NA&gt;
## 2519   -85.13007 31.73040    10  2538        georgia              &lt;NA&gt;
## 2520   -85.13580 31.77624    10  2539        georgia              &lt;NA&gt;
## 2521   -85.13580 31.78770    10  2540        georgia              &lt;NA&gt;
## 2522   -85.14153 31.86791    10  2541        georgia              &lt;NA&gt;
## 2523   -85.10715 31.93667    10  2542        georgia              &lt;NA&gt;
## 2524   -85.07851 31.95959    10  2543        georgia              &lt;NA&gt;
## 2525   -85.06131 31.99396    10  2544        georgia              &lt;NA&gt;
## 2526   -85.06131 32.02834    10  2545        georgia              &lt;NA&gt;
## 2527   -85.06131 32.06272    10  2546        georgia              &lt;NA&gt;
## 2528   -85.06131 32.08564    10  2547        georgia              &lt;NA&gt;
## 2529   -85.06131 32.10283    10  2548        georgia              &lt;NA&gt;
## 2530   -85.06131 32.12001    10  2549        georgia              &lt;NA&gt;
## 2531   -85.04986 32.16012    10  2550        georgia              &lt;NA&gt;
## 2532   -84.99256 32.18304    10  2551        georgia              &lt;NA&gt;
## 2533   -84.96964 32.20023    10  2552        georgia              &lt;NA&gt;
## 2534   -84.95245 32.22887    10  2553        georgia              &lt;NA&gt;
## 2535   -84.92953 32.23461    10  2554        georgia              &lt;NA&gt;
## 2536   -84.90089 32.25179    10  2555        georgia              &lt;NA&gt;
## 2537   -84.92381 32.28044    10  2556        georgia              &lt;NA&gt;
## 2538   -84.97537 32.30909    10  2557        georgia              &lt;NA&gt;
## 2539   -85.00402 32.33774    10  2558        georgia              &lt;NA&gt;
## 2540   -84.98109 32.37785    10  2559        georgia              &lt;NA&gt;
## 2541   -84.97537 32.42368    10  2560        georgia              &lt;NA&gt;
## 2542   -84.99256 32.46952    10  2561        georgia              &lt;NA&gt;
## 2543   -84.98683 32.49817    10  2562        georgia              &lt;NA&gt;
## 2544   -85.00975 32.52682    10  2563        georgia              &lt;NA&gt;
## 2545   -85.04986 32.55546    10  2564        georgia              &lt;NA&gt;
## 2546   -85.06704 32.60703    10  2565        georgia              &lt;NA&gt;
## 2547   -85.10142 32.63567    10  2566        georgia              &lt;NA&gt;
## 2548   -85.10142 32.67578    10  2567        georgia              &lt;NA&gt;
## 2549   -85.12434 32.73308    10  2568        georgia              &lt;NA&gt;
## 2550   -85.13007 32.75027    10  2569        georgia              &lt;NA&gt;
## 2551   -85.13007 32.76746    10  2570        georgia              &lt;NA&gt;
## 2552   -85.14725 32.79037    10  2571        georgia              &lt;NA&gt;
## 2553   -85.17018 32.84194    10  2572        georgia              &lt;NA&gt;
## 2554   -85.19309 32.85913    10  2573        georgia              &lt;NA&gt;
## 2555   -85.19309 32.87059    10  2574        georgia              &lt;NA&gt;
## 2556   -85.23893 33.10550    10  2575        georgia              &lt;NA&gt;
## 2557   -85.24466 33.11696    10  2576        georgia              &lt;NA&gt;
## 2558   -85.29623 33.43209    10  2577        georgia              &lt;NA&gt;
## 2559   -85.31342 33.49511    10  2578        georgia              &lt;NA&gt;
## 2560   -85.34779 33.66127    10  2579        georgia              &lt;NA&gt;
## 2561   -85.39363 33.90764    10  2580        georgia              &lt;NA&gt;
## 2562   -85.40509 33.95921    10  2581        georgia              &lt;NA&gt;
## 2563   -85.42801 34.07953    10  2582        georgia              &lt;NA&gt;
## 2564   -85.46812 34.26287    10  2583        georgia              &lt;NA&gt;
## 2565   -85.52541 34.58373    10  2584        georgia              &lt;NA&gt;
## 2566   -85.54260 34.61811    10  2585        georgia              &lt;NA&gt;
## 2567   -85.58844 34.84156    10  2586        georgia              &lt;NA&gt;
## 2568   -85.61135 34.97907    10  2587        georgia              &lt;NA&gt;
## 2569   -85.45666 34.97907    10  2588        georgia              &lt;NA&gt;
## 2570   -85.36498 34.97907    10  2589        georgia              &lt;NA&gt;
## 2571   -85.27331 34.97907    10  2590        georgia              &lt;NA&gt;
## 2572   -84.99256 34.97907    10  2591        georgia              &lt;NA&gt;
## 2573   -84.82640 34.98480    10  2592        georgia              &lt;NA&gt;
## 2574   -84.77483 34.98480    10  2593        georgia              &lt;NA&gt;
## 2575   -84.63160 34.98480    10  2594        georgia              &lt;NA&gt;
## 2576   -84.32793 34.98480    10  2595        georgia              &lt;NA&gt;
## 2577   -84.32220 34.99627    10  2596        georgia              &lt;NA&gt;
## 2578   -84.32220 34.99053    10  2597        georgia              &lt;NA&gt;
## 2579   -84.14458 34.97907    10  2598        georgia              &lt;NA&gt;
## 2580   -84.01853 34.97907    10  2599        georgia              &lt;NA&gt;
## 2581   -83.94978 34.97907    10  2600        georgia              &lt;NA&gt;
## 2582   -83.58308 34.99053    10  2601        georgia              &lt;NA&gt;
## 2583   -83.51433 34.99053    10  2602        georgia              &lt;NA&gt;
## 2584   -83.13618 34.99627    10  2603        georgia              &lt;NA&gt;
## 2585   -83.10753 34.99053    10  2604        georgia              &lt;NA&gt;
## 2586   -83.13045 34.96188    10  2605        georgia              &lt;NA&gt;
## 2587   -83.14191 34.93896    10  2606        georgia              &lt;NA&gt;
## 2588   -83.18201 34.91605    10  2607        georgia              &lt;NA&gt;
## 2589   -83.30806 34.81292    10  2608        georgia              &lt;NA&gt;
## 2590   -83.32526 34.79000    10  2609        georgia              &lt;NA&gt;
## 2591   -83.35390 34.74416    10  2610        georgia              &lt;NA&gt;
## 2592   -83.36536 34.72697    10  2611        georgia              &lt;NA&gt;
## 2593   -83.36536 34.70406    10  2612        georgia              &lt;NA&gt;
## 2594   -83.34817 34.67540    10  2613        georgia              &lt;NA&gt;
## 2595   -83.31380 34.66395    10  2614        georgia              &lt;NA&gt;
## 2596   -83.27369 34.61811    10  2615        georgia              &lt;NA&gt;
## 2597   -83.24504 34.61811    10  2616        georgia              &lt;NA&gt;
## 2598   -83.20493 34.61238    10  2617        georgia              &lt;NA&gt;
## 2599   -83.18201 34.60092    10  2618        georgia              &lt;NA&gt;
## 2600   -83.15910 34.58373    10  2619        georgia              &lt;NA&gt;
## 2601   -83.10753 34.52644    10  2620        georgia              &lt;NA&gt;
## 2602   -83.06169 34.49779    10  2621        georgia              &lt;NA&gt;
## 2603   -83.00439 34.48633    10  2622        georgia              &lt;NA&gt;
## 2604   -82.95856 34.48060    10  2623        georgia              &lt;NA&gt;
## 2605   -82.90126 34.47487    10  2624        georgia              &lt;NA&gt;
## 2606   -82.87262 34.46341    10  2625        georgia              &lt;NA&gt;
## 2607   -82.85542 34.43476    10  2626        georgia              &lt;NA&gt;
## 2608   -82.83823 34.37174    10  2627        georgia              &lt;NA&gt;
## 2609   -82.82105 34.34882    10  2628        georgia              &lt;NA&gt;
## 2610   -82.78667 34.30298    10  2629        georgia              &lt;NA&gt;
## 2611   -82.75230 34.25714    10  2630        georgia              &lt;NA&gt;
## 2612   -82.74084 34.21131    10  2631        georgia              &lt;NA&gt;
## 2613   -82.73511 34.18839    10  2632        georgia              &lt;NA&gt;
## 2614   -82.72365 34.16547    10  2633        georgia              &lt;NA&gt;
## 2615   -82.68927 34.13683    10  2634        georgia              &lt;NA&gt;
## 2616   -82.66635 34.11964    10  2635        georgia              &lt;NA&gt;
## 2617   -82.63770 34.07953    10  2636        georgia              &lt;NA&gt;
## 2618   -82.62051 34.06234    10  2637        georgia              &lt;NA&gt;
## 2619   -82.60332 34.05088    10  2638        georgia              &lt;NA&gt;
## 2620   -82.59187 34.02224    10  2639        georgia              &lt;NA&gt;
## 2621   -82.56322 33.95921    10  2640        georgia              &lt;NA&gt;
## 2622   -82.55176 33.94775    10  2641        georgia              &lt;NA&gt;
## 2623   -82.50593 33.91337    10  2642        georgia              &lt;NA&gt;
## 2624   -82.48873 33.89045    10  2643        georgia              &lt;NA&gt;
## 2625   -82.46581 33.87899    10  2644        georgia              &lt;NA&gt;
## 2626   -82.41425 33.86180    10  2645        georgia              &lt;NA&gt;
## 2627   -82.36842 33.83316    10  2646        georgia              &lt;NA&gt;
## 2628   -82.30538 33.78732    10  2647        georgia              &lt;NA&gt;
## 2629   -82.28820 33.77586    10  2648        georgia              &lt;NA&gt;
## 2630   -82.26527 33.75294    10  2649        georgia              &lt;NA&gt;
## 2631   -82.24809 33.73003    10  2650        georgia              &lt;NA&gt;
## 2632   -82.21944 33.68992    10  2651        georgia              &lt;NA&gt;
## 2633   -82.20226 33.64981    10  2652        georgia              &lt;NA&gt;
## 2634   -82.17361 33.61544    10  2653        georgia              &lt;NA&gt;
## 2635   -82.15642 33.59824    10  2654        georgia              &lt;NA&gt;
## 2636   -82.11631 33.59252    10  2655        georgia              &lt;NA&gt;
## 2637   -82.09340 33.58678    10  2656        georgia              &lt;NA&gt;
## 2638   -82.04182 33.54668    10  2657        georgia              &lt;NA&gt;
## 2639   -82.00172 33.51803    10  2658        georgia              &lt;NA&gt;
## 2640   -81.98453 33.49511    10  2659        georgia              &lt;NA&gt;
## 2641   -81.92724 33.46074    10  2660        georgia              &lt;NA&gt;
## 2642   -81.92724 33.44928    10  2661        georgia              &lt;NA&gt;
## 2643   -81.93296 33.43209    10  2662        georgia              &lt;NA&gt;
## 2644   -81.94442 33.40344    10  2663        georgia              &lt;NA&gt;
## 2645   -81.93869 33.38625    10  2664        georgia              &lt;NA&gt;
## 2646   -81.94442 33.36333    10  2665        georgia              &lt;NA&gt;
## 2647   -81.93296 33.34042    10  2666        georgia              &lt;NA&gt;
## 2648   -81.86994 33.31750    10  2667        georgia              &lt;NA&gt;
## 2649   -81.84702 33.27166    10  2668        georgia              &lt;NA&gt;
## 2650   -81.85275 33.24874    10  2669        georgia              &lt;NA&gt;
## 2651   -81.84702 33.23155    10  2670        georgia              &lt;NA&gt;
## 2652   -81.81264 33.21436    10  2671        georgia              &lt;NA&gt;
## 2653   -81.78400 33.22009    10  2672        georgia              &lt;NA&gt;
## 2654   -81.76108 33.20290    10  2673        georgia              &lt;NA&gt;
## 2655   -81.77254 33.17426    10  2674        georgia              &lt;NA&gt;
## 2656   -81.76108 33.15707    10  2675        georgia              &lt;NA&gt;
## 2657   -81.73816 33.12842    10  2676        georgia              &lt;NA&gt;
## 2658   -81.68087 33.10550    10  2677        georgia              &lt;NA&gt;
## 2659   -81.62930 33.08831    10  2678        georgia              &lt;NA&gt;
## 2660   -81.55482 33.04247    10  2679        georgia              &lt;NA&gt;
## 2661   -81.50898 33.01956    10  2680        georgia              &lt;NA&gt;
## 2662   -81.48605 32.99664    10  2681        georgia              &lt;NA&gt;
## 2663   -81.49752 32.93362    10  2682        georgia              &lt;NA&gt;
## 2664   -81.47460 32.91643    10  2683        georgia              &lt;NA&gt;
## 2665   -81.45741 32.88778    10  2684        georgia              &lt;NA&gt;
## 2666   -81.45168 32.85340    10  2685        georgia              &lt;NA&gt;
## 2667   -81.42303 32.84194    10  2686        georgia              &lt;NA&gt;
## 2668   -81.41730 32.77892    10  2687        georgia              &lt;NA&gt;
## 2669   -81.41158 32.73881    10  2688        georgia              &lt;NA&gt;
## 2670   -81.42303 32.72162    10  2689        georgia              &lt;NA&gt;
## 2671   -81.42303 32.70443    10  2690        georgia              &lt;NA&gt;
## 2672   -81.40585 32.67578    10  2691        georgia              &lt;NA&gt;
## 2673   -81.40585 32.65286    10  2692        georgia              &lt;NA&gt;
## 2674   -81.41158 32.63567    10  2693        georgia              &lt;NA&gt;
## 2675   -81.39439 32.60703    10  2694        georgia              &lt;NA&gt;
## 2676   -81.36001 32.57838    10  2695        georgia              &lt;NA&gt;
## 2677   -81.33709 32.57265    10  2696        georgia              &lt;NA&gt;
## 2678   -81.29125 32.55546    10  2697        georgia              &lt;NA&gt;
## 2679   -81.19958 32.48098    10  2698        georgia              &lt;NA&gt;
## 2680   -81.19385 32.46379    10  2699        georgia              &lt;NA&gt;
## 2681   -81.18240 32.42368    10  2700        georgia              &lt;NA&gt;
## 2682   -81.15947 32.37785    10  2701        georgia              &lt;NA&gt;
## 2683   -81.13656 32.34347    10  2702        georgia              &lt;NA&gt;
## 2684   -81.12509 32.32055    10  2703        georgia              &lt;NA&gt;
## 2685   -81.13082 32.29763    10  2704        georgia              &lt;NA&gt;
## 2686   -81.14229 32.22887    10  2705        georgia              &lt;NA&gt;
## 2687   -81.15947 32.18304    10  2706        georgia              &lt;NA&gt;
## 2688   -81.15374 32.16012    10  2707        georgia              &lt;NA&gt;
## 2689   -81.13656 32.13147    10  2708        georgia              &lt;NA&gt;
## 2690   -81.12509 32.11428    10  2709        georgia              &lt;NA&gt;
## 2691   -81.09072 32.09710    10  2710        georgia              &lt;NA&gt;
## 2692   -81.05061 32.09137    10  2711        georgia              &lt;NA&gt;
## 2693   -80.99905 32.08564    10  2712        georgia              &lt;NA&gt;
## 2694   -80.96467 32.06845    10  2713        georgia              &lt;NA&gt;
## 2695   -80.92456 32.05126    10  2714        georgia              &lt;NA&gt;
## 2696   -80.89018 32.03980    10  2715        georgia              &lt;NA&gt;
## 2697  -117.02663 42.00927    11  2717          idaho              &lt;NA&gt;
## 2698  -117.02663 43.68230    11  2718          idaho              &lt;NA&gt;
## 2699  -117.02663 43.79116    11  2719          idaho              &lt;NA&gt;
## 2700  -116.98079 43.88284    11  2720          idaho              &lt;NA&gt;
## 2701  -116.95214 43.95732    11  2721          idaho              &lt;NA&gt;
## 2702  -116.93496 44.00889    11  2722          idaho              &lt;NA&gt;
## 2703  -116.95788 44.05472    11  2723          idaho              &lt;NA&gt;
## 2704  -116.95788 44.08910    11  2724          idaho              &lt;NA&gt;
## 2705  -116.92349 44.12348    11  2725          idaho              &lt;NA&gt;
## 2706  -116.90631 44.14640    11  2726          idaho              &lt;NA&gt;
## 2707  -116.91777 44.19796    11  2727          idaho              &lt;NA&gt;
## 2708  -116.95214 44.22088    11  2728          idaho              &lt;NA&gt;
## 2709  -117.00371 44.25526    11  2729          idaho              &lt;NA&gt;
## 2710  -117.04955 44.23234    11  2730          idaho              &lt;NA&gt;
## 2711  -117.09538 44.27245    11  2731          idaho              &lt;NA&gt;
## 2712  -117.15841 44.26099    11  2732          idaho              &lt;NA&gt;
## 2713  -117.20425 44.28391    11  2733          idaho              &lt;NA&gt;
## 2714  -117.20425 44.30683    11  2734          idaho              &lt;NA&gt;
## 2715  -117.20425 44.33548    11  2735          idaho              &lt;NA&gt;
## 2716  -117.22144 44.35839    11  2736          idaho              &lt;NA&gt;
## 2717  -117.23289 44.39277    11  2737          idaho              &lt;NA&gt;
## 2718  -117.20998 44.43861    11  2738          idaho              &lt;NA&gt;
## 2719  -117.20425 44.49590    11  2739          idaho              &lt;NA&gt;
## 2720  -117.14123 44.55320    11  2740          idaho              &lt;NA&gt;
## 2721  -117.07820 44.67925    11  2741          idaho              &lt;NA&gt;
## 2722  -117.03809 44.74800    11  2742          idaho              &lt;NA&gt;
## 2723  -116.99225 44.77092    11  2743          idaho              &lt;NA&gt;
## 2724  -116.94068 44.78238    11  2744          idaho              &lt;NA&gt;
## 2725  -116.91777 44.81676    11  2745          idaho              &lt;NA&gt;
## 2726  -116.88338 44.83968    11  2746          idaho              &lt;NA&gt;
## 2727  -116.85474 44.88551    11  2747          idaho              &lt;NA&gt;
## 2728  -116.83182 44.94854    11  2748          idaho              &lt;NA&gt;
## 2729  -116.82036 44.98865    11  2749          idaho              &lt;NA&gt;
## 2730  -116.84902 44.99438    11  2750          idaho              &lt;NA&gt;
## 2731  -116.84328 45.02302    11  2751          idaho              &lt;NA&gt;
## 2732  -116.79171 45.06886    11  2752          idaho              &lt;NA&gt;
## 2733  -116.77453 45.08605    11  2753          idaho              &lt;NA&gt;
## 2734  -116.74588 45.11470    11  2754          idaho              &lt;NA&gt;
## 2735  -116.71724 45.17199    11  2755          idaho              &lt;NA&gt;
## 2736  -116.68285 45.23502    11  2756          idaho              &lt;NA&gt;
## 2737  -116.67139 45.26939    11  2757          idaho              &lt;NA&gt;
## 2738  -116.66567 45.31523    11  2758          idaho              &lt;NA&gt;
## 2739  -116.55681 45.46420    11  2759          idaho              &lt;NA&gt;
## 2740  -116.54535 45.50431    11  2760          idaho              &lt;NA&gt;
## 2741  -116.46513 45.61317    11  2761          idaho              &lt;NA&gt;
## 2742  -116.47086 45.64755    11  2762          idaho              &lt;NA&gt;
## 2743  -116.52242 45.69911    11  2763          idaho              &lt;NA&gt;
## 2744  -116.54535 45.76214    11  2764          idaho              &lt;NA&gt;
## 2745  -116.57972 45.78506    11  2765          idaho              &lt;NA&gt;
## 2746  -116.65421 45.79652    11  2766          idaho              &lt;NA&gt;
## 2747  -116.70004 45.83662    11  2767          idaho              &lt;NA&gt;
## 2748  -116.74588 45.80798    11  2768          idaho              &lt;NA&gt;
## 2749  -116.77453 45.85381    11  2769          idaho              &lt;NA&gt;
## 2750  -116.80891 45.88246    11  2770          idaho              &lt;NA&gt;
## 2751  -116.84328 45.91684    11  2771          idaho              &lt;NA&gt;
## 2752  -116.89485 45.96840    11  2772          idaho              &lt;NA&gt;
## 2753  -116.92923 45.99705    11  2773          idaho              &lt;NA&gt;
## 2754  -116.95214 46.06581    11  2774          idaho              &lt;NA&gt;
## 2755  -116.92349 46.16894    11  2775          idaho              &lt;NA&gt;
## 2756  -116.95788 46.20905    11  2776          idaho              &lt;NA&gt;
## 2757  -116.96360 46.27780    11  2777          idaho              &lt;NA&gt;
## 2758  -117.03236 46.34082    11  2778          idaho              &lt;NA&gt;
## 2759  -117.03236 46.38666    11  2779          idaho              &lt;NA&gt;
## 2760  -117.02663 46.42677    11  2780          idaho              &lt;NA&gt;
## 2761  -117.02663 46.53563    11  2781          idaho              &lt;NA&gt;
## 2762  -117.03236 47.13151    11  2782          idaho              &lt;NA&gt;
## 2763  -117.03236 47.25183    11  2783          idaho              &lt;NA&gt;
## 2764  -117.03236 47.36069    11  2784          idaho              &lt;NA&gt;
## 2765  -117.03236 47.96803    11  2785          idaho              &lt;NA&gt;
## 2766  -117.03236 48.04824    11  2786          idaho              &lt;NA&gt;
## 2767  -117.02663 48.83892    11  2787          idaho              &lt;NA&gt;
## 2768  -117.02090 48.99362    11  2788          idaho              &lt;NA&gt;
## 2769  -116.87766 48.99362    11  2789          idaho              &lt;NA&gt;
## 2770  -116.56826 48.98789    11  2790          idaho              &lt;NA&gt;
## 2771  -116.21304 48.99362    11  2791          idaho              &lt;NA&gt;
## 2772  -116.04115 48.99362    11  2792          idaho              &lt;NA&gt;
## 2773  -116.04115 48.48942    11  2793          idaho              &lt;NA&gt;
## 2774  -116.04687 48.22013    11  2794          idaho              &lt;NA&gt;
## 2775  -116.04115 47.99667    11  2795          idaho              &lt;NA&gt;
## 2776  -116.02969 47.95657    11  2796          idaho              &lt;NA&gt;
## 2777  -115.91508 47.84198    11  2797          idaho              &lt;NA&gt;
## 2778  -115.86926 47.81333    11  2798          idaho              &lt;NA&gt;
## 2779  -115.84061 47.75603    11  2799          idaho              &lt;NA&gt;
## 2780  -115.78332 47.74457    11  2800          idaho              &lt;NA&gt;
## 2781  -115.73747 47.68728    11  2801          idaho              &lt;NA&gt;
## 2782  -115.73747 47.63571    11  2802          idaho              &lt;NA&gt;
## 2783  -115.69164 47.60706    11  2803          idaho              &lt;NA&gt;
## 2784  -115.70882 47.56696    11  2804          idaho              &lt;NA&gt;
## 2785  -115.73747 47.54404    11  2805          idaho              &lt;NA&gt;
## 2786  -115.65154 47.47528    11  2806          idaho              &lt;NA&gt;
## 2787  -115.65726 47.45810    11  2807          idaho              &lt;NA&gt;
## 2788  -115.73747 47.42372    11  2808          idaho              &lt;NA&gt;
## 2789  -115.57132 47.36069    11  2809          idaho              &lt;NA&gt;
## 2790  -115.54266 47.33777    11  2810          idaho              &lt;NA&gt;
## 2791  -115.49683 47.28621    11  2811          idaho              &lt;NA&gt;
## 2792  -115.32494 47.24610    11  2812          idaho              &lt;NA&gt;
## 2793  -115.29630 47.20026    11  2813          idaho              &lt;NA&gt;
## 2794  -115.15879 47.10859    11  2814          idaho              &lt;NA&gt;
## 2795  -115.06712 47.01119    11  2815          idaho              &lt;NA&gt;
## 2796  -115.02701 46.96535    11  2816          idaho              &lt;NA&gt;
## 2797  -114.95252 46.93097    11  2817          idaho              &lt;NA&gt;
## 2798  -114.92960 46.90805    11  2818          idaho              &lt;NA&gt;
## 2799  -114.92960 46.85076    11  2819          idaho              &lt;NA&gt;
## 2800  -114.88949 46.80492    11  2820          idaho              &lt;NA&gt;
## 2801  -114.84366 46.79346    11  2821          idaho              &lt;NA&gt;
## 2802  -114.76917 46.74190    11  2822          idaho              &lt;NA&gt;
## 2803  -114.78637 46.69033    11  2823          idaho              &lt;NA&gt;
## 2804  -114.75198 46.69033    11  2824          idaho              &lt;NA&gt;
## 2805  -114.66605 46.73617    11  2825          idaho              &lt;NA&gt;
## 2806  -114.63739 46.71325    11  2826          idaho              &lt;NA&gt;
## 2807  -114.63167 46.67314    11  2827          idaho              &lt;NA&gt;
## 2808  -114.63167 46.64450    11  2828          idaho              &lt;NA&gt;
## 2809  -114.58583 46.62730    11  2829          idaho              &lt;NA&gt;
## 2810  -114.52853 46.63303    11  2830          idaho              &lt;NA&gt;
## 2811  -114.45405 46.63303    11  2831          idaho              &lt;NA&gt;
## 2812  -114.39675 46.66168    11  2832          idaho              &lt;NA&gt;
## 2813  -114.33945 46.66168    11  2833          idaho              &lt;NA&gt;
## 2814  -114.32227 46.63303    11  2834          idaho              &lt;NA&gt;
## 2815  -114.34518 46.56428    11  2835          idaho              &lt;NA&gt;
## 2816  -114.34518 46.51271    11  2836          idaho              &lt;NA&gt;
## 2817  -114.39675 46.49553    11  2837          idaho              &lt;NA&gt;
## 2818  -114.37383 46.42677    11  2838          idaho              &lt;NA&gt;
## 2819  -114.43686 46.27207    11  2839          idaho              &lt;NA&gt;
## 2820  -114.45978 46.25488    11  2840          idaho              &lt;NA&gt;
## 2821  -114.43686 46.20905    11  2841          idaho              &lt;NA&gt;
## 2822  -114.44259 46.16894    11  2842          idaho              &lt;NA&gt;
## 2823  -114.50562 46.15748    11  2843          idaho              &lt;NA&gt;
## 2824  -114.50562 46.12883    11  2844          idaho              &lt;NA&gt;
## 2825  -114.45405 46.09445    11  2845          idaho              &lt;NA&gt;
## 2826  -114.45978 46.07153    11  2846          idaho              &lt;NA&gt;
## 2827  -114.49989 46.03716    11  2847          idaho              &lt;NA&gt;
## 2828  -114.45978 45.99132    11  2848          idaho              &lt;NA&gt;
## 2829  -114.40821 45.97413    11  2849          idaho              &lt;NA&gt;
## 2830  -114.40821 45.92257    11  2850          idaho              &lt;NA&gt;
## 2831  -114.37383 45.87673    11  2851          idaho              &lt;NA&gt;
## 2832  -114.46551 45.84808    11  2852          idaho              &lt;NA&gt;
## 2833  -114.52853 45.81371    11  2853          idaho              &lt;NA&gt;
## 2834  -114.53999 45.76787    11  2854          idaho              &lt;NA&gt;
## 2835  -114.51707 45.73349    11  2855          idaho              &lt;NA&gt;
## 2836  -114.49989 45.69339    11  2856          idaho              &lt;NA&gt;
## 2837  -114.49416 45.65900    11  2857          idaho              &lt;NA&gt;
## 2838  -114.56291 45.62463    11  2858          idaho              &lt;NA&gt;
## 2839  -114.53999 45.56160    11  2859          idaho              &lt;NA&gt;
## 2840  -114.46551 45.55587    11  2860          idaho              &lt;NA&gt;
## 2841  -114.44832 45.52723    11  2861          idaho              &lt;NA&gt;
## 2842  -114.33372 45.45847    11  2862          idaho              &lt;NA&gt;
## 2843  -114.26498 45.47566    11  2863          idaho              &lt;NA&gt;
## 2844  -114.23060 45.53296    11  2864          idaho              &lt;NA&gt;
## 2845  -114.16183 45.53296    11  2865          idaho              &lt;NA&gt;
## 2846  -114.07017 45.61317    11  2866          idaho              &lt;NA&gt;
## 2847  -113.98996 45.70484    11  2867          idaho              &lt;NA&gt;
## 2848  -113.93266 45.69911    11  2868          idaho              &lt;NA&gt;
## 2849  -113.88109 45.64182    11  2869          idaho              &lt;NA&gt;
## 2850  -113.86391 45.63036    11  2870          idaho              &lt;NA&gt;
## 2851  -113.80661 45.61317    11  2871          idaho              &lt;NA&gt;
## 2852  -113.78941 45.58452    11  2872          idaho              &lt;NA&gt;
## 2853  -113.81807 45.54441    11  2873          idaho              &lt;NA&gt;
## 2854  -113.76077 45.52150    11  2874          idaho              &lt;NA&gt;
## 2855  -113.74931 45.49285    11  2875          idaho              &lt;NA&gt;
## 2856  -113.76077 45.45847    11  2876          idaho              &lt;NA&gt;
## 2857  -113.72066 45.35534    11  2877          idaho              &lt;NA&gt;
## 2858  -113.69775 45.29804    11  2878          idaho              &lt;NA&gt;
## 2859  -113.57169 45.13189    11  2879          idaho              &lt;NA&gt;
## 2860  -113.51440 45.12043    11  2880          idaho              &lt;NA&gt;
## 2861  -113.44565 45.05740    11  2881          idaho              &lt;NA&gt;
## 2862  -113.43991 44.96573    11  2882          idaho              &lt;NA&gt;
## 2863  -113.49149 44.93708    11  2883          idaho              &lt;NA&gt;
## 2864  -113.44565 44.86832    11  2884          idaho              &lt;NA&gt;
## 2865  -113.38834 44.82822    11  2885          idaho              &lt;NA&gt;
## 2866  -113.35970 44.81103    11  2886          idaho              &lt;NA&gt;
## 2867  -113.35397 44.78238    11  2887          idaho              &lt;NA&gt;
## 2868  -113.31387 44.79384    11  2888          idaho              &lt;NA&gt;
## 2869  -113.22792 44.82249    11  2889          idaho              &lt;NA&gt;
## 2870  -113.13625 44.76519    11  2890          idaho              &lt;NA&gt;
## 2871  -113.05603 44.63914    11  2891          idaho              &lt;NA&gt;
## 2872  -113.07895 44.60477    11  2892          idaho              &lt;NA&gt;
## 2873  -113.01592 44.51882    11  2893          idaho              &lt;NA&gt;
## 2874  -113.02165 44.47871    11  2894          idaho              &lt;NA&gt;
## 2875  -112.96436 44.42142    11  2895          idaho              &lt;NA&gt;
## 2876  -112.89560 44.40996    11  2896          idaho              &lt;NA&gt;
## 2877  -112.84403 44.36985    11  2897          idaho              &lt;NA&gt;
## 2878  -112.81539 44.38131    11  2898          idaho              &lt;NA&gt;
## 2879  -112.82112 44.42142    11  2899          idaho              &lt;NA&gt;
## 2880  -112.79247 44.47298    11  2900          idaho              &lt;NA&gt;
## 2881  -112.71799 44.50736    11  2901          idaho              &lt;NA&gt;
## 2882  -112.44870 44.47871    11  2902          idaho              &lt;NA&gt;
## 2883  -112.40286 44.45007    11  2903          idaho              &lt;NA&gt;
## 2884  -112.34557 44.46152    11  2904          idaho              &lt;NA&gt;
## 2885  -112.33984 44.53601    11  2905          idaho              &lt;NA&gt;
## 2886  -112.24243 44.57611    11  2906          idaho              &lt;NA&gt;
## 2887  -112.17368 44.53028    11  2907          idaho              &lt;NA&gt;
## 2888  -112.11065 44.54174    11  2908          idaho              &lt;NA&gt;
## 2889  -112.05909 44.53601    11  2909          idaho              &lt;NA&gt;
## 2890  -111.86428 44.56466    11  2910          idaho              &lt;NA&gt;
## 2891  -111.80698 44.52455    11  2911          idaho              &lt;NA&gt;
## 2892  -111.65801 44.55320    11  2912          idaho              &lt;NA&gt;
## 2893  -111.62363 44.56466    11  2913          idaho              &lt;NA&gt;
## 2894  -111.58353 44.56466    11  2914          idaho              &lt;NA&gt;
## 2895  -111.48040 44.54747    11  2915          idaho              &lt;NA&gt;
## 2896  -111.46894 44.55320    11  2916          idaho              &lt;NA&gt;
## 2897  -111.51478 44.62195    11  2917          idaho              &lt;NA&gt;
## 2898  -111.49759 44.66206    11  2918          idaho              &lt;NA&gt;
## 2899  -111.48040 44.68498    11  2919          idaho              &lt;NA&gt;
## 2900  -111.48040 44.71936    11  2920          idaho              &lt;NA&gt;
## 2901  -111.47467 44.72509    11  2921          idaho              &lt;NA&gt;
## 2902  -111.43456 44.72509    11  2922          idaho              &lt;NA&gt;
## 2903  -111.40591 44.74800    11  2923          idaho              &lt;NA&gt;
## 2904  -111.38300 44.76519    11  2924          idaho              &lt;NA&gt;
## 2905  -111.33716 44.74228    11  2925          idaho              &lt;NA&gt;
## 2906  -111.26840 44.66206    11  2926          idaho              &lt;NA&gt;
## 2907  -111.22830 44.63914    11  2927          idaho              &lt;NA&gt;
## 2908  -111.23975 44.61049    11  2928          idaho              &lt;NA&gt;
## 2909  -111.22256 44.58757    11  2929          idaho              &lt;NA&gt;
## 2910  -111.14236 44.54174    11  2930          idaho              &lt;NA&gt;
## 2911  -111.12516 44.50736    11  2931          idaho              &lt;NA&gt;
## 2912  -111.09079 44.49017    11  2932          idaho              &lt;NA&gt;
## 2913  -111.05641 44.49017    11  2933          idaho              &lt;NA&gt;
## 2914  -111.06214 44.14067    11  2934          idaho              &lt;NA&gt;
## 2915  -111.05641 43.98597    11  2935          idaho              &lt;NA&gt;
## 2916  -111.06214 43.50468    11  2936          idaho              &lt;NA&gt;
## 2917  -111.05068 43.29269    11  2937          idaho              &lt;NA&gt;
## 2918  -111.05641 43.02340    11  2938          idaho              &lt;NA&gt;
## 2919  -111.05641 42.51920    11  2939          idaho              &lt;NA&gt;
## 2920  -111.05068 41.99781    11  2940          idaho              &lt;NA&gt;
## 2921  -111.49185 41.99781    11  2941          idaho              &lt;NA&gt;
## 2922  -111.52051 42.00354    11  2942          idaho              &lt;NA&gt;
## 2923  -112.11065 42.00354    11  2943          idaho              &lt;NA&gt;
## 2924  -112.17368 41.99781    11  2944          idaho              &lt;NA&gt;
## 2925  -113.01592 41.99781    11  2945          idaho              &lt;NA&gt;
## 2926  -114.04725 42.00354    11  2946          idaho              &lt;NA&gt;
## 2927  -114.30508 42.00927    11  2947          idaho              &lt;NA&gt;
## 2928  -115.06138 42.00927    11  2948          idaho              &lt;NA&gt;
## 2929  -117.02663 42.00927    11  2949          idaho              &lt;NA&gt;
## 2930   -90.64192 42.50774    12  2951       illinois              &lt;NA&gt;
## 2931   -90.41846 42.50774    12  2952       illinois              &lt;NA&gt;
## 2932   -89.91427 42.50201    12  2953       illinois              &lt;NA&gt;
## 2933   -89.84551 42.50774    12  2954       illinois              &lt;NA&gt;
## 2934   -89.39288 42.50201    12  2955       illinois              &lt;NA&gt;
## 2935   -89.37569 42.50201    12  2956       illinois              &lt;NA&gt;
## 2936   -88.94024 42.49628    12  2957       illinois              &lt;NA&gt;
## 2937   -88.77408 42.50201    12  2958       illinois              &lt;NA&gt;
## 2938   -88.69959 42.50201    12  2959       illinois              &lt;NA&gt;
## 2939   -88.30426 42.50201    12  2960       illinois              &lt;NA&gt;
## 2940   -88.20112 42.50774    12  2961       illinois              &lt;NA&gt;
## 2941   -87.80006 42.50201    12  2962       illinois              &lt;NA&gt;
## 2942   -87.80006 42.47336    12  2963       illinois              &lt;NA&gt;
## 2943   -87.80006 42.43325    12  2964       illinois              &lt;NA&gt;
## 2944   -87.81152 42.37023    12  2965       illinois              &lt;NA&gt;
## 2945   -87.82870 42.32439    12  2966       illinois              &lt;NA&gt;
## 2946   -87.82870 42.27856    12  2967       illinois              &lt;NA&gt;
## 2947   -87.81724 42.23272    12  2968       illinois              &lt;NA&gt;
## 2948   -87.78859 42.19261    12  2969       illinois              &lt;NA&gt;
## 2949   -87.77141 42.15824    12  2970       illinois              &lt;NA&gt;
## 2950   -87.74275 42.12386    12  2971       illinois              &lt;NA&gt;
## 2951   -87.67400 42.06656    12  2972       illinois              &lt;NA&gt;
## 2952   -87.66254 42.04364    12  2973       illinois              &lt;NA&gt;
## 2953   -87.63963 41.99781    12  2974       illinois              &lt;NA&gt;
## 2954   -87.62817 41.94051    12  2975       illinois              &lt;NA&gt;
## 2955   -87.60525 41.85456    12  2976       illinois              &lt;NA&gt;
## 2956   -87.58233 41.78008    12  2977       illinois              &lt;NA&gt;
## 2957   -87.55368 41.75143    12  2978       illinois              &lt;NA&gt;
## 2958   -87.53076 41.73997    12  2979       illinois              &lt;NA&gt;
## 2959   -87.52503 41.46495    12  2980       illinois              &lt;NA&gt;
## 2960   -87.52503 41.29307    12  2981       illinois              &lt;NA&gt;
## 2961   -87.52503 41.16702    12  2982       illinois              &lt;NA&gt;
## 2962   -87.53076 41.01805    12  2983       illinois              &lt;NA&gt;
## 2963   -87.52503 40.73157    12  2984       illinois              &lt;NA&gt;
## 2964   -87.53076 40.47947    12  2985       illinois              &lt;NA&gt;
## 2965   -87.53076 40.47374    12  2986       illinois              &lt;NA&gt;
## 2966   -87.53076 40.14715    12  2987       illinois              &lt;NA&gt;
## 2967   -87.53649 39.86641    12  2988       illinois              &lt;NA&gt;
## 2968   -87.53076 39.60857    12  2989       illinois              &lt;NA&gt;
## 2969   -87.53649 39.47106    12  2990       illinois              &lt;NA&gt;
## 2970   -87.53649 39.35647    12  2991       illinois              &lt;NA&gt;
## 2971   -87.58233 39.33355    12  2992       illinois              &lt;NA&gt;
## 2972   -87.61097 39.30490    12  2993       illinois              &lt;NA&gt;
## 2973   -87.60525 39.28199    12  2994       illinois              &lt;NA&gt;
## 2974   -87.60525 39.26480    12  2995       illinois              &lt;NA&gt;
## 2975   -87.59379 39.24761    12  2996       illinois              &lt;NA&gt;
## 2976   -87.59379 39.22469    12  2997       illinois              &lt;NA&gt;
## 2977   -87.61097 39.19032    12  2998       illinois              &lt;NA&gt;
## 2978   -87.63390 39.17313    12  2999       illinois              &lt;NA&gt;
## 2979   -87.67400 39.14448    12  3000       illinois              &lt;NA&gt;
## 2980   -87.65681 39.12156    12  3001       illinois              &lt;NA&gt;
## 2981   -87.59379 39.08145    12  3002       illinois              &lt;NA&gt;
## 2982   -87.57660 39.06426    12  3003       illinois              &lt;NA&gt;
## 2983   -87.57087 39.00124    12  3004       illinois              &lt;NA&gt;
## 2984   -87.53076 38.97259    12  3005       illinois              &lt;NA&gt;
## 2985   -87.52503 38.94967    12  3006       illinois              &lt;NA&gt;
## 2986   -87.53649 38.90956    12  3007       illinois              &lt;NA&gt;
## 2987   -87.54795 38.85227    12  3008       illinois              &lt;NA&gt;
## 2988   -87.51930 38.80070    12  3009       illinois              &lt;NA&gt;
## 2989   -87.49638 38.73768    12  3010       illinois              &lt;NA&gt;
## 2990   -87.51930 38.70330    12  3011       illinois              &lt;NA&gt;
## 2991   -87.54795 38.68611    12  3012       illinois              &lt;NA&gt;
## 2992   -87.59379 38.66892    12  3013       illinois              &lt;NA&gt;
## 2993   -87.62817 38.63454    12  3014       illinois              &lt;NA&gt;
## 2994   -87.63390 38.59444    12  3015       illinois              &lt;NA&gt;
## 2995   -87.66254 38.56579    12  3016       illinois              &lt;NA&gt;
## 2996   -87.67400 38.54287    12  3017       illinois              &lt;NA&gt;
## 2997   -87.67973 38.50850    12  3018       illinois              &lt;NA&gt;
## 2998   -87.72557 38.47984    12  3019       illinois              &lt;NA&gt;
## 2999   -87.74848 38.46839    12  3020       illinois              &lt;NA&gt;
## 3000   -87.74275 38.43974    12  3021       illinois              &lt;NA&gt;
## 3001   -87.75422 38.41109    12  3022       illinois              &lt;NA&gt;
## 3002   -87.79432 38.37099    12  3023       illinois              &lt;NA&gt;
## 3003   -87.81724 38.34233    12  3024       illinois              &lt;NA&gt;
## 3004   -87.82870 38.30223    12  3025       illinois              &lt;NA&gt;
## 3005   -87.83443 38.29077    12  3026       illinois              &lt;NA&gt;
## 3006   -87.87453 38.29650    12  3027       illinois              &lt;NA&gt;
## 3007   -87.89746 38.27358    12  3028       illinois              &lt;NA&gt;
## 3008   -87.92037 38.29077    12  3029       illinois              &lt;NA&gt;
## 3009   -87.94329 38.29650    12  3030       illinois              &lt;NA&gt;
## 3010   -87.94329 38.25639    12  3031       illinois              &lt;NA&gt;
## 3011   -87.97194 38.23920    12  3032       illinois              &lt;NA&gt;
## 3012   -87.99486 38.23347    12  3033       illinois              &lt;NA&gt;
## 3013   -87.98913 38.19910    12  3034       illinois              &lt;NA&gt;
## 3014   -87.96621 38.17618    12  3035       illinois              &lt;NA&gt;
## 3015   -87.93183 38.17045    12  3036       illinois              &lt;NA&gt;
## 3016   -87.92037 38.15899    12  3037       illinois              &lt;NA&gt;
## 3017   -87.94329 38.13034    12  3038       illinois              &lt;NA&gt;
## 3018   -87.96621 38.08450    12  3039       illinois              &lt;NA&gt;
## 3019   -88.03497 38.04440    12  3040       illinois              &lt;NA&gt;
## 3020   -88.02351 38.01575    12  3041       illinois              &lt;NA&gt;
## 3021   -88.03497 37.94699    12  3042       illinois              &lt;NA&gt;
## 3022   -88.03497 37.91262    12  3043       illinois              &lt;NA&gt;
## 3023   -88.08080 37.90689    12  3044       illinois              &lt;NA&gt;
## 3024   -88.10372 37.90116    12  3045       illinois              &lt;NA&gt;
## 3025   -88.09226 37.88397    12  3046       illinois              &lt;NA&gt;
## 3026   -88.05215 37.86105    12  3047       illinois              &lt;NA&gt;
## 3027   -88.08080 37.83241    12  3048       illinois              &lt;NA&gt;
## 3028   -88.04642 37.82094    12  3049       illinois              &lt;NA&gt;
## 3029   -88.02351 37.79230    12  3050       illinois              &lt;NA&gt;
## 3030   -88.04642 37.76365    12  3051       illinois              &lt;NA&gt;
## 3031   -88.09799 37.72927    12  3052       illinois              &lt;NA&gt;
## 3032   -88.14383 37.70062    12  3053       illinois              &lt;NA&gt;
## 3033   -88.16102 37.67198    12  3054       illinois              &lt;NA&gt;
## 3034   -88.16102 37.63187    12  3055       illinois              &lt;NA&gt;
## 3035   -88.12664 37.58603    12  3056       illinois              &lt;NA&gt;
## 3036   -88.10372 37.54593    12  3057       illinois              &lt;NA&gt;
## 3037   -88.08080 37.50582    12  3058       illinois              &lt;NA&gt;
## 3038   -88.08653 37.49436    12  3059       illinois              &lt;NA&gt;
## 3039   -88.11518 37.48290    12  3060       illinois              &lt;NA&gt;
## 3040   -88.18394 37.47717    12  3061       illinois              &lt;NA&gt;
## 3041   -88.26415 37.45998    12  3062       illinois              &lt;NA&gt;
## 3042   -88.34437 37.43706    12  3063       illinois              &lt;NA&gt;
## 3043   -88.37301 37.43133    12  3064       illinois              &lt;NA&gt;
## 3044   -88.40166 37.43133    12  3065       illinois              &lt;NA&gt;
## 3045   -88.44749 37.42560    12  3066       illinois              &lt;NA&gt;
## 3046   -88.47041 37.40841    12  3067       illinois              &lt;NA&gt;
## 3047   -88.48187 37.38549    12  3068       illinois              &lt;NA&gt;
## 3048   -88.48760 37.33393    12  3069       illinois              &lt;NA&gt;
## 3049   -88.51052 37.30528    12  3070       illinois              &lt;NA&gt;
## 3050   -88.51624 37.27663    12  3071       illinois              &lt;NA&gt;
## 3051   -88.50479 37.25372    12  3072       illinois              &lt;NA&gt;
## 3052   -88.45322 37.20215    12  3073       illinois              &lt;NA&gt;
## 3053   -88.44749 37.16777    12  3074       illinois              &lt;NA&gt;
## 3054   -88.45322 37.13340    12  3075       illinois              &lt;NA&gt;
## 3055   -88.47041 37.08756    12  3076       illinois              &lt;NA&gt;
## 3056   -88.49906 37.08183    12  3077       illinois              &lt;NA&gt;
## 3057   -88.55063 37.08756    12  3078       illinois              &lt;NA&gt;
## 3058   -88.58501 37.09901    12  3079       illinois              &lt;NA&gt;
## 3059   -88.64230 37.13340    12  3080       illinois              &lt;NA&gt;
## 3060   -88.73397 37.15631    12  3081       illinois              &lt;NA&gt;
## 3061   -88.75117 37.16777    12  3082       illinois              &lt;NA&gt;
## 3062   -88.81419 37.19642    12  3083       illinois              &lt;NA&gt;
## 3063   -88.85429 37.21934    12  3084       illinois              &lt;NA&gt;
## 3064   -88.93451 37.23653    12  3085       illinois              &lt;NA&gt;
## 3065   -88.97462 37.24226    12  3086       illinois              &lt;NA&gt;
## 3066   -89.01472 37.23653    12  3087       illinois              &lt;NA&gt;
## 3067   -89.06055 37.21934    12  3088       illinois              &lt;NA&gt;
## 3068   -89.09493 37.19069    12  3089       illinois              &lt;NA&gt;
## 3069   -89.11213 37.14485    12  3090       illinois              &lt;NA&gt;
## 3070   -89.14650 37.12193    12  3091       illinois              &lt;NA&gt;
## 3071   -89.18088 37.07037    12  3092       illinois              &lt;NA&gt;
## 3072   -89.19234 37.04172    12  3093       illinois              &lt;NA&gt;
## 3073   -89.17515 37.00161    12  3094       illinois              &lt;NA&gt;
## 3074   -89.19807 37.03026    12  3095       illinois              &lt;NA&gt;
## 3075   -89.24390 37.07037    12  3096       illinois              &lt;NA&gt;
## 3076   -89.26682 37.09329    12  3097       illinois              &lt;NA&gt;
## 3077   -89.28974 37.08756    12  3098       illinois              &lt;NA&gt;
## 3078   -89.28401 37.05891    12  3099       illinois              &lt;NA&gt;
## 3079   -89.26109 37.02453    12  3100       illinois              &lt;NA&gt;
## 3080   -89.27828 37.00734    12  3101       illinois              &lt;NA&gt;
## 3081   -89.30120 37.00734    12  3102       illinois              &lt;NA&gt;
## 3082   -89.32985 37.01880    12  3103       illinois              &lt;NA&gt;
## 3083   -89.35277 37.04172    12  3104       illinois              &lt;NA&gt;
## 3084   -89.38715 37.08183    12  3105       illinois              &lt;NA&gt;
## 3085   -89.39288 37.11621    12  3106       illinois              &lt;NA&gt;
## 3086   -89.40434 37.14485    12  3107       illinois              &lt;NA&gt;
## 3087   -89.44444 37.17923    12  3108       illinois              &lt;NA&gt;
## 3088   -89.45590 37.21934    12  3109       illinois              &lt;NA&gt;
## 3089   -89.46735 37.25945    12  3110       illinois              &lt;NA&gt;
## 3090   -89.50174 37.27090    12  3111       illinois              &lt;NA&gt;
## 3091   -89.51319 37.28809    12  3112       illinois              &lt;NA&gt;
## 3092   -89.50746 37.31674    12  3113       illinois              &lt;NA&gt;
## 3093   -89.47309 37.33393    12  3114       illinois              &lt;NA&gt;
## 3094   -89.43298 37.36258    12  3115       illinois              &lt;NA&gt;
## 3095   -89.42152 37.37977    12  3116       illinois              &lt;NA&gt;
## 3096   -89.44444 37.43706    12  3117       illinois              &lt;NA&gt;
## 3097   -89.50746 37.53447    12  3118       illinois              &lt;NA&gt;
## 3098   -89.51893 37.56311    12  3119       illinois              &lt;NA&gt;
## 3099   -89.51893 37.58030    12  3120       illinois              &lt;NA&gt;
## 3100   -89.50174 37.64906    12  3121       illinois              &lt;NA&gt;
## 3101   -89.51319 37.67198    12  3122       illinois              &lt;NA&gt;
## 3102   -89.54757 37.68916    12  3123       illinois              &lt;NA&gt;
## 3103   -89.64497 37.74646    12  3124       illinois              &lt;NA&gt;
## 3104   -89.65644 37.77511    12  3125       illinois              &lt;NA&gt;
## 3105   -89.67362 37.80376    12  3126       illinois              &lt;NA&gt;
## 3106   -89.71946 37.82094    12  3127       illinois              &lt;NA&gt;
## 3107   -89.83978 37.88970    12  3128       illinois              &lt;NA&gt;
## 3108   -89.90281 37.87824    12  3129       illinois              &lt;NA&gt;
## 3109   -89.93146 37.89543    12  3130       illinois              &lt;NA&gt;
## 3110   -89.98302 37.91835    12  3131       illinois              &lt;NA&gt;
## 3111   -89.98302 37.93554    12  3132       illinois              &lt;NA&gt;
## 3112   -89.94292 37.95272    12  3133       illinois              &lt;NA&gt;
## 3113   -89.93719 37.96991    12  3134       illinois              &lt;NA&gt;
## 3114   -89.95438 37.96991    12  3135       illinois              &lt;NA&gt;
## 3115   -90.00021 37.96991    12  3136       illinois              &lt;NA&gt;
## 3116   -90.12054 38.02721    12  3137       illinois              &lt;NA&gt;
## 3117   -90.16064 38.07304    12  3138       illinois              &lt;NA&gt;
## 3118   -90.19501 38.07878    12  3139       illinois              &lt;NA&gt;
## 3119   -90.20647 38.08450    12  3140       illinois              &lt;NA&gt;
## 3120   -90.25231 38.11888    12  3141       illinois              &lt;NA&gt;
## 3121   -90.30388 38.17045    12  3142       illinois              &lt;NA&gt;
## 3122   -90.37263 38.21629    12  3143       illinois              &lt;NA&gt;
## 3123   -90.37836 38.24493    12  3144       illinois              &lt;NA&gt;
## 3124   -90.39555 38.33088    12  3145       illinois              &lt;NA&gt;
## 3125   -90.36691 38.38244    12  3146       illinois              &lt;NA&gt;
## 3126   -90.34399 38.40536    12  3147       illinois              &lt;NA&gt;
## 3127   -90.30388 38.42828    12  3148       illinois              &lt;NA&gt;
## 3128   -90.26377 38.50276    12  3149       illinois              &lt;NA&gt;
## 3129   -90.24658 38.54287    12  3150       illinois              &lt;NA&gt;
## 3130   -90.20075 38.58298    12  3151       illinois              &lt;NA&gt;
## 3131   -90.18356 38.61736    12  3152       illinois              &lt;NA&gt;
## 3132   -90.18356 38.65173    12  3153       illinois              &lt;NA&gt;
## 3133   -90.19501 38.68611    12  3154       illinois              &lt;NA&gt;
## 3134   -90.18929 38.73768    12  3155       illinois              &lt;NA&gt;
## 3135   -90.17783 38.77205    12  3156       illinois              &lt;NA&gt;
## 3136   -90.14345 38.77778    12  3157       illinois              &lt;NA&gt;
## 3137   -90.12054 38.80070    12  3158       illinois              &lt;NA&gt;
## 3138   -90.12054 38.82935    12  3159       illinois              &lt;NA&gt;
## 3139   -90.14345 38.85800    12  3160       illinois              &lt;NA&gt;
## 3140   -90.18929 38.88664    12  3161       illinois              &lt;NA&gt;
## 3141   -90.24085 38.92102    12  3162       illinois              &lt;NA&gt;
## 3142   -90.26950 38.92675    12  3163       illinois              &lt;NA&gt;
## 3143   -90.31534 38.92675    12  3164       illinois              &lt;NA&gt;
## 3144   -90.37263 38.94394    12  3165       illinois              &lt;NA&gt;
## 3145   -90.40701 38.94967    12  3166       illinois              &lt;NA&gt;
## 3146   -90.45284 38.96113    12  3167       illinois              &lt;NA&gt;
## 3147   -90.49295 38.92675    12  3168       illinois              &lt;NA&gt;
## 3148   -90.54452 38.88664    12  3169       illinois              &lt;NA&gt;
## 3149   -90.56744 38.86946    12  3170       illinois              &lt;NA&gt;
## 3150   -90.60181 38.85800    12  3171       illinois              &lt;NA&gt;
## 3151   -90.63619 38.88092    12  3172       illinois              &lt;NA&gt;
## 3152   -90.67057 38.91529    12  3173       illinois              &lt;NA&gt;
## 3153   -90.67630 38.93821    12  3174       illinois              &lt;NA&gt;
## 3154   -90.69922 38.99551    12  3175       illinois              &lt;NA&gt;
## 3155   -90.71641 39.05280    12  3176       illinois              &lt;NA&gt;
## 3156   -90.69922 39.11010    12  3177       illinois              &lt;NA&gt;
## 3157   -90.72214 39.14448    12  3178       illinois              &lt;NA&gt;
## 3158   -90.72787 39.17885    12  3179       illinois              &lt;NA&gt;
## 3159   -90.72214 39.21896    12  3180       illinois              &lt;NA&gt;
## 3160   -90.74506 39.23615    12  3181       illinois              &lt;NA&gt;
## 3161   -90.76225 39.26480    12  3182       illinois              &lt;NA&gt;
## 3162   -90.81381 39.31063    12  3183       illinois              &lt;NA&gt;
## 3163   -90.89403 39.36793    12  3184       illinois              &lt;NA&gt;
## 3164   -90.93414 39.40231    12  3185       illinois              &lt;NA&gt;
## 3165   -90.97997 39.41377    12  3186       illinois              &lt;NA&gt;
## 3166   -91.03726 39.44241    12  3187       illinois              &lt;NA&gt;
## 3167   -91.06592 39.45387    12  3188       illinois              &lt;NA&gt;
## 3168   -91.10602 39.51117    12  3189       illinois              &lt;NA&gt;
## 3169   -91.16331 39.56846    12  3190       illinois              &lt;NA&gt;
## 3170   -91.18623 39.59711    12  3191       illinois              &lt;NA&gt;
## 3171   -91.28363 39.68306    12  3192       illinois              &lt;NA&gt;
## 3172   -91.33521 39.71170    12  3193       illinois              &lt;NA&gt;
## 3173   -91.35239 39.73462    12  3194       illinois              &lt;NA&gt;
## 3174   -91.36385 39.75754    12  3195       illinois              &lt;NA&gt;
## 3175   -91.38104 39.79765    12  3196       illinois              &lt;NA&gt;
## 3176   -91.44979 39.85494    12  3197       illinois              &lt;NA&gt;
## 3177   -91.45552 39.88359    12  3198       illinois              &lt;NA&gt;
## 3178   -91.44406 39.91797    12  3199       illinois              &lt;NA&gt;
## 3179   -91.42114 39.94089    12  3200       illinois              &lt;NA&gt;
## 3180   -91.46698 40.00964    12  3201       illinois              &lt;NA&gt;
## 3181   -91.48417 40.03829    12  3202       illinois              &lt;NA&gt;
## 3182   -91.50136 40.15861    12  3203       illinois              &lt;NA&gt;
## 3183   -91.49563 40.21018    12  3204       illinois              &lt;NA&gt;
## 3184   -91.48990 40.25029    12  3205       illinois              &lt;NA&gt;
## 3185   -91.46698 40.27893    12  3206       illinois              &lt;NA&gt;
## 3186   -91.43834 40.34769    12  3207       illinois              &lt;NA&gt;
## 3187   -91.41541 40.37634    12  3208       illinois              &lt;NA&gt;
## 3188   -91.40968 40.38206    12  3209       illinois              &lt;NA&gt;
## 3189   -91.38677 40.39352    12  3210       illinois              &lt;NA&gt;
## 3190   -91.39250 40.42217    12  3211       illinois              &lt;NA&gt;
## 3191   -91.39250 40.44509    12  3212       illinois              &lt;NA&gt;
## 3192   -91.37531 40.49665    12  3213       illinois              &lt;NA&gt;
## 3193   -91.41541 40.55395    12  3214       illinois              &lt;NA&gt;
## 3194   -91.41541 40.56541    12  3215       illinois              &lt;NA&gt;
## 3195   -91.37531 40.58833    12  3216       illinois              &lt;NA&gt;
## 3196   -91.35239 40.61125    12  3217       illinois              &lt;NA&gt;
## 3197   -91.30656 40.62271    12  3218       illinois              &lt;NA&gt;
## 3198   -91.26645 40.62271    12  3219       illinois              &lt;NA&gt;
## 3199   -91.18623 40.63417    12  3220       illinois              &lt;NA&gt;
## 3200   -91.14613 40.65709    12  3221       illinois              &lt;NA&gt;
## 3201   -91.11175 40.68000    12  3222       illinois              &lt;NA&gt;
## 3202   -91.11175 40.70865    12  3223       illinois              &lt;NA&gt;
## 3203   -91.10029 40.75449    12  3224       illinois              &lt;NA&gt;
## 3204   -91.08883 40.82324    12  3225       illinois              &lt;NA&gt;
## 3205   -91.04299 40.87481    12  3226       illinois              &lt;NA&gt;
## 3206   -90.97424 40.93211    12  3227       illinois              &lt;NA&gt;
## 3207   -90.95132 40.96648    12  3228       illinois              &lt;NA&gt;
## 3208   -90.94559 41.06961    12  3229       illinois              &lt;NA&gt;
## 3209   -90.95132 41.08107    12  3230       illinois              &lt;NA&gt;
## 3210   -90.95705 41.11545    12  3231       illinois              &lt;NA&gt;
## 3211   -90.98570 41.15556    12  3232       illinois              &lt;NA&gt;
## 3212   -91.02008 41.17847    12  3233       illinois              &lt;NA&gt;
## 3213   -91.05445 41.20139    12  3234       illinois              &lt;NA&gt;
## 3214   -91.08883 41.23005    12  3235       illinois              &lt;NA&gt;
## 3215   -91.08883 41.27015    12  3236       illinois              &lt;NA&gt;
## 3216   -91.06592 41.31026    12  3237       illinois              &lt;NA&gt;
## 3217   -91.06018 41.32745    12  3238       illinois              &lt;NA&gt;
## 3218   -91.06592 41.34464    12  3239       illinois              &lt;NA&gt;
## 3219   -91.03726 41.40766    12  3240       illinois              &lt;NA&gt;
## 3220   -91.01434 41.43058    12  3241       illinois              &lt;NA&gt;
## 3221   -90.98570 41.43058    12  3242       illinois              &lt;NA&gt;
## 3222   -90.92841 41.43058    12  3243       illinois              &lt;NA&gt;
## 3223   -90.87683 41.44777    12  3244       illinois              &lt;NA&gt;
## 3224   -90.83673 41.45350    12  3245       illinois              &lt;NA&gt;
## 3225   -90.77370 41.45922    12  3246       illinois              &lt;NA&gt;
## 3226   -90.71641 41.45922    12  3247       illinois              &lt;NA&gt;
## 3227   -90.65339 41.46495    12  3248       illinois              &lt;NA&gt;
## 3228   -90.60755 41.49934    12  3249       illinois              &lt;NA&gt;
## 3229   -90.54452 41.52225    12  3250       illinois              &lt;NA&gt;
## 3230   -90.45857 41.53944    12  3251       illinois              &lt;NA&gt;
## 3231   -90.41273 41.56236    12  3252       illinois              &lt;NA&gt;
## 3232   -90.35545 41.59674    12  3253       illinois              &lt;NA&gt;
## 3233   -90.34399 41.61966    12  3254       illinois              &lt;NA&gt;
## 3234   -90.32680 41.69414    12  3255       illinois              &lt;NA&gt;
## 3235   -90.32107 41.72279    12  3256       illinois              &lt;NA&gt;
## 3236   -90.30388 41.75716    12  3257       illinois              &lt;NA&gt;
## 3237   -90.26950 41.78008    12  3258       illinois              &lt;NA&gt;
## 3238   -90.24085 41.79154    12  3259       illinois              &lt;NA&gt;
## 3239   -90.18929 41.82019    12  3260       illinois              &lt;NA&gt;
## 3240   -90.17783 41.83738    12  3261       illinois              &lt;NA&gt;
## 3241   -90.16064 41.89467    12  3262       illinois              &lt;NA&gt;
## 3242   -90.16064 41.93478    12  3263       illinois              &lt;NA&gt;
## 3243   -90.14918 41.96343    12  3264       illinois              &lt;NA&gt;
## 3244   -90.13772 42.00927    12  3265       illinois              &lt;NA&gt;
## 3245   -90.14918 42.03791    12  3266       illinois              &lt;NA&gt;
## 3246   -90.16064 42.10094    12  3267       illinois              &lt;NA&gt;
## 3247   -90.17783 42.13532    12  3268       illinois              &lt;NA&gt;
## 3248   -90.24658 42.17542    12  3269       illinois              &lt;NA&gt;
## 3249   -90.32680 42.20407    12  3270       illinois              &lt;NA&gt;
## 3250   -90.37263 42.22699    12  3271       illinois              &lt;NA&gt;
## 3251   -90.40701 42.24991    12  3272       illinois              &lt;NA&gt;
## 3252   -90.41846 42.29575    12  3273       illinois              &lt;NA&gt;
## 3253   -90.41846 42.33585    12  3274       illinois              &lt;NA&gt;
## 3254   -90.45284 42.37023    12  3275       illinois              &lt;NA&gt;
## 3255   -90.48150 42.38742    12  3276       illinois              &lt;NA&gt;
## 3256   -90.64192 42.47336    12  3277       illinois              &lt;NA&gt;
## 3257   -90.64765 42.50774    12  3278       illinois              &lt;NA&gt;
## 3258   -90.64192 42.50774    12  3279       illinois              &lt;NA&gt;
## 3259   -88.02351 37.79230    13  3281        indiana              &lt;NA&gt;
## 3260   -88.04642 37.82094    13  3282        indiana              &lt;NA&gt;
## 3261   -88.08080 37.83241    13  3283        indiana              &lt;NA&gt;
## 3262   -88.05215 37.86105    13  3284        indiana              &lt;NA&gt;
## 3263   -88.09226 37.88397    13  3285        indiana              &lt;NA&gt;
## 3264   -88.10372 37.90116    13  3286        indiana              &lt;NA&gt;
## 3265   -88.08080 37.90689    13  3287        indiana              &lt;NA&gt;
## 3266   -88.03497 37.91262    13  3288        indiana              &lt;NA&gt;
## 3267   -88.03497 37.94699    13  3289        indiana              &lt;NA&gt;
## 3268   -88.02351 38.01575    13  3290        indiana              &lt;NA&gt;
## 3269   -88.03497 38.04440    13  3291        indiana              &lt;NA&gt;
## 3270   -87.96621 38.08450    13  3292        indiana              &lt;NA&gt;
## 3271   -87.94329 38.13034    13  3293        indiana              &lt;NA&gt;
## 3272   -87.92037 38.15899    13  3294        indiana              &lt;NA&gt;
## 3273   -87.93183 38.17045    13  3295        indiana              &lt;NA&gt;
## 3274   -87.96621 38.17618    13  3296        indiana              &lt;NA&gt;
## 3275   -87.98913 38.19910    13  3297        indiana              &lt;NA&gt;
## 3276   -87.99486 38.23347    13  3298        indiana              &lt;NA&gt;
## 3277   -87.97194 38.23920    13  3299        indiana              &lt;NA&gt;
## 3278   -87.94329 38.25639    13  3300        indiana              &lt;NA&gt;
## 3279   -87.94329 38.29650    13  3301        indiana              &lt;NA&gt;
## 3280   -87.92037 38.29077    13  3302        indiana              &lt;NA&gt;
## 3281   -87.89746 38.27358    13  3303        indiana              &lt;NA&gt;
## 3282   -87.87453 38.29650    13  3304        indiana              &lt;NA&gt;
## 3283   -87.83443 38.29077    13  3305        indiana              &lt;NA&gt;
## 3284   -87.82870 38.30223    13  3306        indiana              &lt;NA&gt;
## 3285   -87.81724 38.34233    13  3307        indiana              &lt;NA&gt;
## 3286   -87.79432 38.37099    13  3308        indiana              &lt;NA&gt;
## 3287   -87.75422 38.41109    13  3309        indiana              &lt;NA&gt;
## 3288   -87.74275 38.43974    13  3310        indiana              &lt;NA&gt;
## 3289   -87.74848 38.46839    13  3311        indiana              &lt;NA&gt;
## 3290   -87.72557 38.47984    13  3312        indiana              &lt;NA&gt;
## 3291   -87.67973 38.50850    13  3313        indiana              &lt;NA&gt;
## 3292   -87.67400 38.54287    13  3314        indiana              &lt;NA&gt;
## 3293   -87.66254 38.56579    13  3315        indiana              &lt;NA&gt;
## 3294   -87.63390 38.59444    13  3316        indiana              &lt;NA&gt;
## 3295   -87.62817 38.63454    13  3317        indiana              &lt;NA&gt;
## 3296   -87.59379 38.66892    13  3318        indiana              &lt;NA&gt;
## 3297   -87.54795 38.68611    13  3319        indiana              &lt;NA&gt;
## 3298   -87.51930 38.70330    13  3320        indiana              &lt;NA&gt;
## 3299   -87.49638 38.73768    13  3321        indiana              &lt;NA&gt;
## 3300   -87.51930 38.80070    13  3322        indiana              &lt;NA&gt;
## 3301   -87.54795 38.85227    13  3323        indiana              &lt;NA&gt;
## 3302   -87.53649 38.90956    13  3324        indiana              &lt;NA&gt;
## 3303   -87.52503 38.94967    13  3325        indiana              &lt;NA&gt;
## 3304   -87.53076 38.97259    13  3326        indiana              &lt;NA&gt;
## 3305   -87.57087 39.00124    13  3327        indiana              &lt;NA&gt;
## 3306   -87.57660 39.06426    13  3328        indiana              &lt;NA&gt;
## 3307   -87.59379 39.08145    13  3329        indiana              &lt;NA&gt;
## 3308   -87.65681 39.12156    13  3330        indiana              &lt;NA&gt;
## 3309   -87.67400 39.14448    13  3331        indiana              &lt;NA&gt;
## 3310   -87.63390 39.17313    13  3332        indiana              &lt;NA&gt;
## 3311   -87.61097 39.19032    13  3333        indiana              &lt;NA&gt;
## 3312   -87.59379 39.22469    13  3334        indiana              &lt;NA&gt;
## 3313   -87.59379 39.24761    13  3335        indiana              &lt;NA&gt;
## 3314   -87.60525 39.26480    13  3336        indiana              &lt;NA&gt;
## 3315   -87.60525 39.28199    13  3337        indiana              &lt;NA&gt;
## 3316   -87.61097 39.30490    13  3338        indiana              &lt;NA&gt;
## 3317   -87.58233 39.33355    13  3339        indiana              &lt;NA&gt;
## 3318   -87.53649 39.35647    13  3340        indiana              &lt;NA&gt;
## 3319   -87.53649 39.47106    13  3341        indiana              &lt;NA&gt;
## 3320   -87.53076 39.60857    13  3342        indiana              &lt;NA&gt;
## 3321   -87.53649 39.86641    13  3343        indiana              &lt;NA&gt;
## 3322   -87.53076 40.14715    13  3344        indiana              &lt;NA&gt;
## 3323   -87.53076 40.47374    13  3345        indiana              &lt;NA&gt;
## 3324   -87.53076 40.47947    13  3346        indiana              &lt;NA&gt;
## 3325   -87.52503 40.73157    13  3347        indiana              &lt;NA&gt;
## 3326   -87.53076 41.01805    13  3348        indiana              &lt;NA&gt;
## 3327   -87.52503 41.16702    13  3349        indiana              &lt;NA&gt;
## 3328   -87.52503 41.29307    13  3350        indiana              &lt;NA&gt;
## 3329   -87.52503 41.46495    13  3351        indiana              &lt;NA&gt;
## 3330   -87.53076 41.73997    13  3352        indiana              &lt;NA&gt;
## 3331   -87.49065 41.71706    13  3353        indiana              &lt;NA&gt;
## 3332   -87.46774 41.68841    13  3354        indiana              &lt;NA&gt;
## 3333   -87.43336 41.65976    13  3355        indiana              &lt;NA&gt;
## 3334   -87.39899 41.64257    13  3356        indiana              &lt;NA&gt;
## 3335   -87.34742 41.63111    13  3357        indiana              &lt;NA&gt;
## 3336   -87.30731 41.63111    13  3358        indiana              &lt;NA&gt;
## 3337   -87.22137 41.63111    13  3359        indiana              &lt;NA&gt;
## 3338   -87.18126 41.64257    13  3360        indiana              &lt;NA&gt;
## 3339   -87.07812 41.66549    13  3361        indiana              &lt;NA&gt;
## 3340   -87.00364 41.68841    13  3362        indiana              &lt;NA&gt;
## 3341   -86.92915 41.71706    13  3363        indiana              &lt;NA&gt;
## 3342   -86.87186 41.74570    13  3364        indiana              &lt;NA&gt;
## 3343   -86.82030 41.76862    13  3365        indiana              &lt;NA&gt;
## 3344   -86.52235 41.76862    13  3366        indiana              &lt;NA&gt;
## 3345   -86.23588 41.76862    13  3367        indiana              &lt;NA&gt;
## 3346   -86.05826 41.76862    13  3368        indiana              &lt;NA&gt;
## 3347   -85.75459 41.76862    13  3369        indiana              &lt;NA&gt;
## 3348   -85.66292 41.77435    13  3370        indiana              &lt;NA&gt;
## 3349   -85.29623 41.78008    13  3371        indiana              &lt;NA&gt;
## 3350   -85.21028 41.78008    13  3372        indiana              &lt;NA&gt;
## 3351   -84.83213 41.78008    13  3373        indiana              &lt;NA&gt;
## 3352   -84.80348 41.78008    13  3374        indiana              &lt;NA&gt;
## 3353   -84.79775 41.71133    13  3375        indiana              &lt;NA&gt;
## 3354   -84.79775 41.53944    13  3376        indiana              &lt;NA&gt;
## 3355   -84.79775 41.43058    13  3377        indiana              &lt;NA&gt;
## 3356   -84.80348 41.28161    13  3378        indiana              &lt;NA&gt;
## 3357   -84.80348 41.25869    13  3379        indiana              &lt;NA&gt;
## 3358   -84.80348 40.99513    13  3380        indiana              &lt;NA&gt;
## 3359   -84.80922 40.93211    13  3381        indiana              &lt;NA&gt;
## 3360   -84.81494 40.73730    13  3382        indiana              &lt;NA&gt;
## 3361   -84.80922 40.56541    13  3383        indiana              &lt;NA&gt;
## 3362   -84.81494 40.35342    13  3384        indiana              &lt;NA&gt;
## 3363   -84.81494 40.31331    13  3385        indiana              &lt;NA&gt;
## 3364   -84.82067 40.01537    13  3386        indiana              &lt;NA&gt;
## 3365   -84.82067 39.92943    13  3387        indiana              &lt;NA&gt;
## 3366   -84.82067 39.73462    13  3388        indiana              &lt;NA&gt;
## 3367   -84.82067 39.57420    13  3389        indiana              &lt;NA&gt;
## 3368   -84.82067 39.52836    13  3390        indiana              &lt;NA&gt;
## 3369   -84.82067 39.31063    13  3391        indiana              &lt;NA&gt;
## 3370   -84.82067 39.11583    13  3392        indiana              &lt;NA&gt;
## 3371   -84.87224 39.08145    13  3393        indiana              &lt;NA&gt;
## 3372   -84.89516 39.04707    13  3394        indiana              &lt;NA&gt;
## 3373   -84.88943 39.02989    13  3395        indiana              &lt;NA&gt;
## 3374   -84.86078 39.00697    13  3396        indiana              &lt;NA&gt;
## 3375   -84.85505 38.98405    13  3397        indiana              &lt;NA&gt;
## 3376   -84.85505 38.96113    13  3398        indiana              &lt;NA&gt;
## 3377   -84.88370 38.93248    13  3399        indiana              &lt;NA&gt;
## 3378   -84.87224 38.90956    13  3400        indiana              &lt;NA&gt;
## 3379   -84.82067 38.89238    13  3401        indiana              &lt;NA&gt;
## 3380   -84.79775 38.87519    13  3402        indiana              &lt;NA&gt;
## 3381   -84.80922 38.86373    13  3403        indiana              &lt;NA&gt;
## 3382   -84.83213 38.85800    13  3404        indiana              &lt;NA&gt;
## 3383   -84.83213 38.83508    13  3405        indiana              &lt;NA&gt;
## 3384   -84.80922 38.80070    13  3406        indiana              &lt;NA&gt;
## 3385   -84.81494 38.78924    13  3407        indiana              &lt;NA&gt;
## 3386   -84.82640 38.77778    13  3408        indiana              &lt;NA&gt;
## 3387   -84.90662 38.77778    13  3409        indiana              &lt;NA&gt;
## 3388   -84.99829 38.77778    13  3410        indiana              &lt;NA&gt;
## 3389   -85.03840 38.76060    13  3411        indiana              &lt;NA&gt;
## 3390   -85.06131 38.74913    13  3412        indiana              &lt;NA&gt;
## 3391   -85.15298 38.69757    13  3413        indiana              &lt;NA&gt;
## 3392   -85.18164 38.68611    13  3414        indiana              &lt;NA&gt;
## 3393   -85.19882 38.69757    13  3415        indiana              &lt;NA&gt;
## 3394   -85.23320 38.70330    13  3416        indiana              &lt;NA&gt;
## 3395   -85.26758 38.73768    13  3417        indiana              &lt;NA&gt;
## 3396   -85.29050 38.74340    13  3418        indiana              &lt;NA&gt;
## 3397   -85.33633 38.74340    13  3419        indiana              &lt;NA&gt;
## 3398   -85.35352 38.73768    13  3420        indiana              &lt;NA&gt;
## 3399   -85.38790 38.73195    13  3421        indiana              &lt;NA&gt;
## 3400   -85.42801 38.72049    13  3422        indiana              &lt;NA&gt;
## 3401   -85.45666 38.68038    13  3423        indiana              &lt;NA&gt;
## 3402   -85.45666 38.64600    13  3424        indiana              &lt;NA&gt;
## 3403   -85.43947 38.58298    13  3425        indiana              &lt;NA&gt;
## 3404   -85.42801 38.54287    13  3426        indiana              &lt;NA&gt;
## 3405   -85.45093 38.52568    13  3427        indiana              &lt;NA&gt;
## 3406   -85.47384 38.50850    13  3428        indiana              &lt;NA&gt;
## 3407   -85.51395 38.46266    13  3429        indiana              &lt;NA&gt;
## 3408   -85.58844 38.45120    13  3430        indiana              &lt;NA&gt;
## 3409   -85.61708 38.42828    13  3431        indiana              &lt;NA&gt;
## 3410   -85.62855 38.39963    13  3432        indiana              &lt;NA&gt;
## 3411   -85.64000 38.37099    13  3433        indiana              &lt;NA&gt;
## 3412   -85.65719 38.32515    13  3434        indiana              &lt;NA&gt;
## 3413   -85.73740 38.27358    13  3435        indiana              &lt;NA&gt;
## 3414   -85.77751 38.29077    13  3436        indiana              &lt;NA&gt;
## 3415   -85.80616 38.28504    13  3437        indiana              &lt;NA&gt;
## 3416   -85.84054 38.25639    13  3438        indiana              &lt;NA&gt;
## 3417   -85.85773 38.21629    13  3439        indiana              &lt;NA&gt;
## 3418   -85.89211 38.18191    13  3440        indiana              &lt;NA&gt;
## 3419   -85.91502 38.14180    13  3441        indiana              &lt;NA&gt;
## 3420   -85.91502 38.10170    13  3442        indiana              &lt;NA&gt;
## 3421   -85.91502 38.07878    13  3443        indiana              &lt;NA&gt;
## 3422   -85.93221 38.03867    13  3444        indiana              &lt;NA&gt;
## 3423   -85.96086 38.01002    13  3445        indiana              &lt;NA&gt;
## 3424   -85.98951 38.01575    13  3446        indiana              &lt;NA&gt;
## 3425   -86.02388 38.01002    13  3447        indiana              &lt;NA&gt;
## 3426   -86.04680 37.99283    13  3448        indiana              &lt;NA&gt;
## 3427   -86.06399 37.98710    13  3449        indiana              &lt;NA&gt;
## 3428   -86.10410 38.01575    13  3450        indiana              &lt;NA&gt;
## 3429   -86.14420 38.01575    13  3451        indiana              &lt;NA&gt;
## 3430   -86.19577 38.02721    13  3452        indiana              &lt;NA&gt;
## 3431   -86.23588 38.04440    13  3453        indiana              &lt;NA&gt;
## 3432   -86.26453 38.06159    13  3454        indiana              &lt;NA&gt;
## 3433   -86.27599 38.09596    13  3455        indiana              &lt;NA&gt;
## 3434   -86.27599 38.14180    13  3456        indiana              &lt;NA&gt;
## 3435   -86.29317 38.17045    13  3457        indiana              &lt;NA&gt;
## 3436   -86.29890 38.19337    13  3458        indiana              &lt;NA&gt;
## 3437   -86.32182 38.19910    13  3459        indiana              &lt;NA&gt;
## 3438   -86.33328 38.19910    13  3460        indiana              &lt;NA&gt;
## 3439   -86.37339 38.19337    13  3461        indiana              &lt;NA&gt;
## 3440   -86.38484 38.17045    13  3462        indiana              &lt;NA&gt;
## 3441   -86.36766 38.15326    13  3463        indiana              &lt;NA&gt;
## 3442   -86.32755 38.13607    13  3464        indiana              &lt;NA&gt;
## 3443   -86.38484 38.11888    13  3465        indiana              &lt;NA&gt;
## 3444   -86.45361 38.13607    13  3466        indiana              &lt;NA&gt;
## 3445   -86.47079 38.13034    13  3467        indiana              &lt;NA&gt;
## 3446   -86.47652 38.11315    13  3468        indiana              &lt;NA&gt;
## 3447   -86.44788 38.07304    13  3469        indiana              &lt;NA&gt;
## 3448   -86.45361 38.05013    13  3470        indiana              &lt;NA&gt;
## 3449   -86.48798 38.05013    13  3471        indiana              &lt;NA&gt;
## 3450   -86.51089 38.04440    13  3472        indiana              &lt;NA&gt;
## 3451   -86.53382 38.00429    13  3473        indiana              &lt;NA&gt;
## 3452   -86.51662 37.95845    13  3474        indiana              &lt;NA&gt;
## 3453   -86.53382 37.93554    13  3475        indiana              &lt;NA&gt;
## 3454   -86.59111 37.93554    13  3476        indiana              &lt;NA&gt;
## 3455   -86.60257 37.87251    13  3477        indiana              &lt;NA&gt;
## 3456   -86.63122 37.84959    13  3478        indiana              &lt;NA&gt;
## 3457   -86.65414 37.86678    13  3479        indiana              &lt;NA&gt;
## 3458   -86.65414 37.88970    13  3480        indiana              &lt;NA&gt;
## 3459   -86.65414 37.91835    13  3481        indiana              &lt;NA&gt;
## 3460   -86.68279 37.91835    13  3482        indiana              &lt;NA&gt;
## 3461   -86.71143 37.90689    13  3483        indiana              &lt;NA&gt;
## 3462   -86.73435 37.91262    13  3484        indiana              &lt;NA&gt;
## 3463   -86.79164 37.98137    13  3485        indiana              &lt;NA&gt;
## 3464   -86.80311 37.99283    13  3486        indiana              &lt;NA&gt;
## 3465   -86.84895 37.98710    13  3487        indiana              &lt;NA&gt;
## 3466   -86.88905 37.95845    13  3488        indiana              &lt;NA&gt;
## 3467   -86.92915 37.95272    13  3489        indiana              &lt;NA&gt;
## 3468   -86.98072 37.93554    13  3490        indiana              &lt;NA&gt;
## 3469   -87.00937 37.91835    13  3491        indiana              &lt;NA&gt;
## 3470   -87.02656 37.90689    13  3492        indiana              &lt;NA&gt;
## 3471   -87.06094 37.84959    13  3493        indiana              &lt;NA&gt;
## 3472   -87.08385 37.79230    13  3494        indiana              &lt;NA&gt;
## 3473   -87.10104 37.79230    13  3495        indiana              &lt;NA&gt;
## 3474   -87.12396 37.79230    13  3496        indiana              &lt;NA&gt;
## 3475   -87.14115 37.82668    13  3497        indiana              &lt;NA&gt;
## 3476   -87.16407 37.83813    13  3498        indiana              &lt;NA&gt;
## 3477   -87.23283 37.84959    13  3499        indiana              &lt;NA&gt;
## 3478   -87.30158 37.89543    13  3500        indiana              &lt;NA&gt;
## 3479   -87.31304 37.90689    13  3501        indiana              &lt;NA&gt;
## 3480   -87.34168 37.91262    13  3502        indiana              &lt;NA&gt;
## 3481   -87.38179 37.92981    13  3503        indiana              &lt;NA&gt;
## 3482   -87.43909 37.93554    13  3504        indiana              &lt;NA&gt;
## 3483   -87.45628 37.94127    13  3505        indiana              &lt;NA&gt;
## 3484   -87.47346 37.92981    13  3506        indiana              &lt;NA&gt;
## 3485   -87.49065 37.92408    13  3507        indiana              &lt;NA&gt;
## 3486   -87.53076 37.92408    13  3508        indiana              &lt;NA&gt;
## 3487   -87.55368 37.93554    13  3509        indiana              &lt;NA&gt;
## 3488   -87.57660 37.96418    13  3510        indiana              &lt;NA&gt;
## 3489   -87.60525 37.96418    13  3511        indiana              &lt;NA&gt;
## 3490   -87.61097 37.92981    13  3512        indiana              &lt;NA&gt;
## 3491   -87.59952 37.90116    13  3513        indiana              &lt;NA&gt;
## 3492   -87.59952 37.87824    13  3514        indiana              &lt;NA&gt;
## 3493   -87.61097 37.84959    13  3515        indiana              &lt;NA&gt;
## 3494   -87.63963 37.83241    13  3516        indiana              &lt;NA&gt;
## 3495   -87.66254 37.83241    13  3517        indiana              &lt;NA&gt;
## 3496   -87.68546 37.84386    13  3518        indiana              &lt;NA&gt;
## 3497   -87.67973 37.88397    13  3519        indiana              &lt;NA&gt;
## 3498   -87.70264 37.90689    13  3520        indiana              &lt;NA&gt;
## 3499   -87.72557 37.90689    13  3521        indiana              &lt;NA&gt;
## 3500   -87.79432 37.88970    13  3522        indiana              &lt;NA&gt;
## 3501   -87.81724 37.88970    13  3523        indiana              &lt;NA&gt;
## 3502   -87.84016 37.90116    13  3524        indiana              &lt;NA&gt;
## 3503   -87.87453 37.92408    13  3525        indiana              &lt;NA&gt;
## 3504   -87.89746 37.92408    13  3526        indiana              &lt;NA&gt;
## 3505   -87.91464 37.90689    13  3527        indiana              &lt;NA&gt;
## 3506   -87.92037 37.88970    13  3528        indiana              &lt;NA&gt;
## 3507   -87.92037 37.86678    13  3529        indiana              &lt;NA&gt;
## 3508   -87.90891 37.84959    13  3530        indiana              &lt;NA&gt;
## 3509   -87.90318 37.83241    13  3531        indiana              &lt;NA&gt;
## 3510   -87.90891 37.80376    13  3532        indiana              &lt;NA&gt;
## 3511   -87.92037 37.79230    13  3533        indiana              &lt;NA&gt;
## 3512   -87.94329 37.79230    13  3534        indiana              &lt;NA&gt;
## 3513   -87.95475 37.78657    13  3535        indiana              &lt;NA&gt;
## 3514   -88.00059 37.79230    13  3536        indiana              &lt;NA&gt;
## 3515   -88.02351 37.79230    13  3537        indiana              &lt;NA&gt;
## 3516   -91.22634 43.49895    14  3539           iowa              &lt;NA&gt;
## 3517   -91.22634 43.45312    14  3540           iowa              &lt;NA&gt;
## 3518   -91.20342 43.43020    14  3541           iowa              &lt;NA&gt;
## 3519   -91.16904 43.41301    14  3542           iowa              &lt;NA&gt;
## 3520   -91.15186 43.36145    14  3543           iowa              &lt;NA&gt;
## 3521   -91.07164 43.29842    14  3544           iowa              &lt;NA&gt;
## 3522   -91.06018 43.26404    14  3545           iowa              &lt;NA&gt;
## 3523   -91.07164 43.24112    14  3546           iowa              &lt;NA&gt;
## 3524   -91.14040 43.16664    14  3547           iowa              &lt;NA&gt;
## 3525   -91.17477 43.12653    14  3548           iowa              &lt;NA&gt;
## 3526   -91.18050 43.08070    14  3549           iowa              &lt;NA&gt;
## 3527   -91.17477 43.08643    14  3550           iowa              &lt;NA&gt;
## 3528   -91.15186 42.99475    14  3551           iowa              &lt;NA&gt;
## 3529   -91.12894 42.92027    14  3552           iowa              &lt;NA&gt;
## 3530   -91.08883 42.87443    14  3553           iowa              &lt;NA&gt;
## 3531   -91.07164 42.78849    14  3554           iowa              &lt;NA&gt;
## 3532   -91.06018 42.75411    14  3555           iowa              &lt;NA&gt;
## 3533   -91.00861 42.73119    14  3556           iowa              &lt;NA&gt;
## 3534   -90.95705 42.70255    14  3557           iowa              &lt;NA&gt;
## 3535   -90.89976 42.69109    14  3558           iowa              &lt;NA&gt;
## 3536   -90.87683 42.67963    14  3559           iowa              &lt;NA&gt;
## 3537   -90.81954 42.66817    14  3560           iowa              &lt;NA&gt;
## 3538   -90.75079 42.64525    14  3561           iowa              &lt;NA&gt;
## 3539   -90.69922 42.61087    14  3562           iowa              &lt;NA&gt;
## 3540   -90.66484 42.57076    14  3563           iowa              &lt;NA&gt;
## 3541   -90.65911 42.54212    14  3564           iowa              &lt;NA&gt;
## 3542   -90.64192 42.50774    14  3565           iowa              &lt;NA&gt;
## 3543   -90.64765 42.50774    14  3566           iowa              &lt;NA&gt;
## 3544   -90.64192 42.47336    14  3567           iowa              &lt;NA&gt;
## 3545   -90.48150 42.38742    14  3568           iowa              &lt;NA&gt;
## 3546   -90.45284 42.37023    14  3569           iowa              &lt;NA&gt;
## 3547   -90.41846 42.33585    14  3570           iowa              &lt;NA&gt;
## 3548   -90.41846 42.29575    14  3571           iowa              &lt;NA&gt;
## 3549   -90.40701 42.24991    14  3572           iowa              &lt;NA&gt;
## 3550   -90.37263 42.22699    14  3573           iowa              &lt;NA&gt;
## 3551   -90.32680 42.20407    14  3574           iowa              &lt;NA&gt;
## 3552   -90.24658 42.17542    14  3575           iowa              &lt;NA&gt;
## 3553   -90.17783 42.13532    14  3576           iowa              &lt;NA&gt;
## 3554   -90.16064 42.10094    14  3577           iowa              &lt;NA&gt;
## 3555   -90.14918 42.03791    14  3578           iowa              &lt;NA&gt;
## 3556   -90.13772 42.00927    14  3579           iowa              &lt;NA&gt;
## 3557   -90.14918 41.96343    14  3580           iowa              &lt;NA&gt;
## 3558   -90.16064 41.93478    14  3581           iowa              &lt;NA&gt;
## 3559   -90.16064 41.89467    14  3582           iowa              &lt;NA&gt;
## 3560   -90.17783 41.83738    14  3583           iowa              &lt;NA&gt;
## 3561   -90.18929 41.82019    14  3584           iowa              &lt;NA&gt;
## 3562   -90.24085 41.79154    14  3585           iowa              &lt;NA&gt;
## 3563   -90.26950 41.78008    14  3586           iowa              &lt;NA&gt;
## 3564   -90.30388 41.75716    14  3587           iowa              &lt;NA&gt;
## 3565   -90.32107 41.72279    14  3588           iowa              &lt;NA&gt;
## 3566   -90.32680 41.69414    14  3589           iowa              &lt;NA&gt;
## 3567   -90.34399 41.61966    14  3590           iowa              &lt;NA&gt;
## 3568   -90.35545 41.59674    14  3591           iowa              &lt;NA&gt;
## 3569   -90.41273 41.56236    14  3592           iowa              &lt;NA&gt;
## 3570   -90.45857 41.53944    14  3593           iowa              &lt;NA&gt;
## 3571   -90.54452 41.52225    14  3594           iowa              &lt;NA&gt;
## 3572   -90.60755 41.49934    14  3595           iowa              &lt;NA&gt;
## 3573   -90.65339 41.46495    14  3596           iowa              &lt;NA&gt;
## 3574   -90.71641 41.45922    14  3597           iowa              &lt;NA&gt;
## 3575   -90.77370 41.45922    14  3598           iowa              &lt;NA&gt;
## 3576   -90.83673 41.45350    14  3599           iowa              &lt;NA&gt;
## 3577   -90.87683 41.44777    14  3600           iowa              &lt;NA&gt;
## 3578   -90.92841 41.43058    14  3601           iowa              &lt;NA&gt;
## 3579   -90.98570 41.43058    14  3602           iowa              &lt;NA&gt;
## 3580   -91.01434 41.43058    14  3603           iowa              &lt;NA&gt;
## 3581   -91.03726 41.40766    14  3604           iowa              &lt;NA&gt;
## 3582   -91.06592 41.34464    14  3605           iowa              &lt;NA&gt;
## 3583   -91.06018 41.32745    14  3606           iowa              &lt;NA&gt;
## 3584   -91.06592 41.31026    14  3607           iowa              &lt;NA&gt;
## 3585   -91.08883 41.27015    14  3608           iowa              &lt;NA&gt;
## 3586   -91.08883 41.23005    14  3609           iowa              &lt;NA&gt;
## 3587   -91.05445 41.20139    14  3610           iowa              &lt;NA&gt;
## 3588   -91.02008 41.17847    14  3611           iowa              &lt;NA&gt;
## 3589   -90.98570 41.15556    14  3612           iowa              &lt;NA&gt;
## 3590   -90.95705 41.11545    14  3613           iowa              &lt;NA&gt;
## 3591   -90.95132 41.08107    14  3614           iowa              &lt;NA&gt;
## 3592   -90.94559 41.06961    14  3615           iowa              &lt;NA&gt;
## 3593   -90.95132 40.96648    14  3616           iowa              &lt;NA&gt;
## 3594   -90.97424 40.93211    14  3617           iowa              &lt;NA&gt;
## 3595   -91.04299 40.87481    14  3618           iowa              &lt;NA&gt;
## 3596   -91.08883 40.82324    14  3619           iowa              &lt;NA&gt;
## 3597   -91.10029 40.75449    14  3620           iowa              &lt;NA&gt;
## 3598   -91.11175 40.70865    14  3621           iowa              &lt;NA&gt;
## 3599   -91.11175 40.68000    14  3622           iowa              &lt;NA&gt;
## 3600   -91.14613 40.65709    14  3623           iowa              &lt;NA&gt;
## 3601   -91.18623 40.63417    14  3624           iowa              &lt;NA&gt;
## 3602   -91.26645 40.62271    14  3625           iowa              &lt;NA&gt;
## 3603   -91.30656 40.62271    14  3626           iowa              &lt;NA&gt;
## 3604   -91.35239 40.61125    14  3627           iowa              &lt;NA&gt;
## 3605   -91.37531 40.58833    14  3628           iowa              &lt;NA&gt;
## 3606   -91.41541 40.56541    14  3629           iowa              &lt;NA&gt;
## 3607   -91.41541 40.55395    14  3630           iowa              &lt;NA&gt;
## 3608   -91.37531 40.49665    14  3631           iowa              &lt;NA&gt;
## 3609   -91.39250 40.44509    14  3632           iowa              &lt;NA&gt;
## 3610   -91.39250 40.42217    14  3633           iowa              &lt;NA&gt;
## 3611   -91.38677 40.39352    14  3634           iowa              &lt;NA&gt;
## 3612   -91.40968 40.38206    14  3635           iowa              &lt;NA&gt;
## 3613   -91.41541 40.37634    14  3636           iowa              &lt;NA&gt;
## 3614   -91.48990 40.41644    14  3637           iowa              &lt;NA&gt;
## 3615   -91.52428 40.47374    14  3638           iowa              &lt;NA&gt;
## 3616   -91.58730 40.50812    14  3639           iowa              &lt;NA&gt;
## 3617   -91.61595 40.56541    14  3640           iowa              &lt;NA&gt;
## 3618   -91.66752 40.56541    14  3641           iowa              &lt;NA&gt;
## 3619   -91.70190 40.61698    14  3642           iowa              &lt;NA&gt;
## 3620   -91.93681 40.61698    14  3643           iowa              &lt;NA&gt;
## 3621   -92.17172 40.61698    14  3644           iowa              &lt;NA&gt;
## 3622   -92.34361 40.61125    14  3645           iowa              &lt;NA&gt;
## 3623   -92.63009 40.60552    14  3646           iowa              &lt;NA&gt;
## 3624   -92.68738 40.60552    14  3647           iowa              &lt;NA&gt;
## 3625   -93.09991 40.60552    14  3648           iowa              &lt;NA&gt;
## 3626   -93.37493 40.59979    14  3649           iowa              &lt;NA&gt;
## 3627   -93.56974 40.59979    14  3650           iowa              &lt;NA&gt;
## 3628   -93.77600 40.59979    14  3651           iowa              &lt;NA&gt;
## 3629   -94.01665 40.59979    14  3652           iowa              &lt;NA&gt;
## 3630   -94.24010 40.59406    14  3653           iowa              &lt;NA&gt;
## 3631   -94.48074 40.59406    14  3654           iowa              &lt;NA&gt;
## 3632   -94.63544 40.59406    14  3655           iowa              &lt;NA&gt;
## 3633   -94.91619 40.59979    14  3656           iowa              &lt;NA&gt;
## 3634   -95.20267 40.60552    14  3657           iowa              &lt;NA&gt;
## 3635   -95.37456 40.60552    14  3658           iowa              &lt;NA&gt;
## 3636   -95.75271 40.61125    14  3659           iowa              &lt;NA&gt;
## 3637   -95.76416 40.60552    14  3660           iowa              &lt;NA&gt;
## 3638   -95.76989 40.63990    14  3661           iowa              &lt;NA&gt;
## 3639   -95.79282 40.66282    14  3662           iowa              &lt;NA&gt;
## 3640   -95.83292 40.69146    14  3663           iowa              &lt;NA&gt;
## 3641   -95.86156 40.72011    14  3664           iowa              &lt;NA&gt;
## 3642   -95.87303 40.74876    14  3665           iowa              &lt;NA&gt;
## 3643   -95.86730 40.76595    14  3666           iowa              &lt;NA&gt;
## 3644   -95.84438 40.81178    14  3667           iowa              &lt;NA&gt;
## 3645   -95.85583 40.85189    14  3668           iowa              &lt;NA&gt;
## 3646   -95.82719 40.90919    14  3669           iowa              &lt;NA&gt;
## 3647   -95.82719 40.93211    14  3670           iowa              &lt;NA&gt;
## 3648   -95.82146 40.94929    14  3671           iowa              &lt;NA&gt;
## 3649   -95.83865 40.97221    14  3672           iowa              &lt;NA&gt;
## 3650   -95.87303 41.02951    14  3673           iowa              &lt;NA&gt;
## 3651   -95.87303 41.04670    14  3674           iowa              &lt;NA&gt;
## 3652   -95.87303 41.07534    14  3675           iowa              &lt;NA&gt;
## 3653   -95.85583 41.09826    14  3676           iowa              &lt;NA&gt;
## 3654   -95.87303 41.13264    14  3677           iowa              &lt;NA&gt;
## 3655   -95.88448 41.16129    14  3678           iowa              &lt;NA&gt;
## 3656   -95.89021 41.17847    14  3679           iowa              &lt;NA&gt;
## 3657   -95.90167 41.21858    14  3680           iowa              &lt;NA&gt;
## 3658   -95.90167 41.25869    14  3681           iowa              &lt;NA&gt;
## 3659   -95.87876 41.29307    14  3682           iowa              &lt;NA&gt;
## 3660   -95.87303 41.31026    14  3683           iowa              &lt;NA&gt;
## 3661   -95.87876 41.31599    14  3684           iowa              &lt;NA&gt;
## 3662   -95.90167 41.32745    14  3685           iowa              &lt;NA&gt;
## 3663   -95.92460 41.33891    14  3686           iowa              &lt;NA&gt;
## 3664   -95.93032 41.35036    14  3687           iowa              &lt;NA&gt;
## 3665   -95.92460 41.36182    14  3688           iowa              &lt;NA&gt;
## 3666   -95.92460 41.38474    14  3689           iowa              &lt;NA&gt;
## 3667   -95.93032 41.41912    14  3690           iowa              &lt;NA&gt;
## 3668   -95.93605 41.44204    14  3691           iowa              &lt;NA&gt;
## 3669   -95.94751 41.45922    14  3692           iowa              &lt;NA&gt;
## 3670   -95.99908 41.48787    14  3693           iowa              &lt;NA&gt;
## 3671   -96.00481 41.50506    14  3694           iowa              &lt;NA&gt;
## 3672   -96.01627 41.53371    14  3695           iowa              &lt;NA&gt;
## 3673   -96.04491 41.53371    14  3696           iowa              &lt;NA&gt;
## 3674   -96.08502 41.55090    14  3697           iowa              &lt;NA&gt;
## 3675   -96.07929 41.56809    14  3698           iowa              &lt;NA&gt;
## 3676   -96.05064 41.60247    14  3699           iowa              &lt;NA&gt;
## 3677   -96.05064 41.61966    14  3700           iowa              &lt;NA&gt;
## 3678   -96.06783 41.61966    14  3701           iowa              &lt;NA&gt;
## 3679   -96.09648 41.61966    14  3702           iowa              &lt;NA&gt;
## 3680   -96.12513 41.63684    14  3703           iowa              &lt;NA&gt;
## 3681   -96.12513 41.66549    14  3704           iowa              &lt;NA&gt;
## 3682   -96.11940 41.71706    14  3705           iowa              &lt;NA&gt;
## 3683   -96.09075 41.75143    14  3706           iowa              &lt;NA&gt;
## 3684   -96.10221 41.78008    14  3707           iowa              &lt;NA&gt;
## 3685   -96.09648 41.82592    14  3708           iowa              &lt;NA&gt;
## 3686   -96.13086 41.86030    14  3709           iowa              &lt;NA&gt;
## 3687   -96.16524 41.91759    14  3710           iowa              &lt;NA&gt;
## 3688   -96.15378 41.94624    14  3711           iowa              &lt;NA&gt;
## 3689   -96.15378 41.96916    14  3712           iowa              &lt;NA&gt;
## 3690   -96.16524 41.98635    14  3713           iowa              &lt;NA&gt;
## 3691   -96.18243 42.00354    14  3714           iowa              &lt;NA&gt;
## 3692   -96.22253 42.00354    14  3715           iowa              &lt;NA&gt;
## 3693   -96.22826 42.03218    14  3716           iowa              &lt;NA&gt;
## 3694   -96.26263 42.05510    14  3717           iowa              &lt;NA&gt;
## 3695   -96.27983 42.06656    14  3718           iowa              &lt;NA&gt;
## 3696   -96.29701 42.11813    14  3719           iowa              &lt;NA&gt;
## 3697   -96.33712 42.14677    14  3720           iowa              &lt;NA&gt;
## 3698   -96.34285 42.15824    14  3721           iowa              &lt;NA&gt;
## 3699   -96.34285 42.17542    14  3722           iowa              &lt;NA&gt;
## 3700   -96.31994 42.19834    14  3723           iowa              &lt;NA&gt;
## 3701   -96.31994 42.20980    14  3724           iowa              &lt;NA&gt;
## 3702   -96.34858 42.24418    14  3725           iowa              &lt;NA&gt;
## 3703   -96.34285 42.24991    14  3726           iowa              &lt;NA&gt;
## 3704   -96.34858 42.26710    14  3727           iowa              &lt;NA&gt;
## 3705   -96.40588 42.33012    14  3728           iowa              &lt;NA&gt;
## 3706   -96.41161 42.35304    14  3729           iowa              &lt;NA&gt;
## 3707   -96.40588 42.38169    14  3730           iowa              &lt;NA&gt;
## 3708   -96.39442 42.39888    14  3731           iowa              &lt;NA&gt;
## 3709   -96.38869 42.41607    14  3732           iowa              &lt;NA&gt;
## 3710   -96.38869 42.43898    14  3733           iowa              &lt;NA&gt;
## 3711   -96.39442 42.46190    14  3734           iowa              &lt;NA&gt;
## 3712   -96.43452 42.47336    14  3735           iowa              &lt;NA&gt;
## 3713   -96.44025 42.47336    14  3736           iowa              &lt;NA&gt;
## 3714   -96.46890 42.50774    14  3737           iowa              &lt;NA&gt;
## 3715   -96.46890 42.53065    14  3738           iowa              &lt;NA&gt;
## 3716   -96.46890 42.54785    14  3739           iowa              &lt;NA&gt;
## 3717   -96.47463 42.57076    14  3740           iowa              &lt;NA&gt;
## 3718   -96.56058 42.66817    14  3741           iowa              &lt;NA&gt;
## 3719   -96.58350 42.68536    14  3742           iowa              &lt;NA&gt;
## 3720   -96.60641 42.70255    14  3743           iowa              &lt;NA&gt;
## 3721   -96.60641 42.73692    14  3744           iowa              &lt;NA&gt;
## 3722   -96.59496 42.77703    14  3745           iowa              &lt;NA&gt;
## 3723   -96.56058 42.81714    14  3746           iowa              &lt;NA&gt;
## 3724   -96.52047 42.87443    14  3747           iowa              &lt;NA&gt;
## 3725   -96.52047 42.90308    14  3748           iowa              &lt;NA&gt;
## 3726   -96.52047 42.92600    14  3749           iowa              &lt;NA&gt;
## 3727   -96.49755 42.94318    14  3750           iowa              &lt;NA&gt;
## 3728   -96.49755 42.98329    14  3751           iowa              &lt;NA&gt;
## 3729   -96.49755 43.01194    14  3752           iowa              &lt;NA&gt;
## 3730   -96.51474 43.02913    14  3753           iowa              &lt;NA&gt;
## 3731   -96.44598 43.05205    14  3754           iowa              &lt;NA&gt;
## 3732   -96.44025 43.08070    14  3755           iowa              &lt;NA&gt;
## 3733   -96.43452 43.10361    14  3756           iowa              &lt;NA&gt;
## 3734   -96.43452 43.12080    14  3757           iowa              &lt;NA&gt;
## 3735   -96.44025 43.14945    14  3758           iowa              &lt;NA&gt;
## 3736   -96.45171 43.17810    14  3759           iowa              &lt;NA&gt;
## 3737   -96.45745 43.20102    14  3760           iowa              &lt;NA&gt;
## 3738   -96.46890 43.21820    14  3761           iowa              &lt;NA&gt;
## 3739   -96.49755 43.22394    14  3762           iowa              &lt;NA&gt;
## 3740   -96.53193 43.22394    14  3763           iowa              &lt;NA&gt;
## 3741   -96.55485 43.23539    14  3764           iowa              &lt;NA&gt;
## 3742   -96.56058 43.25831    14  3765           iowa              &lt;NA&gt;
## 3743   -96.57204 43.28123    14  3766           iowa              &lt;NA&gt;
## 3744   -96.55485 43.29842    14  3767           iowa              &lt;NA&gt;
## 3745   -96.53193 43.30988    14  3768           iowa              &lt;NA&gt;
## 3746   -96.51474 43.33853    14  3769           iowa              &lt;NA&gt;
## 3747   -96.50901 43.37864    14  3770           iowa              &lt;NA&gt;
## 3748   -96.53766 43.39582    14  3771           iowa              &lt;NA&gt;
## 3749   -96.57204 43.42447    14  3772           iowa              &lt;NA&gt;
## 3750   -96.59496 43.45312    14  3773           iowa              &lt;NA&gt;
## 3751   -96.58350 43.49895    14  3774           iowa              &lt;NA&gt;
## 3752   -96.42879 43.49323    14  3775           iowa              &lt;NA&gt;
## 3753   -96.04491 43.49895    14  3776           iowa              &lt;NA&gt;
## 3754   -95.86156 43.50468    14  3777           iowa              &lt;NA&gt;
## 3755   -95.46623 43.50468    14  3778           iowa              &lt;NA&gt;
## 3756   -95.39174 43.50468    14  3779           iowa              &lt;NA&gt;
## 3757   -94.91619 43.50468    14  3780           iowa              &lt;NA&gt;
## 3758   -94.86462 43.50468    14  3781           iowa              &lt;NA&gt;
## 3759   -94.45209 43.50468    14  3782           iowa              &lt;NA&gt;
## 3760   -94.26302 43.50468    14  3783           iowa              &lt;NA&gt;
## 3761   -93.97654 43.51041    14  3784           iowa              &lt;NA&gt;
## 3762   -93.64423 43.51041    14  3785           iowa              &lt;NA&gt;
## 3763   -93.49525 43.51041    14  3786           iowa              &lt;NA&gt;
## 3764   -93.05981 43.51041    14  3787           iowa              &lt;NA&gt;
## 3765   -93.02543 43.51041    14  3788           iowa              &lt;NA&gt;
## 3766   -92.54987 43.51041    14  3789           iowa              &lt;NA&gt;
## 3767   -92.45820 43.50468    14  3790           iowa              &lt;NA&gt;
## 3768   -92.08005 43.50468    14  3791           iowa              &lt;NA&gt;
## 3769   -91.72482 43.51041    14  3792           iowa              &lt;NA&gt;
## 3770   -91.60449 43.51041    14  3793           iowa              &lt;NA&gt;
## 3771   -91.22634 43.49895    14  3794           iowa              &lt;NA&gt;
## 3772   -94.63544 37.02453    15  3796         kansas              &lt;NA&gt;
## 3773   -95.00787 37.01308    15  3797         kansas              &lt;NA&gt;
## 3774   -95.08807 37.01308    15  3798         kansas              &lt;NA&gt;
## 3775   -95.42039 37.01308    15  3799         kansas              &lt;NA&gt;
## 3776   -95.52925 37.01880    15  3800         kansas              &lt;NA&gt;
## 3777   -95.80427 37.01308    15  3801         kansas              &lt;NA&gt;
## 3778   -95.97616 37.01308    15  3802         kansas              &lt;NA&gt;
## 3779   -96.01054 37.00734    15  3803         kansas              &lt;NA&gt;
## 3780   -96.53193 37.00161    15  3804         kansas              &lt;NA&gt;
## 3781   -96.74393 36.99588    15  3805         kansas              &lt;NA&gt;
## 3782   -97.17364 36.99588    15  3806         kansas              &lt;NA&gt;
## 3783   -97.46585 37.00161    15  3807         kansas              &lt;NA&gt;
## 3784   -97.80962 36.99588    15  3808         kansas              &lt;NA&gt;
## 3785   -98.11329 36.99588    15  3809         kansas              &lt;NA&gt;
## 3786   -98.35394 36.99588    15  3810         kansas              &lt;NA&gt;
## 3787   -98.54301 37.00161    15  3811         kansas              &lt;NA&gt;
## 3788   -99.01283 37.00161    15  3812         kansas              &lt;NA&gt;
## 3789   -99.47693 36.99588    15  3813         kansas              &lt;NA&gt;
## 3790   -99.55141 36.99588    15  3814         kansas              &lt;NA&gt;
## 3791  -100.00978 36.99588    15  3815         kansas              &lt;NA&gt;
## 3792  -100.08427 37.00161    15  3816         kansas              &lt;NA&gt;
## 3793  -100.62285 37.00161    15  3817         kansas              &lt;NA&gt;
## 3794  -100.93797 37.00161    15  3818         kansas              &lt;NA&gt;
## 3795  -101.06976 37.00161    15  3819         kansas              &lt;NA&gt;
## 3796  -101.55677 37.00161    15  3820         kansas              &lt;NA&gt;
## 3797  -102.01514 36.99588    15  3821         kansas              &lt;NA&gt;
## 3798  -102.04951 37.00161    15  3822         kansas              &lt;NA&gt;
## 3799  -102.04951 37.38549    15  3823         kansas              &lt;NA&gt;
## 3800  -102.04379 37.64906    15  3824         kansas              &lt;NA&gt;
## 3801  -102.04379 37.73500    15  3825         kansas              &lt;NA&gt;
## 3802  -102.04951 38.25639    15  3826         kansas              &lt;NA&gt;
## 3803  -102.04951 38.61163    15  3827         kansas              &lt;NA&gt;
## 3804  -102.04951 38.69184    15  3828         kansas              &lt;NA&gt;
## 3805  -102.05524 39.05280    15  3829         kansas              &lt;NA&gt;
## 3806  -102.05524 39.13302    15  3830         kansas              &lt;NA&gt;
## 3807  -102.05524 39.56846    15  3831         kansas              &lt;NA&gt;
## 3808  -102.05524 39.57993    15  3832         kansas              &lt;NA&gt;
## 3809  -102.06097 40.00391    15  3833         kansas              &lt;NA&gt;
## 3810  -102.05524 40.00964    15  3834         kansas              &lt;NA&gt;
## 3811  -101.40780 40.00391    15  3835         kansas              &lt;NA&gt;
## 3812  -101.31613 40.00964    15  3836         kansas              &lt;NA&gt;
## 3813  -100.76036 40.00964    15  3837         kansas              &lt;NA&gt;
## 3814  -100.73171 40.00391    15  3838         kansas              &lt;NA&gt;
## 3815  -100.18167 40.00391    15  3839         kansas              &lt;NA&gt;
## 3816   -99.63163 40.00391    15  3840         kansas              &lt;NA&gt;
## 3817   -99.63163 39.99818    15  3841         kansas              &lt;NA&gt;
## 3818   -99.16753 39.99818    15  3842         kansas              &lt;NA&gt;
## 3819   -99.07013 40.00391    15  3843         kansas              &lt;NA&gt;
## 3820   -98.71490 40.00391    15  3844         kansas              &lt;NA&gt;
## 3821   -98.51437 40.00391    15  3845         kansas              &lt;NA&gt;
## 3822   -98.27945 40.00391    15  3846         kansas              &lt;NA&gt;
## 3823   -97.94714 40.00964    15  3847         kansas              &lt;NA&gt;
## 3824   -97.81536 40.00391    15  3848         kansas              &lt;NA&gt;
## 3825   -97.37418 40.00391    15  3849         kansas              &lt;NA&gt;
## 3826   -96.90435 40.00391    15  3850         kansas              &lt;NA&gt;
## 3827   -96.81268 40.00391    15  3851         kansas              &lt;NA&gt;
## 3828   -96.45745 40.00391    15  3852         kansas              &lt;NA&gt;
## 3829   -96.23972 39.99818    15  3853         kansas              &lt;NA&gt;
## 3830   -96.02200 40.00391    15  3854         kansas              &lt;NA&gt;
## 3831   -95.79855 40.00391    15  3855         kansas              &lt;NA&gt;
## 3832   -95.35163 40.01537    15  3856         kansas              &lt;NA&gt;
## 3833   -95.33445 40.02110    15  3857         kansas              &lt;NA&gt;
## 3834   -95.30007 40.00964    15  3858         kansas              &lt;NA&gt;
## 3835   -95.24850 39.96954    15  3859         kansas              &lt;NA&gt;
## 3836   -95.22559 39.94089    15  3860         kansas              &lt;NA&gt;
## 3837   -95.17975 39.91224    15  3861         kansas              &lt;NA&gt;
## 3838   -95.12818 39.87214    15  3862         kansas              &lt;NA&gt;
## 3839   -95.04797 39.88359    15  3863         kansas              &lt;NA&gt;
## 3840   -95.02505 39.90651    15  3864         kansas              &lt;NA&gt;
## 3841   -95.00214 39.91224    15  3865         kansas              &lt;NA&gt;
## 3842   -94.97921 39.92943    15  3866         kansas              &lt;NA&gt;
## 3843   -94.95056 39.87214    15  3867         kansas              &lt;NA&gt;
## 3844   -94.89327 39.86641    15  3868         kansas              &lt;NA&gt;
## 3845   -94.88754 39.83203    15  3869         kansas              &lt;NA&gt;
## 3846   -94.89327 39.79765    15  3870         kansas              &lt;NA&gt;
## 3847   -94.92765 39.78619    15  3871         kansas              &lt;NA&gt;
## 3848   -94.87035 39.75754    15  3872         kansas              &lt;NA&gt;
## 3849   -94.91046 39.75181    15  3873         kansas              &lt;NA&gt;
## 3850   -94.97921 39.75181    15  3874         kansas              &lt;NA&gt;
## 3851   -94.97921 39.71170    15  3875         kansas              &lt;NA&gt;
## 3852   -95.03651 39.67160    15  3876         kansas              &lt;NA&gt;
## 3853   -95.05943 39.63722    15  3877         kansas              &lt;NA&gt;
## 3854   -95.07661 39.60284    15  3878         kansas              &lt;NA&gt;
## 3855   -95.11099 39.55701    15  3879         kansas              &lt;NA&gt;
## 3856   -95.11099 39.53982    15  3880         kansas              &lt;NA&gt;
## 3857   -95.06516 39.50544    15  3881         kansas              &lt;NA&gt;
## 3858   -94.98494 39.46533    15  3882         kansas              &lt;NA&gt;
## 3859   -94.95630 39.42522    15  3883         kansas              &lt;NA&gt;
## 3860   -94.93910 39.40231    15  3884         kansas              &lt;NA&gt;
## 3861   -94.89327 39.38512    15  3885         kansas              &lt;NA&gt;
## 3862   -94.89327 39.33355    15  3886         kansas              &lt;NA&gt;
## 3863   -94.85889 39.27626    15  3887         kansas              &lt;NA&gt;
## 3864   -94.81306 39.21323    15  3888         kansas              &lt;NA&gt;
## 3865   -94.76722 39.19604    15  3889         kansas              &lt;NA&gt;
## 3866   -94.73284 39.17885    15  3890         kansas              &lt;NA&gt;
## 3867   -94.68127 39.19604    15  3891         kansas              &lt;NA&gt;
## 3868   -94.64117 39.16740    15  3892         kansas              &lt;NA&gt;
## 3869   -94.60680 39.15593    15  3893         kansas              &lt;NA&gt;
## 3870   -94.58387 39.15593    15  3894         kansas              &lt;NA&gt;
## 3871   -94.59534 39.13874    15  3895         kansas              &lt;NA&gt;
## 3872   -94.61252 39.05280    15  3896         kansas              &lt;NA&gt;
## 3873   -94.61825 38.84654    15  3897         kansas              &lt;NA&gt;
## 3874   -94.61252 38.73768    15  3898         kansas              &lt;NA&gt;
## 3875   -94.61825 38.47984    15  3899         kansas              &lt;NA&gt;
## 3876   -94.61252 38.39390    15  3900         kansas              &lt;NA&gt;
## 3877   -94.62398 38.06159    15  3901         kansas              &lt;NA&gt;
## 3878   -94.62398 38.04440    15  3902         kansas              &lt;NA&gt;
## 3879   -94.62971 37.67770    15  3903         kansas              &lt;NA&gt;
## 3880   -94.62971 37.65479    15  3904         kansas              &lt;NA&gt;
## 3881   -94.62971 37.37404    15  3905         kansas              &lt;NA&gt;
## 3882   -94.63544 37.34539    15  3906         kansas              &lt;NA&gt;
## 3883   -94.63544 37.06464    15  3907         kansas              &lt;NA&gt;
## 3884   -94.63544 37.02453    15  3908         kansas              &lt;NA&gt;
## 3885   -82.56895 38.42828    16  3910       kentucky              &lt;NA&gt;
## 3886   -82.57468 38.43974    16  3911       kentucky              &lt;NA&gt;
## 3887   -82.58041 38.42828    16  3912       kentucky              &lt;NA&gt;
## 3888   -82.58614 38.35952    16  3913       kentucky              &lt;NA&gt;
## 3889   -82.58041 38.33661    16  3914       kentucky              &lt;NA&gt;
## 3890   -82.56895 38.30223    16  3915       kentucky              &lt;NA&gt;
## 3891   -82.56322 38.27931    16  3916       kentucky              &lt;NA&gt;
## 3892   -82.57468 38.25639    16  3917       kentucky              &lt;NA&gt;
## 3893   -82.58614 38.23920    16  3918       kentucky              &lt;NA&gt;
## 3894   -82.58614 38.21629    16  3919       kentucky              &lt;NA&gt;
## 3895   -82.58041 38.18764    16  3920       kentucky              &lt;NA&gt;
## 3896   -82.59760 38.17618    16  3921       kentucky              &lt;NA&gt;
## 3897   -82.61478 38.16472    16  3922       kentucky              &lt;NA&gt;
## 3898   -82.62051 38.15326    16  3923       kentucky              &lt;NA&gt;
## 3899   -82.61478 38.13034    16  3924       kentucky              &lt;NA&gt;
## 3900   -82.55176 38.07304    16  3925       kentucky              &lt;NA&gt;
## 3901   -82.47727 37.99283    16  3926       kentucky              &lt;NA&gt;
## 3902   -82.46581 37.96991    16  3927       kentucky              &lt;NA&gt;
## 3903   -82.47154 37.95845    16  3928       kentucky              &lt;NA&gt;
## 3904   -82.48300 37.93554    16  3929       kentucky              &lt;NA&gt;
## 3905   -82.48300 37.92408    16  3930       kentucky              &lt;NA&gt;
## 3906   -82.46581 37.90689    16  3931       kentucky              &lt;NA&gt;
## 3907   -82.44862 37.90116    16  3932       kentucky              &lt;NA&gt;
## 3908   -82.42570 37.89543    16  3933       kentucky              &lt;NA&gt;
## 3909   -82.40852 37.84959    16  3934       kentucky              &lt;NA&gt;
## 3910   -82.39706 37.81522    16  3935       kentucky              &lt;NA&gt;
## 3911   -82.35695 37.78657    16  3936       kentucky              &lt;NA&gt;
## 3912   -82.31685 37.76365    16  3937       kentucky              &lt;NA&gt;
## 3913   -82.31111 37.74646    16  3938       kentucky              &lt;NA&gt;
## 3914   -82.31111 37.71781    16  3939       kentucky              &lt;NA&gt;
## 3915   -82.29393 37.68916    16  3940       kentucky              &lt;NA&gt;
## 3916   -82.25382 37.65479    16  3941       kentucky              &lt;NA&gt;
## 3917   -82.21371 37.62041    16  3942       kentucky              &lt;NA&gt;
## 3918   -82.19080 37.64333    16  3943       kentucky              &lt;NA&gt;
## 3919   -82.17361 37.64333    16  3944       kentucky              &lt;NA&gt;
## 3920   -82.16788 37.61468    16  3945       kentucky              &lt;NA&gt;
## 3921   -82.15642 37.59749    16  3946       kentucky              &lt;NA&gt;
## 3922   -82.13350 37.59176    16  3947       kentucky              &lt;NA&gt;
## 3923   -82.13350 37.58030    16  3948       kentucky              &lt;NA&gt;
## 3924   -82.13923 37.56311    16  3949       kentucky              &lt;NA&gt;
## 3925   -82.12204 37.55165    16  3950       kentucky              &lt;NA&gt;
## 3926   -82.08766 37.54593    16  3951       kentucky              &lt;NA&gt;
## 3927   -82.06474 37.54020    16  3952       kentucky              &lt;NA&gt;
## 3928   -82.01891 37.54593    16  3953       kentucky              &lt;NA&gt;
## 3929   -81.96735 37.54020    16  3954       kentucky              &lt;NA&gt;
## 3930   -82.16215 37.39122    16  3955       kentucky              &lt;NA&gt;
## 3931   -82.24236 37.35112    16  3956       kentucky              &lt;NA&gt;
## 3932   -82.29393 37.30528    16  3957       kentucky              &lt;NA&gt;
## 3933   -82.32258 37.27663    16  3958       kentucky              &lt;NA&gt;
## 3934   -82.35695 37.26517    16  3959       kentucky              &lt;NA&gt;
## 3935   -82.40852 37.25372    16  3960       kentucky              &lt;NA&gt;
## 3936   -82.48300 37.23080    16  3961       kentucky              &lt;NA&gt;
## 3937   -82.54030 37.21361    16  3962       kentucky              &lt;NA&gt;
## 3938   -82.55176 37.19642    16  3963       kentucky              &lt;NA&gt;
## 3939   -82.68927 37.13340    16  3964       kentucky              &lt;NA&gt;
## 3940   -82.71219 37.12193    16  3965       kentucky              &lt;NA&gt;
## 3941   -82.71219 37.09901    16  3966       kentucky              &lt;NA&gt;
## 3942   -82.71219 37.04172    16  3967       kentucky              &lt;NA&gt;
## 3943   -82.74084 37.04172    16  3968       kentucky              &lt;NA&gt;
## 3944   -82.75230 37.02453    16  3969       kentucky              &lt;NA&gt;
## 3945   -82.75802 37.01880    16  3970       kentucky              &lt;NA&gt;
## 3946   -82.80386 37.00734    16  3971       kentucky              &lt;NA&gt;
## 3947   -82.83251 37.00161    16  3972       kentucky              &lt;NA&gt;
## 3948   -82.85542 36.97869    16  3973       kentucky              &lt;NA&gt;
## 3949   -82.85542 36.96151    16  3974       kentucky              &lt;NA&gt;
## 3950   -82.84969 36.93859    16  3975       kentucky              &lt;NA&gt;
## 3951   -82.86116 36.91567    16  3976       kentucky              &lt;NA&gt;
## 3952   -82.86689 36.89848    16  3977       kentucky              &lt;NA&gt;
## 3953   -82.88407 36.89275    16  3978       kentucky              &lt;NA&gt;
## 3954   -82.95856 36.86411    16  3979       kentucky              &lt;NA&gt;
## 3955   -82.99867 36.85838    16  3980       kentucky              &lt;NA&gt;
## 3956   -83.03877 36.85265    16  3981       kentucky              &lt;NA&gt;
## 3957   -83.07888 36.83546    16  3982       kentucky              &lt;NA&gt;
## 3958   -83.10753 36.75524    16  3983       kentucky              &lt;NA&gt;
## 3959   -83.11899 36.74951    16  3984       kentucky              &lt;NA&gt;
## 3960   -83.14191 36.74379    16  3985       kentucky              &lt;NA&gt;
## 3961   -83.19347 36.73805    16  3986       kentucky              &lt;NA&gt;
## 3962   -83.38828 36.67503    16  3987       kentucky              &lt;NA&gt;
## 3963   -83.44557 36.66357    16  3988       kentucky              &lt;NA&gt;
## 3964   -83.49141 36.65784    16  3989       kentucky              &lt;NA&gt;
## 3965   -83.56017 36.63492    16  3990       kentucky              &lt;NA&gt;
## 3966   -83.61746 36.61773    16  3991       kentucky              &lt;NA&gt;
## 3967   -83.64611 36.60054    16  3992       kentucky              &lt;NA&gt;
## 3968   -83.66329 36.59481    16  3993       kentucky              &lt;NA&gt;
## 3969   -83.68049 36.58335    16  3994       kentucky              &lt;NA&gt;
## 3970   -83.75497 36.58335    16  3995       kentucky              &lt;NA&gt;
## 3971   -84.02426 36.58335    16  3996       kentucky              &lt;NA&gt;
## 3972   -84.21333 36.58335    16  3997       kentucky              &lt;NA&gt;
## 3973   -84.72327 36.61200    16  3998       kentucky              &lt;NA&gt;
## 3974   -84.78629 36.61200    16  3999       kentucky              &lt;NA&gt;
## 3975   -84.96391 36.62346    16  4000       kentucky              &lt;NA&gt;
## 3976   -85.28477 36.62919    16  4001       kentucky              &lt;NA&gt;
## 3977   -85.29623 36.62919    16  4002       kentucky              &lt;NA&gt;
## 3978   -85.45093 36.62346    16  4003       kentucky              &lt;NA&gt;
## 3979   -85.75459 36.62346    16  4004       kentucky              &lt;NA&gt;
## 3980   -85.96658 36.63492    16  4005       kentucky              &lt;NA&gt;
## 3981   -86.19004 36.64065    16  4006       kentucky              &lt;NA&gt;
## 3982   -86.38484 36.65211    16  4007       kentucky              &lt;NA&gt;
## 3983   -86.45361 36.65784    16  4008       kentucky              &lt;NA&gt;
## 3984   -86.49944 36.65211    16  4009       kentucky              &lt;NA&gt;
## 3985   -86.53382 36.63492    16  4010       kentucky              &lt;NA&gt;
## 3986   -86.56246 36.63492    16  4011       kentucky              &lt;NA&gt;
## 3987   -86.59684 36.65211    16  4012       kentucky              &lt;NA&gt;
## 3988   -86.67133 36.65211    16  4013       kentucky              &lt;NA&gt;
## 3989   -86.76300 36.64065    16  4014       kentucky              &lt;NA&gt;
## 3990   -87.06667 36.64065    16  4015       kentucky              &lt;NA&gt;
## 3991   -87.11823 36.64065    16  4016       kentucky              &lt;NA&gt;
## 3992   -87.32449 36.64065    16  4017       kentucky              &lt;NA&gt;
## 3993   -87.64536 36.63492    16  4018       kentucky              &lt;NA&gt;
## 3994   -87.67973 36.64065    16  4019       kentucky              &lt;NA&gt;
## 3995   -87.83443 36.64065    16  4020       kentucky              &lt;NA&gt;
## 3996   -87.83443 36.65784    16  4021       kentucky              &lt;NA&gt;
## 3997   -87.85162 36.66357    16  4022       kentucky              &lt;NA&gt;
## 3998   -87.94329 36.66930    16  4023       kentucky              &lt;NA&gt;
## 3999   -88.06361 36.67503    16  4024       kentucky              &lt;NA&gt;
## 4000   -88.05215 36.63492    16  4025       kentucky              &lt;NA&gt;
## 4001   -88.04070 36.59481    16  4026       kentucky              &lt;NA&gt;
## 4002   -88.04070 36.56044    16  4027       kentucky              &lt;NA&gt;
## 4003   -88.04642 36.50887    16  4028       kentucky              &lt;NA&gt;
## 4004   -88.06361 36.50314    16  4029       kentucky              &lt;NA&gt;
## 4005   -88.48187 36.50887    16  4030       kentucky              &lt;NA&gt;
## 4006   -88.52198 36.50314    16  4031       kentucky              &lt;NA&gt;
## 4007   -88.81419 36.50887    16  4032       kentucky              &lt;NA&gt;
## 4008   -88.84856 36.50314    16  4033       kentucky              &lt;NA&gt;
## 4009   -89.33558 36.50314    16  4034       kentucky              &lt;NA&gt;
## 4010   -89.40434 36.50314    16  4035       kentucky              &lt;NA&gt;
## 4011   -89.39861 36.49741    16  4036       kentucky              &lt;NA&gt;
## 4012   -89.40434 36.50314    16  4037       kentucky              &lt;NA&gt;
## 4013   -89.32985 36.64065    16  4038       kentucky              &lt;NA&gt;
## 4014   -89.29548 36.61773    16  4039       kentucky              &lt;NA&gt;
## 4015   -89.24964 36.57763    16  4040       kentucky              &lt;NA&gt;
## 4016   -89.22099 36.56617    16  4041       kentucky              &lt;NA&gt;
## 4017   -89.19234 36.57190    16  4042       kentucky              &lt;NA&gt;
## 4018   -89.16943 36.58335    16  4043       kentucky              &lt;NA&gt;
## 4019   -89.16943 36.62919    16  4044       kentucky              &lt;NA&gt;
## 4020   -89.16370 36.65211    16  4045       kentucky              &lt;NA&gt;
## 4021   -89.15223 36.67503    16  4046       kentucky              &lt;NA&gt;
## 4022   -89.14650 36.67503    16  4047       kentucky              &lt;NA&gt;
## 4023   -89.12932 36.70940    16  4048       kentucky              &lt;NA&gt;
## 4024   -89.11213 36.74379    16  4049       kentucky              &lt;NA&gt;
## 4025   -89.10639 36.74379    16  4050       kentucky              &lt;NA&gt;
## 4026   -89.11213 36.77243    16  4051       kentucky              &lt;NA&gt;
## 4027   -89.11213 36.78962    16  4052       kentucky              &lt;NA&gt;
## 4028   -89.13504 36.80681    16  4053       kentucky              &lt;NA&gt;
## 4029   -89.14650 36.81254    16  4054       kentucky              &lt;NA&gt;
## 4030   -89.14077 36.84119    16  4055       kentucky              &lt;NA&gt;
## 4031   -89.08921 36.89275    16  4056       kentucky              &lt;NA&gt;
## 4032   -89.08921 36.92713    16  4057       kentucky              &lt;NA&gt;
## 4033   -89.08921 36.96724    16  4058       kentucky              &lt;NA&gt;
## 4034   -89.08348 36.96724    16  4059       kentucky              &lt;NA&gt;
## 4035   -89.10639 36.98442    16  4060       kentucky              &lt;NA&gt;
## 4036   -89.13504 36.99588    16  4061       kentucky              &lt;NA&gt;
## 4037   -89.17515 37.00161    16  4062       kentucky              &lt;NA&gt;
## 4038   -89.19234 37.04172    16  4063       kentucky              &lt;NA&gt;
## 4039   -89.18088 37.07037    16  4064       kentucky              &lt;NA&gt;
## 4040   -89.14650 37.12193    16  4065       kentucky              &lt;NA&gt;
## 4041   -89.11213 37.14485    16  4066       kentucky              &lt;NA&gt;
## 4042   -89.09493 37.19069    16  4067       kentucky              &lt;NA&gt;
## 4043   -89.06055 37.21934    16  4068       kentucky              &lt;NA&gt;
## 4044   -89.01472 37.23653    16  4069       kentucky              &lt;NA&gt;
## 4045   -88.97462 37.24226    16  4070       kentucky              &lt;NA&gt;
## 4046   -88.93451 37.23653    16  4071       kentucky              &lt;NA&gt;
## 4047   -88.85429 37.21934    16  4072       kentucky              &lt;NA&gt;
## 4048   -88.81419 37.19642    16  4073       kentucky              &lt;NA&gt;
## 4049   -88.75117 37.16777    16  4074       kentucky              &lt;NA&gt;
## 4050   -88.73397 37.15631    16  4075       kentucky              &lt;NA&gt;
## 4051   -88.64230 37.13340    16  4076       kentucky              &lt;NA&gt;
## 4052   -88.58501 37.09901    16  4077       kentucky              &lt;NA&gt;
## 4053   -88.55063 37.08756    16  4078       kentucky              &lt;NA&gt;
## 4054   -88.49906 37.08183    16  4079       kentucky              &lt;NA&gt;
## 4055   -88.47041 37.08756    16  4080       kentucky              &lt;NA&gt;
## 4056   -88.45322 37.13340    16  4081       kentucky              &lt;NA&gt;
## 4057   -88.44749 37.16777    16  4082       kentucky              &lt;NA&gt;
## 4058   -88.45322 37.20215    16  4083       kentucky              &lt;NA&gt;
## 4059   -88.50479 37.25372    16  4084       kentucky              &lt;NA&gt;
## 4060   -88.51624 37.27663    16  4085       kentucky              &lt;NA&gt;
## 4061   -88.51052 37.30528    16  4086       kentucky              &lt;NA&gt;
## 4062   -88.48760 37.33393    16  4087       kentucky              &lt;NA&gt;
## 4063   -88.48187 37.38549    16  4088       kentucky              &lt;NA&gt;
## 4064   -88.47041 37.40841    16  4089       kentucky              &lt;NA&gt;
## 4065   -88.44749 37.42560    16  4090       kentucky              &lt;NA&gt;
## 4066   -88.40166 37.43133    16  4091       kentucky              &lt;NA&gt;
## 4067   -88.37301 37.43133    16  4092       kentucky              &lt;NA&gt;
## 4068   -88.34437 37.43706    16  4093       kentucky              &lt;NA&gt;
## 4069   -88.26415 37.45998    16  4094       kentucky              &lt;NA&gt;
## 4070   -88.18394 37.47717    16  4095       kentucky              &lt;NA&gt;
## 4071   -88.11518 37.48290    16  4096       kentucky              &lt;NA&gt;
## 4072   -88.08653 37.49436    16  4097       kentucky              &lt;NA&gt;
## 4073   -88.08080 37.50582    16  4098       kentucky              &lt;NA&gt;
## 4074   -88.10372 37.54593    16  4099       kentucky              &lt;NA&gt;
## 4075   -88.12664 37.58603    16  4100       kentucky              &lt;NA&gt;
## 4076   -88.16102 37.63187    16  4101       kentucky              &lt;NA&gt;
## 4077   -88.16102 37.67198    16  4102       kentucky              &lt;NA&gt;
## 4078   -88.14383 37.70062    16  4103       kentucky              &lt;NA&gt;
## 4079   -88.09799 37.72927    16  4104       kentucky              &lt;NA&gt;
## 4080   -88.04642 37.76365    16  4105       kentucky              &lt;NA&gt;
## 4081   -88.02351 37.79230    16  4106       kentucky              &lt;NA&gt;
## 4082   -88.00059 37.79230    16  4107       kentucky              &lt;NA&gt;
## 4083   -87.95475 37.78657    16  4108       kentucky              &lt;NA&gt;
## 4084   -87.94329 37.79230    16  4109       kentucky              &lt;NA&gt;
## 4085   -87.92037 37.79230    16  4110       kentucky              &lt;NA&gt;
## 4086   -87.90891 37.80376    16  4111       kentucky              &lt;NA&gt;
## 4087   -87.90318 37.83241    16  4112       kentucky              &lt;NA&gt;
## 4088   -87.90891 37.84959    16  4113       kentucky              &lt;NA&gt;
## 4089   -87.92037 37.86678    16  4114       kentucky              &lt;NA&gt;
## 4090   -87.92037 37.88970    16  4115       kentucky              &lt;NA&gt;
## 4091   -87.91464 37.90689    16  4116       kentucky              &lt;NA&gt;
## 4092   -87.89746 37.92408    16  4117       kentucky              &lt;NA&gt;
## 4093   -87.87453 37.92408    16  4118       kentucky              &lt;NA&gt;
## 4094   -87.84016 37.90116    16  4119       kentucky              &lt;NA&gt;
## 4095   -87.81724 37.88970    16  4120       kentucky              &lt;NA&gt;
## 4096   -87.79432 37.88970    16  4121       kentucky              &lt;NA&gt;
## 4097   -87.72557 37.90689    16  4122       kentucky              &lt;NA&gt;
## 4098   -87.70264 37.90689    16  4123       kentucky              &lt;NA&gt;
## 4099   -87.67973 37.88397    16  4124       kentucky              &lt;NA&gt;
## 4100   -87.68546 37.84386    16  4125       kentucky              &lt;NA&gt;
## 4101   -87.66254 37.83241    16  4126       kentucky              &lt;NA&gt;
## 4102   -87.63963 37.83241    16  4127       kentucky              &lt;NA&gt;
## 4103   -87.61097 37.84959    16  4128       kentucky              &lt;NA&gt;
## 4104   -87.59952 37.87824    16  4129       kentucky              &lt;NA&gt;
## 4105   -87.59952 37.90116    16  4130       kentucky              &lt;NA&gt;
## 4106   -87.61097 37.92981    16  4131       kentucky              &lt;NA&gt;
## 4107   -87.60525 37.96418    16  4132       kentucky              &lt;NA&gt;
## 4108   -87.57660 37.96418    16  4133       kentucky              &lt;NA&gt;
## 4109   -87.55368 37.93554    16  4134       kentucky              &lt;NA&gt;
## 4110   -87.53076 37.92408    16  4135       kentucky              &lt;NA&gt;
## 4111   -87.49065 37.92408    16  4136       kentucky              &lt;NA&gt;
## 4112   -87.47346 37.92981    16  4137       kentucky              &lt;NA&gt;
## 4113   -87.45628 37.94127    16  4138       kentucky              &lt;NA&gt;
## 4114   -87.43909 37.93554    16  4139       kentucky              &lt;NA&gt;
## 4115   -87.38179 37.92981    16  4140       kentucky              &lt;NA&gt;
## 4116   -87.34168 37.91262    16  4141       kentucky              &lt;NA&gt;
## 4117   -87.31304 37.90689    16  4142       kentucky              &lt;NA&gt;
## 4118   -87.30158 37.89543    16  4143       kentucky              &lt;NA&gt;
## 4119   -87.23283 37.84959    16  4144       kentucky              &lt;NA&gt;
## 4120   -87.16407 37.83813    16  4145       kentucky              &lt;NA&gt;
## 4121   -87.14115 37.82668    16  4146       kentucky              &lt;NA&gt;
## 4122   -87.12396 37.79230    16  4147       kentucky              &lt;NA&gt;
## 4123   -87.10104 37.79230    16  4148       kentucky              &lt;NA&gt;
## 4124   -87.08385 37.79230    16  4149       kentucky              &lt;NA&gt;
## 4125   -87.06094 37.84959    16  4150       kentucky              &lt;NA&gt;
## 4126   -87.02656 37.90689    16  4151       kentucky              &lt;NA&gt;
## 4127   -87.00937 37.91835    16  4152       kentucky              &lt;NA&gt;
## 4128   -86.98072 37.93554    16  4153       kentucky              &lt;NA&gt;
## 4129   -86.92915 37.95272    16  4154       kentucky              &lt;NA&gt;
## 4130   -86.88905 37.95845    16  4155       kentucky              &lt;NA&gt;
## 4131   -86.84895 37.98710    16  4156       kentucky              &lt;NA&gt;
## 4132   -86.80311 37.99283    16  4157       kentucky              &lt;NA&gt;
## 4133   -86.79164 37.98137    16  4158       kentucky              &lt;NA&gt;
## 4134   -86.73435 37.91262    16  4159       kentucky              &lt;NA&gt;
## 4135   -86.71143 37.90689    16  4160       kentucky              &lt;NA&gt;
## 4136   -86.68279 37.91835    16  4161       kentucky              &lt;NA&gt;
## 4137   -86.65414 37.91835    16  4162       kentucky              &lt;NA&gt;
## 4138   -86.65414 37.88970    16  4163       kentucky              &lt;NA&gt;
## 4139   -86.65414 37.86678    16  4164       kentucky              &lt;NA&gt;
## 4140   -86.63122 37.84959    16  4165       kentucky              &lt;NA&gt;
## 4141   -86.60257 37.87251    16  4166       kentucky              &lt;NA&gt;
## 4142   -86.59111 37.93554    16  4167       kentucky              &lt;NA&gt;
## 4143   -86.53382 37.93554    16  4168       kentucky              &lt;NA&gt;
## 4144   -86.51662 37.95845    16  4169       kentucky              &lt;NA&gt;
## 4145   -86.53382 38.00429    16  4170       kentucky              &lt;NA&gt;
## 4146   -86.51089 38.04440    16  4171       kentucky              &lt;NA&gt;
## 4147   -86.48798 38.05013    16  4172       kentucky              &lt;NA&gt;
## 4148   -86.45361 38.05013    16  4173       kentucky              &lt;NA&gt;
## 4149   -86.44788 38.07304    16  4174       kentucky              &lt;NA&gt;
## 4150   -86.47652 38.11315    16  4175       kentucky              &lt;NA&gt;
## 4151   -86.47079 38.13034    16  4176       kentucky              &lt;NA&gt;
## 4152   -86.45361 38.13607    16  4177       kentucky              &lt;NA&gt;
## 4153   -86.38484 38.11888    16  4178       kentucky              &lt;NA&gt;
## 4154   -86.32755 38.13607    16  4179       kentucky              &lt;NA&gt;
## 4155   -86.36766 38.15326    16  4180       kentucky              &lt;NA&gt;
## 4156   -86.38484 38.17045    16  4181       kentucky              &lt;NA&gt;
## 4157   -86.37339 38.19337    16  4182       kentucky              &lt;NA&gt;
## 4158   -86.33328 38.19910    16  4183       kentucky              &lt;NA&gt;
## 4159   -86.32182 38.19910    16  4184       kentucky              &lt;NA&gt;
## 4160   -86.29890 38.19337    16  4185       kentucky              &lt;NA&gt;
## 4161   -86.29317 38.17045    16  4186       kentucky              &lt;NA&gt;
## 4162   -86.27599 38.14180    16  4187       kentucky              &lt;NA&gt;
## 4163   -86.27599 38.09596    16  4188       kentucky              &lt;NA&gt;
## 4164   -86.26453 38.06159    16  4189       kentucky              &lt;NA&gt;
## 4165   -86.23588 38.04440    16  4190       kentucky              &lt;NA&gt;
## 4166   -86.19577 38.02721    16  4191       kentucky              &lt;NA&gt;
## 4167   -86.14420 38.01575    16  4192       kentucky              &lt;NA&gt;
## 4168   -86.10410 38.01575    16  4193       kentucky              &lt;NA&gt;
## 4169   -86.06399 37.98710    16  4194       kentucky              &lt;NA&gt;
## 4170   -86.04680 37.99283    16  4195       kentucky              &lt;NA&gt;
## 4171   -86.02388 38.01002    16  4196       kentucky              &lt;NA&gt;
## 4172   -85.98951 38.01575    16  4197       kentucky              &lt;NA&gt;
## 4173   -85.96086 38.01002    16  4198       kentucky              &lt;NA&gt;
## 4174   -85.93221 38.03867    16  4199       kentucky              &lt;NA&gt;
## 4175   -85.91502 38.07878    16  4200       kentucky              &lt;NA&gt;
## 4176   -85.91502 38.10170    16  4201       kentucky              &lt;NA&gt;
## 4177   -85.91502 38.14180    16  4202       kentucky              &lt;NA&gt;
## 4178   -85.89211 38.18191    16  4203       kentucky              &lt;NA&gt;
## 4179   -85.85773 38.21629    16  4204       kentucky              &lt;NA&gt;
## 4180   -85.84054 38.25639    16  4205       kentucky              &lt;NA&gt;
## 4181   -85.80616 38.28504    16  4206       kentucky              &lt;NA&gt;
## 4182   -85.77751 38.29077    16  4207       kentucky              &lt;NA&gt;
## 4183   -85.73740 38.27358    16  4208       kentucky              &lt;NA&gt;
## 4184   -85.65719 38.32515    16  4209       kentucky              &lt;NA&gt;
## 4185   -85.64000 38.37099    16  4210       kentucky              &lt;NA&gt;
## 4186   -85.62855 38.39963    16  4211       kentucky              &lt;NA&gt;
## 4187   -85.61708 38.42828    16  4212       kentucky              &lt;NA&gt;
## 4188   -85.58844 38.45120    16  4213       kentucky              &lt;NA&gt;
## 4189   -85.51395 38.46266    16  4214       kentucky              &lt;NA&gt;
## 4190   -85.47384 38.50850    16  4215       kentucky              &lt;NA&gt;
## 4191   -85.45093 38.52568    16  4216       kentucky              &lt;NA&gt;
## 4192   -85.42801 38.54287    16  4217       kentucky              &lt;NA&gt;
## 4193   -85.43947 38.58298    16  4218       kentucky              &lt;NA&gt;
## 4194   -85.45666 38.64600    16  4219       kentucky              &lt;NA&gt;
## 4195   -85.45666 38.68038    16  4220       kentucky              &lt;NA&gt;
## 4196   -85.42801 38.72049    16  4221       kentucky              &lt;NA&gt;
## 4197   -85.38790 38.73195    16  4222       kentucky              &lt;NA&gt;
## 4198   -85.35352 38.73768    16  4223       kentucky              &lt;NA&gt;
## 4199   -85.33633 38.74340    16  4224       kentucky              &lt;NA&gt;
## 4200   -85.29050 38.74340    16  4225       kentucky              &lt;NA&gt;
## 4201   -85.26758 38.73768    16  4226       kentucky              &lt;NA&gt;
## 4202   -85.23320 38.70330    16  4227       kentucky              &lt;NA&gt;
## 4203   -85.19882 38.69757    16  4228       kentucky              &lt;NA&gt;
## 4204   -85.18164 38.68611    16  4229       kentucky              &lt;NA&gt;
## 4205   -85.15298 38.69757    16  4230       kentucky              &lt;NA&gt;
## 4206   -85.06131 38.74913    16  4231       kentucky              &lt;NA&gt;
## 4207   -85.03840 38.76060    16  4232       kentucky              &lt;NA&gt;
## 4208   -84.99829 38.77778    16  4233       kentucky              &lt;NA&gt;
## 4209   -84.90662 38.77778    16  4234       kentucky              &lt;NA&gt;
## 4210   -84.82640 38.77778    16  4235       kentucky              &lt;NA&gt;
## 4211   -84.81494 38.78924    16  4236       kentucky              &lt;NA&gt;
## 4212   -84.80922 38.80070    16  4237       kentucky              &lt;NA&gt;
## 4213   -84.83213 38.83508    16  4238       kentucky              &lt;NA&gt;
## 4214   -84.83213 38.85800    16  4239       kentucky              &lt;NA&gt;
## 4215   -84.80922 38.86373    16  4240       kentucky              &lt;NA&gt;
## 4216   -84.79775 38.87519    16  4241       kentucky              &lt;NA&gt;
## 4217   -84.82067 38.89238    16  4242       kentucky              &lt;NA&gt;
## 4218   -84.87224 38.90956    16  4243       kentucky              &lt;NA&gt;
## 4219   -84.88370 38.93248    16  4244       kentucky              &lt;NA&gt;
## 4220   -84.85505 38.96113    16  4245       kentucky              &lt;NA&gt;
## 4221   -84.85505 38.98405    16  4246       kentucky              &lt;NA&gt;
## 4222   -84.86078 39.00697    16  4247       kentucky              &lt;NA&gt;
## 4223   -84.88943 39.02989    16  4248       kentucky              &lt;NA&gt;
## 4224   -84.89516 39.04707    16  4249       kentucky              &lt;NA&gt;
## 4225   -84.87224 39.08145    16  4250       kentucky              &lt;NA&gt;
## 4226   -84.82067 39.11583    16  4251       kentucky              &lt;NA&gt;
## 4227   -84.78056 39.13302    16  4252       kentucky              &lt;NA&gt;
## 4228   -84.74619 39.13302    16  4253       kentucky              &lt;NA&gt;
## 4229   -84.71181 39.11010    16  4254       kentucky              &lt;NA&gt;
## 4230   -84.66597 39.09291    16  4255       kentucky              &lt;NA&gt;
## 4231   -84.62587 39.08145    16  4256       kentucky              &lt;NA&gt;
## 4232   -84.56857 39.08718    16  4257       kentucky              &lt;NA&gt;
## 4233   -84.51128 39.10437    16  4258       kentucky              &lt;NA&gt;
## 4234   -84.47690 39.12156    16  4259       kentucky              &lt;NA&gt;
## 4235   -84.45398 39.12156    16  4260       kentucky              &lt;NA&gt;
## 4236   -84.43106 39.11010    16  4261       kentucky              &lt;NA&gt;
## 4237   -84.41960 39.08145    16  4262       kentucky              &lt;NA&gt;
## 4238   -84.39095 39.06426    16  4263       kentucky              &lt;NA&gt;
## 4239   -84.34512 39.04134    16  4264       kentucky              &lt;NA&gt;
## 4240   -84.31075 39.02415    16  4265       kentucky              &lt;NA&gt;
## 4241   -84.29928 39.00124    16  4266       kentucky              &lt;NA&gt;
## 4242   -84.28209 38.97259    16  4267       kentucky              &lt;NA&gt;
## 4243   -84.25344 38.93248    16  4268       kentucky              &lt;NA&gt;
## 4244   -84.23053 38.89238    16  4269       kentucky              &lt;NA&gt;
## 4245   -84.23053 38.86946    16  4270       kentucky              &lt;NA&gt;
## 4246   -84.23053 38.83508    16  4271       kentucky              &lt;NA&gt;
## 4247   -84.15604 38.81216    16  4272       kentucky              &lt;NA&gt;
## 4248   -84.08729 38.79497    16  4273       kentucky              &lt;NA&gt;
## 4249   -84.05291 38.79497    16  4274       kentucky              &lt;NA&gt;
## 4250   -83.96696 38.80070    16  4275       kentucky              &lt;NA&gt;
## 4251   -83.92686 38.77778    16  4276       kentucky              &lt;NA&gt;
## 4252   -83.90395 38.77205    16  4277       kentucky              &lt;NA&gt;
## 4253   -83.86956 38.76060    16  4278       kentucky              &lt;NA&gt;
## 4254   -83.83518 38.72049    16  4279       kentucky              &lt;NA&gt;
## 4255   -83.76643 38.67465    16  4280       kentucky              &lt;NA&gt;
## 4256   -83.70913 38.66319    16  4281       kentucky              &lt;NA&gt;
## 4257   -83.66902 38.65173    16  4282       kentucky              &lt;NA&gt;
## 4258   -83.64611 38.66319    16  4283       kentucky              &lt;NA&gt;
## 4259   -83.61746 38.69757    16  4284       kentucky              &lt;NA&gt;
## 4260   -83.52579 38.71476    16  4285       kentucky              &lt;NA&gt;
## 4261   -83.44557 38.69184    16  4286       kentucky              &lt;NA&gt;
## 4262   -83.37109 38.67465    16  4287       kentucky              &lt;NA&gt;
## 4263   -83.31953 38.64027    16  4288       kentucky              &lt;NA&gt;
## 4264   -83.29087 38.62309    16  4289       kentucky              &lt;NA&gt;
## 4265   -83.25076 38.64027    16  4290       kentucky              &lt;NA&gt;
## 4266   -83.19920 38.64600    16  4291       kentucky              &lt;NA&gt;
## 4267   -83.13618 38.64027    16  4292       kentucky              &lt;NA&gt;
## 4268   -83.10180 38.68611    16  4293       kentucky              &lt;NA&gt;
## 4269   -83.01585 38.72049    16  4294       kentucky              &lt;NA&gt;
## 4270   -82.92418 38.76060    16  4295       kentucky              &lt;NA&gt;
## 4271   -82.88980 38.75486    16  4296       kentucky              &lt;NA&gt;
## 4272   -82.86689 38.69757    16  4297       kentucky              &lt;NA&gt;
## 4273   -82.84969 38.66892    16  4298       kentucky              &lt;NA&gt;
## 4274   -82.84396 38.61736    16  4299       kentucky              &lt;NA&gt;
## 4275   -82.79813 38.59444    16  4300       kentucky              &lt;NA&gt;
## 4276   -82.70073 38.56579    16  4301       kentucky              &lt;NA&gt;
## 4277   -82.63770 38.51995    16  4302       kentucky              &lt;NA&gt;
## 4278   -82.61478 38.48558    16  4303       kentucky              &lt;NA&gt;
## 4279   -82.58614 38.45120    16  4304       kentucky              &lt;NA&gt;
## 4280   -82.57468 38.43974    16  4305       kentucky              &lt;NA&gt;
## 4281   -82.56895 38.42828    16  4306       kentucky              &lt;NA&gt;
## 4282   -94.05103 33.03675    17  4308      louisiana              &lt;NA&gt;
## 4283   -93.83330 33.02529    17  4309      louisiana              &lt;NA&gt;
## 4284   -93.52390 33.01956    17  4310      louisiana              &lt;NA&gt;
## 4285   -93.48952 33.01956    17  4311      louisiana              &lt;NA&gt;
## 4286   -93.23743 33.01956    17  4312      louisiana              &lt;NA&gt;
## 4287   -92.99105 33.01956    17  4313      louisiana              &lt;NA&gt;
## 4288   -92.72749 33.01383    17  4314      louisiana              &lt;NA&gt;
## 4289   -92.08578 33.00237    17  4315      louisiana              &lt;NA&gt;
## 4290   -92.06286 33.00237    17  4316      louisiana              &lt;NA&gt;
## 4291   -91.46698 33.00237    17  4317      louisiana              &lt;NA&gt;
## 4292   -91.44406 33.00237    17  4318      louisiana              &lt;NA&gt;
## 4293   -91.28937 33.00237    17  4319      louisiana              &lt;NA&gt;
## 4294   -91.19196 32.99664    17  4320      louisiana              &lt;NA&gt;
## 4295   -91.20915 32.97945    17  4321      louisiana              &lt;NA&gt;
## 4296   -91.21488 32.92788    17  4322      louisiana              &lt;NA&gt;
## 4297   -91.20342 32.91070    17  4323      louisiana              &lt;NA&gt;
## 4298   -91.18050 32.89923    17  4324      louisiana              &lt;NA&gt;
## 4299   -91.14613 32.91643    17  4325      louisiana              &lt;NA&gt;
## 4300   -91.12894 32.94507    17  4326      louisiana              &lt;NA&gt;
## 4301   -91.11175 32.95654    17  4327      louisiana              &lt;NA&gt;
## 4302   -91.07737 32.93934    17  4328      louisiana              &lt;NA&gt;
## 4303   -91.08883 32.92215    17  4329      louisiana              &lt;NA&gt;
## 4304   -91.10602 32.88778    17  4330      louisiana              &lt;NA&gt;
## 4305   -91.15186 32.82475    17  4331      louisiana              &lt;NA&gt;
## 4306   -91.15759 32.79610    17  4332      louisiana              &lt;NA&gt;
## 4307   -91.14613 32.76746    17  4333      louisiana              &lt;NA&gt;
## 4308   -91.11748 32.75027    17  4334      louisiana              &lt;NA&gt;
## 4309   -91.07164 32.75027    17  4335      louisiana              &lt;NA&gt;
## 4310   -91.07164 32.73881    17  4336      louisiana              &lt;NA&gt;
## 4311   -91.07164 32.71016    17  4337      louisiana              &lt;NA&gt;
## 4312   -91.09456 32.70443    17  4338      louisiana              &lt;NA&gt;
## 4313   -91.13467 32.68724    17  4339      louisiana              &lt;NA&gt;
## 4314   -91.14613 32.67006    17  4340      louisiana              &lt;NA&gt;
## 4315   -91.14613 32.61275    17  4341      louisiana              &lt;NA&gt;
## 4316   -91.12894 32.60703    17  4342      louisiana              &lt;NA&gt;
## 4317   -91.10029 32.62422    17  4343      louisiana              &lt;NA&gt;
## 4318   -91.05445 32.63567    17  4344      louisiana              &lt;NA&gt;
## 4319   -91.02581 32.62995    17  4345      louisiana              &lt;NA&gt;
## 4320   -91.02008 32.61849    17  4346      louisiana              &lt;NA&gt;
## 4321   -91.02581 32.59557    17  4347      louisiana              &lt;NA&gt;
## 4322   -91.06018 32.57265    17  4348      louisiana              &lt;NA&gt;
## 4323   -91.06592 32.56119    17  4349      louisiana              &lt;NA&gt;
## 4324   -91.03726 32.53827    17  4350      louisiana              &lt;NA&gt;
## 4325   -91.00288 32.50962    17  4351      louisiana              &lt;NA&gt;
## 4326   -91.00861 32.49244    17  4352      louisiana              &lt;NA&gt;
## 4327   -91.02581 32.48098    17  4353      louisiana              &lt;NA&gt;
## 4328   -91.09456 32.53254    17  4354      louisiana              &lt;NA&gt;
## 4329   -91.11748 32.52682    17  4355      louisiana              &lt;NA&gt;
## 4330   -91.11748 32.50390    17  4356      louisiana              &lt;NA&gt;
## 4331   -91.10029 32.47525    17  4357      louisiana              &lt;NA&gt;
## 4332   -91.07164 32.46379    17  4358      louisiana              &lt;NA&gt;
## 4333   -91.03726 32.45806    17  4359      louisiana              &lt;NA&gt;
## 4334   -91.02581 32.44660    17  4360      louisiana              &lt;NA&gt;
## 4335   -91.02008 32.38357    17  4361      louisiana              &lt;NA&gt;
## 4336   -90.97424 32.35493    17  4362      louisiana              &lt;NA&gt;
## 4337   -90.92267 32.34347    17  4363      louisiana              &lt;NA&gt;
## 4338   -90.91121 32.33201    17  4364      louisiana              &lt;NA&gt;
## 4339   -90.92841 32.30336    17  4365      louisiana              &lt;NA&gt;
## 4340   -90.95132 32.27471    17  4366      louisiana              &lt;NA&gt;
## 4341   -90.96278 32.22887    17  4367      louisiana              &lt;NA&gt;
## 4342   -90.98570 32.22314    17  4368      louisiana              &lt;NA&gt;
## 4343   -91.10029 32.21742    17  4369      louisiana              &lt;NA&gt;
## 4344   -91.11748 32.21742    17  4370      louisiana              &lt;NA&gt;
## 4345   -91.14040 32.21742    17  4371      louisiana              &lt;NA&gt;
## 4346   -91.16904 32.21169    17  4372      louisiana              &lt;NA&gt;
## 4347   -91.17477 32.16585    17  4373      louisiana              &lt;NA&gt;
## 4348   -91.16904 32.14866    17  4374      louisiana              &lt;NA&gt;
## 4349   -91.12321 32.13147    17  4375      louisiana              &lt;NA&gt;
## 4350   -91.10029 32.12574    17  4376      louisiana              &lt;NA&gt;
## 4351   -91.02581 32.16585    17  4377      louisiana              &lt;NA&gt;
## 4352   -91.01434 32.19450    17  4378      louisiana              &lt;NA&gt;
## 4353   -90.98570 32.18877    17  4379      louisiana              &lt;NA&gt;
## 4354   -90.95705 32.17158    17  4380      louisiana              &lt;NA&gt;
## 4355   -90.97424 32.14866    17  4381      louisiana              &lt;NA&gt;
## 4356   -91.00288 32.13147    17  4382      louisiana              &lt;NA&gt;
## 4357   -91.02008 32.10855    17  4383      louisiana              &lt;NA&gt;
## 4358   -91.04299 32.08564    17  4384      louisiana              &lt;NA&gt;
## 4359   -91.06592 32.07418    17  4385      louisiana              &lt;NA&gt;
## 4360   -91.11175 32.07418    17  4386      louisiana              &lt;NA&gt;
## 4361   -91.12894 32.07418    17  4387      louisiana              &lt;NA&gt;
## 4362   -91.12894 32.06272    17  4388      louisiana              &lt;NA&gt;
## 4363   -91.11175 32.04553    17  4389      louisiana              &lt;NA&gt;
## 4364   -91.09456 32.01688    17  4390      louisiana              &lt;NA&gt;
## 4365   -91.11175 32.00542    17  4391      louisiana              &lt;NA&gt;
## 4366   -91.15759 31.98824    17  4392      louisiana              &lt;NA&gt;
## 4367   -91.18623 31.94240    17  4393      louisiana              &lt;NA&gt;
## 4368   -91.20915 31.91948    17  4394      louisiana              &lt;NA&gt;
## 4369   -91.23207 31.89656    17  4395      louisiana              &lt;NA&gt;
## 4370   -91.23779 31.87937    17  4396      louisiana              &lt;NA&gt;
## 4371   -91.23207 31.86218    17  4397      louisiana              &lt;NA&gt;
## 4372   -91.22634 31.84500    17  4398      louisiana              &lt;NA&gt;
## 4373   -91.27218 31.84500    17  4399      louisiana              &lt;NA&gt;
## 4374   -91.30656 31.85645    17  4400      louisiana              &lt;NA&gt;
## 4375   -91.32947 31.84500    17  4401      louisiana              &lt;NA&gt;
## 4376   -91.34666 31.83927    17  4402      louisiana              &lt;NA&gt;
## 4377   -91.35239 31.79916    17  4403      louisiana              &lt;NA&gt;
## 4378   -91.32947 31.78770    17  4404      louisiana              &lt;NA&gt;
## 4379   -91.28363 31.77624    17  4405      louisiana              &lt;NA&gt;
## 4380   -91.26645 31.75905    17  4406      louisiana              &lt;NA&gt;
## 4381   -91.31801 31.74759    17  4407      louisiana              &lt;NA&gt;
## 4382   -91.36385 31.74759    17  4408      louisiana              &lt;NA&gt;
## 4383   -91.38677 31.72467    17  4409      louisiana              &lt;NA&gt;
## 4384   -91.40395 31.69603    17  4410      louisiana              &lt;NA&gt;
## 4385   -91.39822 31.66165    17  4411      louisiana              &lt;NA&gt;
## 4386   -91.40968 31.63300    17  4412      louisiana              &lt;NA&gt;
## 4387   -91.47272 31.64446    17  4413      louisiana              &lt;NA&gt;
## 4388   -91.48990 31.63300    17  4414      louisiana              &lt;NA&gt;
## 4389   -91.50136 31.61581    17  4415      louisiana              &lt;NA&gt;
## 4390   -91.48990 31.60435    17  4416      louisiana              &lt;NA&gt;
## 4391   -91.43261 31.60435    17  4417      louisiana              &lt;NA&gt;
## 4392   -91.41541 31.58716    17  4418      louisiana              &lt;NA&gt;
## 4393   -91.41541 31.56997    17  4419      louisiana              &lt;NA&gt;
## 4394   -91.43261 31.55852    17  4420      louisiana              &lt;NA&gt;
## 4395   -91.50136 31.53560    17  4421      louisiana              &lt;NA&gt;
## 4396   -91.51282 31.48403    17  4422      louisiana              &lt;NA&gt;
## 4397   -91.48990 31.44965    17  4423      louisiana              &lt;NA&gt;
## 4398   -91.46698 31.42673    17  4424      louisiana              &lt;NA&gt;
## 4399   -91.47272 31.39809    17  4425      louisiana              &lt;NA&gt;
## 4400   -91.50709 31.40382    17  4426      louisiana              &lt;NA&gt;
## 4401   -91.54720 31.42101    17  4427      louisiana              &lt;NA&gt;
## 4402   -91.55865 31.39809    17  4428      louisiana              &lt;NA&gt;
## 4403   -91.55865 31.36944    17  4429      louisiana              &lt;NA&gt;
## 4404   -91.52428 31.33506    17  4430      louisiana              &lt;NA&gt;
## 4405   -91.53001 31.28349    17  4431      louisiana              &lt;NA&gt;
## 4406   -91.56438 31.26631    17  4432      louisiana              &lt;NA&gt;
## 4407   -91.61022 31.26631    17  4433      louisiana              &lt;NA&gt;
## 4408   -91.63314 31.26631    17  4434      louisiana              &lt;NA&gt;
## 4409   -91.62741 31.24339    17  4435      louisiana              &lt;NA&gt;
## 4410   -91.60449 31.20328    17  4436      louisiana              &lt;NA&gt;
## 4411   -91.61022 31.17463    17  4437      louisiana              &lt;NA&gt;
## 4412   -91.61595 31.14599    17  4438      louisiana              &lt;NA&gt;
## 4413   -91.61022 31.12880    17  4439      louisiana              &lt;NA&gt;
## 4414   -91.58730 31.09442    17  4440      louisiana              &lt;NA&gt;
## 4415   -91.57011 31.06577    17  4441      louisiana              &lt;NA&gt;
## 4416   -91.62168 31.01994    17  4442      louisiana              &lt;NA&gt;
## 4417   -91.62741 31.00847    17  4443      louisiana              &lt;NA&gt;
## 4418   -91.61022 30.99702    17  4444      louisiana              &lt;NA&gt;
## 4419   -91.18623 30.99702    17  4445      louisiana              &lt;NA&gt;
## 4420   -91.06018 30.99702    17  4446      louisiana              &lt;NA&gt;
## 4421   -90.85392 30.99702    17  4447      louisiana              &lt;NA&gt;
## 4422   -90.56744 30.99702    17  4448      louisiana              &lt;NA&gt;
## 4423   -90.56171 30.99702    17  4449      louisiana              &lt;NA&gt;
## 4424   -90.34972 30.99702    17  4450      louisiana              &lt;NA&gt;
## 4425   -90.26950 31.00275    17  4451      louisiana              &lt;NA&gt;
## 4426   -89.83978 31.00275    17  4452      louisiana              &lt;NA&gt;
## 4427   -89.75384 31.00275    17  4453      louisiana              &lt;NA&gt;
## 4428   -89.73092 30.97983    17  4454      louisiana              &lt;NA&gt;
## 4429   -89.72519 30.96264    17  4455      louisiana              &lt;NA&gt;
## 4430   -89.76530 30.88242    17  4456      louisiana              &lt;NA&gt;
## 4431   -89.78249 30.81940    17  4457      louisiana              &lt;NA&gt;
## 4432   -89.80540 30.77929    17  4458      louisiana              &lt;NA&gt;
## 4433   -89.82259 30.73919    17  4459      louisiana              &lt;NA&gt;
## 4434   -89.83405 30.70481    17  4460      louisiana              &lt;NA&gt;
## 4435   -89.83405 30.67043    17  4461      louisiana              &lt;NA&gt;
## 4436   -89.80540 30.65324    17  4462      louisiana              &lt;NA&gt;
## 4437   -89.78822 30.55584    17  4463      louisiana              &lt;NA&gt;
## 4438   -89.77103 30.53865    17  4464      louisiana              &lt;NA&gt;
## 4439   -89.70228 30.48136    17  4465      louisiana              &lt;NA&gt;
## 4440   -89.68508 30.45271    17  4466      louisiana              &lt;NA&gt;
## 4441   -89.67935 30.42979    17  4467      louisiana              &lt;NA&gt;
## 4442   -89.66790 30.41260    17  4468      louisiana              &lt;NA&gt;
## 4443   -89.66217 30.37249    17  4469      louisiana              &lt;NA&gt;
## 4444   -89.63351 30.34385    17  4470      louisiana              &lt;NA&gt;
## 4445   -89.63924 30.29801    17  4471      louisiana              &lt;NA&gt;
## 4446   -89.63351 30.28655    17  4472      louisiana              &lt;NA&gt;
## 4447   -89.61060 30.24071    17  4473      louisiana              &lt;NA&gt;
## 4448   -89.60487 30.22352    17  4474      louisiana              &lt;NA&gt;
## 4449   -89.57623 30.20061    17  4475      louisiana              &lt;NA&gt;
## 4450   -89.54757 30.18341    17  4476      louisiana              &lt;NA&gt;
## 4451   -89.59914 30.18341    17  4477      louisiana              &lt;NA&gt;
## 4452   -89.65070 30.19488    17  4478      louisiana              &lt;NA&gt;
## 4453   -89.70801 30.20633    17  4479      louisiana              &lt;NA&gt;
## 4454   -89.77676 30.22352    17  4480      louisiana              &lt;NA&gt;
## 4455   -89.81686 30.24644    17  4481      louisiana              &lt;NA&gt;
## 4456   -89.85124 30.24644    17  4482      louisiana              &lt;NA&gt;
## 4457   -89.89135 30.27509    17  4483      louisiana              &lt;NA&gt;
## 4458   -89.90854 30.28082    17  4484      louisiana              &lt;NA&gt;
## 4459   -89.93719 30.28082    17  4485      louisiana              &lt;NA&gt;
## 4460   -89.97729 30.27509    17  4486      louisiana              &lt;NA&gt;
## 4461   -89.99448 30.28082    17  4487      louisiana              &lt;NA&gt;
## 4462   -90.00021 30.30947    17  4488      louisiana              &lt;NA&gt;
## 4463   -90.00594 30.32665    17  4489      louisiana              &lt;NA&gt;
## 4464   -90.02886 30.33812    17  4490      louisiana              &lt;NA&gt;
## 4465   -90.04604 30.34385    17  4491      louisiana              &lt;NA&gt;
## 4466   -90.07470 30.37822    17  4492      louisiana              &lt;NA&gt;
## 4467   -90.08615 30.37822    17  4493      louisiana              &lt;NA&gt;
## 4468   -90.12054 30.38395    17  4494      louisiana              &lt;NA&gt;
## 4469   -90.16637 30.40114    17  4495      louisiana              &lt;NA&gt;
## 4470   -90.20647 30.40114    17  4496      louisiana              &lt;NA&gt;
## 4471   -90.24658 30.39541    17  4497      louisiana              &lt;NA&gt;
## 4472   -90.26950 30.37249    17  4498      louisiana              &lt;NA&gt;
## 4473   -90.29815 30.33812    17  4499      louisiana              &lt;NA&gt;
## 4474   -90.31534 30.32665    17  4500      louisiana              &lt;NA&gt;
## 4475   -90.33826 30.32093    17  4501      louisiana              &lt;NA&gt;
## 4476   -90.34399 30.31520    17  4502      louisiana              &lt;NA&gt;
## 4477   -90.34972 30.29801    17  4503      louisiana              &lt;NA&gt;
## 4478   -90.34972 30.27509    17  4504      louisiana              &lt;NA&gt;
## 4479   -90.37263 30.25790    17  4505      louisiana              &lt;NA&gt;
## 4480   -90.40128 30.22925    17  4506      louisiana              &lt;NA&gt;
## 4481   -90.42420 30.21206    17  4507      louisiana              &lt;NA&gt;
## 4482   -90.43566 30.18341    17  4508      louisiana              &lt;NA&gt;
## 4483   -90.43566 30.16050    17  4509      louisiana              &lt;NA&gt;
## 4484   -90.42420 30.14331    17  4510      louisiana              &lt;NA&gt;
## 4485   -90.41846 30.11466    17  4511      louisiana              &lt;NA&gt;
## 4486   -90.39555 30.10320    17  4512      louisiana              &lt;NA&gt;
## 4487   -90.36118 30.08601    17  4513      louisiana              &lt;NA&gt;
## 4488   -90.29815 30.08028    17  4514      louisiana              &lt;NA&gt;
## 4489   -90.26377 30.06882    17  4515      louisiana              &lt;NA&gt;
## 4490   -90.14345 30.05164    17  4516      louisiana              &lt;NA&gt;
## 4491   -90.12054 30.05164    17  4517      louisiana              &lt;NA&gt;
## 4492   -90.09188 30.05164    17  4518      louisiana              &lt;NA&gt;
## 4493   -90.05750 30.05164    17  4519      louisiana              &lt;NA&gt;
## 4494   -90.02313 30.05737    17  4520      louisiana              &lt;NA&gt;
## 4495   -89.98302 30.06882    17  4521      louisiana              &lt;NA&gt;
## 4496   -89.95438 30.09174    17  4522      louisiana              &lt;NA&gt;
## 4497   -89.91999 30.11466    17  4523      louisiana              &lt;NA&gt;
## 4498   -89.91427 30.13185    17  4524      louisiana              &lt;NA&gt;
## 4499   -89.90281 30.16050    17  4525      louisiana              &lt;NA&gt;
## 4500   -89.88562 30.17196    17  4526      louisiana              &lt;NA&gt;
## 4501   -89.86843 30.17196    17  4527      louisiana              &lt;NA&gt;
## 4502   -89.85124 30.16050    17  4528      louisiana              &lt;NA&gt;
## 4503   -89.84551 30.13185    17  4529      louisiana              &lt;NA&gt;
## 4504   -89.82259 30.12612    17  4530      louisiana              &lt;NA&gt;
## 4505   -89.79967 30.12612    17  4531      louisiana              &lt;NA&gt;
## 4506   -89.78822 30.12612    17  4532      louisiana              &lt;NA&gt;
## 4507   -89.77103 30.15477    17  4533      louisiana              &lt;NA&gt;
## 4508   -89.76530 30.17196    17  4534      louisiana              &lt;NA&gt;
## 4509   -89.74238 30.17196    17  4535      louisiana              &lt;NA&gt;
## 4510   -89.73665 30.17196    17  4536      louisiana              &lt;NA&gt;
## 4511   -89.74238 30.14331    17  4537      louisiana              &lt;NA&gt;
## 4512   -89.74238 30.13185    17  4538      louisiana              &lt;NA&gt;
## 4513   -89.73092 30.12612    17  4539      louisiana              &lt;NA&gt;
## 4514   -89.71373 30.15477    17  4540      louisiana              &lt;NA&gt;
## 4515   -89.68508 30.16623    17  4541      louisiana              &lt;NA&gt;
## 4516   -89.66790 30.17196    17  4542      louisiana              &lt;NA&gt;
## 4517   -89.65070 30.16623    17  4543      louisiana              &lt;NA&gt;
## 4518   -89.65070 30.15477    17  4544      louisiana              &lt;NA&gt;
## 4519   -89.67935 30.13185    17  4545      louisiana              &lt;NA&gt;
## 4520   -89.68508 30.10893    17  4546      louisiana              &lt;NA&gt;
## 4521   -89.68508 30.10320    17  4547      louisiana              &lt;NA&gt;
## 4522   -89.70228 30.09748    17  4548      louisiana              &lt;NA&gt;
## 4523   -89.71946 30.08601    17  4549      louisiana              &lt;NA&gt;
## 4524   -89.71946 30.06882    17  4550      louisiana              &lt;NA&gt;
## 4525   -89.71373 30.05164    17  4551      louisiana              &lt;NA&gt;
## 4526   -89.73665 30.05164    17  4552      louisiana              &lt;NA&gt;
## 4527   -89.77676 30.06882    17  4553      louisiana              &lt;NA&gt;
## 4528   -89.80540 30.06310    17  4554      louisiana              &lt;NA&gt;
## 4529   -89.82832 30.05164    17  4555      louisiana              &lt;NA&gt;
## 4530   -89.84551 30.01153    17  4556      louisiana              &lt;NA&gt;
## 4531   -89.85124 29.98861    17  4557      louisiana              &lt;NA&gt;
## 4532   -89.83978 29.97142    17  4558      louisiana              &lt;NA&gt;
## 4533   -89.82259 29.95996    17  4559      louisiana              &lt;NA&gt;
## 4534   -89.77676 29.94851    17  4560      louisiana              &lt;NA&gt;
## 4535   -89.74238 29.93704    17  4561      louisiana              &lt;NA&gt;
## 4536   -89.71946 29.91986    17  4562      louisiana              &lt;NA&gt;
## 4537   -89.69081 29.87975    17  4563      louisiana              &lt;NA&gt;
## 4538   -89.65070 29.87975    17  4564      louisiana              &lt;NA&gt;
## 4539   -89.62778 29.89121    17  4565      louisiana              &lt;NA&gt;
## 4540   -89.59914 29.91413    17  4566      louisiana              &lt;NA&gt;
## 4541   -89.58768 29.95424    17  4567      louisiana              &lt;NA&gt;
## 4542   -89.58768 29.98861    17  4568      louisiana              &lt;NA&gt;
## 4543   -89.57050 30.02299    17  4569      louisiana              &lt;NA&gt;
## 4544   -89.54185 30.04591    17  4570      louisiana              &lt;NA&gt;
## 4545   -89.50746 30.05737    17  4571      louisiana              &lt;NA&gt;
## 4546   -89.50174 30.08601    17  4572      louisiana              &lt;NA&gt;
## 4547   -89.48455 30.08601    17  4573      louisiana              &lt;NA&gt;
## 4548   -89.45590 30.07456    17  4574      louisiana              &lt;NA&gt;
## 4549   -89.39861 30.06882    17  4575      louisiana              &lt;NA&gt;
## 4550   -89.35850 30.06882    17  4576      louisiana              &lt;NA&gt;
## 4551   -89.32985 30.08028    17  4577      louisiana              &lt;NA&gt;
## 4552   -89.23817 30.16050    17  4578      louisiana              &lt;NA&gt;
## 4553   -89.21526 30.17196    17  4579      louisiana              &lt;NA&gt;
## 4554   -89.19807 30.16623    17  4580      louisiana              &lt;NA&gt;
## 4555   -89.19234 30.16050    17  4581      louisiana              &lt;NA&gt;
## 4556   -89.22099 30.12612    17  4582      louisiana              &lt;NA&gt;
## 4557   -89.22672 30.10893    17  4583      louisiana              &lt;NA&gt;
## 4558   -89.22099 30.09748    17  4584      louisiana              &lt;NA&gt;
## 4559   -89.18088 30.09174    17  4585      louisiana              &lt;NA&gt;
## 4560   -89.17515 30.08028    17  4586      louisiana              &lt;NA&gt;
## 4561   -89.19807 30.05737    17  4587      louisiana              &lt;NA&gt;
## 4562   -89.22099 30.02872    17  4588      louisiana              &lt;NA&gt;
## 4563   -89.22099 30.00580    17  4589      louisiana              &lt;NA&gt;
## 4564   -89.20953 29.98288    17  4590      louisiana              &lt;NA&gt;
## 4565   -89.21526 29.95424    17  4591      louisiana              &lt;NA&gt;
## 4566   -89.17515 29.94851    17  4592      louisiana              &lt;NA&gt;
## 4567   -89.16370 29.93704    17  4593      louisiana              &lt;NA&gt;
## 4568   -89.17515 29.91413    17  4594      louisiana              &lt;NA&gt;
## 4569   -89.20953 29.90267    17  4595      louisiana              &lt;NA&gt;
## 4570   -89.25537 29.89121    17  4596      louisiana              &lt;NA&gt;
## 4571   -89.28401 29.87975    17  4597      louisiana              &lt;NA&gt;
## 4572   -89.30120 29.85683    17  4598      louisiana              &lt;NA&gt;
## 4573   -89.30120 29.82245    17  4599      louisiana              &lt;NA&gt;
## 4574   -89.31839 29.81099    17  4600      louisiana              &lt;NA&gt;
## 4575   -89.38715 29.81099    17  4601      louisiana              &lt;NA&gt;
## 4576   -89.40434 29.80527    17  4602      louisiana              &lt;NA&gt;
## 4577   -89.43871 29.75943    17  4603      louisiana              &lt;NA&gt;
## 4578   -89.44444 29.73651    17  4604      louisiana              &lt;NA&gt;
## 4579   -89.43871 29.70213    17  4605      louisiana              &lt;NA&gt;
## 4580   -89.45590 29.69067    17  4606      louisiana              &lt;NA&gt;
## 4581   -89.47309 29.68494    17  4607      louisiana              &lt;NA&gt;
## 4582   -89.51893 29.69067    17  4608      louisiana              &lt;NA&gt;
## 4583   -89.54185 29.67921    17  4609      louisiana              &lt;NA&gt;
## 4584   -89.54757 29.65056    17  4610      louisiana              &lt;NA&gt;
## 4585   -89.56477 29.64484    17  4611      louisiana              &lt;NA&gt;
## 4586   -89.59914 29.63911    17  4612      louisiana              &lt;NA&gt;
## 4587   -89.61633 29.62765    17  4613      louisiana              &lt;NA&gt;
## 4588   -89.62206 29.61046    17  4614      louisiana              &lt;NA&gt;
## 4589   -89.60487 29.57608    17  4615      louisiana              &lt;NA&gt;
## 4590   -89.60487 29.54743    17  4616      louisiana              &lt;NA&gt;
## 4591   -89.59341 29.52451    17  4617      louisiana              &lt;NA&gt;
## 4592   -89.57050 29.50733    17  4618      louisiana              &lt;NA&gt;
## 4593   -89.55330 29.47295    17  4619      louisiana              &lt;NA&gt;
## 4594   -89.52466 29.45576    17  4620      louisiana              &lt;NA&gt;
## 4595   -89.53612 29.42138    17  4621      louisiana              &lt;NA&gt;
## 4596   -89.51893 29.40419    17  4622      louisiana              &lt;NA&gt;
## 4597   -89.47882 29.40992    17  4623      louisiana              &lt;NA&gt;
## 4598   -89.45017 29.40992    17  4624      louisiana              &lt;NA&gt;
## 4599   -89.43298 29.39847    17  4625      louisiana              &lt;NA&gt;
## 4600   -89.41579 29.39847    17  4626      louisiana              &lt;NA&gt;
## 4601   -89.38715 29.39274    17  4627      louisiana              &lt;NA&gt;
## 4602   -89.33558 29.35836    17  4628      louisiana              &lt;NA&gt;
## 4603   -89.33558 29.33544    17  4629      louisiana              &lt;NA&gt;
## 4604   -89.34131 29.31252    17  4630      louisiana              &lt;NA&gt;
## 4605   -89.33558 29.30106    17  4631      louisiana              &lt;NA&gt;
## 4606   -89.32412 29.30106    17  4632      louisiana              &lt;NA&gt;
## 4607   -89.26682 29.31252    17  4633      louisiana              &lt;NA&gt;
## 4608   -89.24964 29.28960    17  4634      louisiana              &lt;NA&gt;
## 4609   -89.22672 29.30106    17  4635      louisiana              &lt;NA&gt;
## 4610   -89.22099 29.30679    17  4636      louisiana              &lt;NA&gt;
## 4611   -89.20953 29.30106    17  4637      louisiana              &lt;NA&gt;
## 4612   -89.20380 29.26668    17  4638      louisiana              &lt;NA&gt;
## 4613   -89.17515 29.26668    17  4639      louisiana              &lt;NA&gt;
## 4614   -89.15797 29.22658    17  4640      louisiana              &lt;NA&gt;
## 4615   -89.11213 29.22085    17  4641      louisiana              &lt;NA&gt;
## 4616   -89.07202 29.22085    17  4642      louisiana              &lt;NA&gt;
## 4617   -89.03764 29.22085    17  4643      louisiana              &lt;NA&gt;
## 4618   -89.02618 29.20366    17  4644      louisiana              &lt;NA&gt;
## 4619   -89.03191 29.18647    17  4645      louisiana              &lt;NA&gt;
## 4620   -89.07202 29.17501    17  4646      louisiana              &lt;NA&gt;
## 4621   -89.04337 29.14636    17  4647      louisiana              &lt;NA&gt;
## 4622   -89.03764 29.12918    17  4648      louisiana              &lt;NA&gt;
## 4623   -89.06629 29.10053    17  4649      louisiana              &lt;NA&gt;
## 4624   -89.08348 29.10053    17  4650      louisiana              &lt;NA&gt;
## 4625   -89.11213 29.11771    17  4651      louisiana              &lt;NA&gt;
## 4626   -89.14077 29.11771    17  4652      louisiana              &lt;NA&gt;
## 4627   -89.15797 29.11198    17  4653      louisiana              &lt;NA&gt;
## 4628   -89.16943 29.07188    17  4654      louisiana              &lt;NA&gt;
## 4629   -89.16370 29.05469    17  4655      louisiana              &lt;NA&gt;
## 4630   -89.15223 29.02604    17  4656      louisiana              &lt;NA&gt;
## 4631   -89.16370 29.01458    17  4657      louisiana              &lt;NA&gt;
## 4632   -89.18088 29.01458    17  4658      louisiana              &lt;NA&gt;
## 4633   -89.20953 29.03750    17  4659      louisiana              &lt;NA&gt;
## 4634   -89.23817 29.10053    17  4660      louisiana              &lt;NA&gt;
## 4635   -89.25537 29.10053    17  4661      louisiana              &lt;NA&gt;
## 4636   -89.27828 29.09480    17  4662      louisiana              &lt;NA&gt;
## 4637   -89.32985 29.01458    17  4663      louisiana              &lt;NA&gt;
## 4638   -89.35277 28.99739    17  4664      louisiana              &lt;NA&gt;
## 4639   -89.37569 28.98021    17  4665      louisiana              &lt;NA&gt;
## 4640   -89.39861 28.98021    17  4666      louisiana              &lt;NA&gt;
## 4641   -89.41006 28.99739    17  4667      louisiana              &lt;NA&gt;
## 4642   -89.40434 29.01458    17  4668      louisiana              &lt;NA&gt;
## 4643   -89.37569 29.03750    17  4669      louisiana              &lt;NA&gt;
## 4644   -89.35277 29.05469    17  4670      louisiana              &lt;NA&gt;
## 4645   -89.34131 29.07188    17  4671      louisiana              &lt;NA&gt;
## 4646   -89.33558 29.11198    17  4672      louisiana              &lt;NA&gt;
## 4647   -89.35850 29.12918    17  4673      louisiana              &lt;NA&gt;
## 4648   -89.38715 29.14063    17  4674      louisiana              &lt;NA&gt;
## 4649   -89.41006 29.16355    17  4675      louisiana              &lt;NA&gt;
## 4650   -89.44444 29.17501    17  4676      louisiana              &lt;NA&gt;
## 4651   -89.45017 29.20366    17  4677      louisiana              &lt;NA&gt;
## 4652   -89.47882 29.24376    17  4678      louisiana              &lt;NA&gt;
## 4653   -89.49601 29.26668    17  4679      louisiana              &lt;NA&gt;
## 4654   -89.51319 29.26668    17  4680      louisiana              &lt;NA&gt;
## 4655   -89.53039 29.24376    17  4681      louisiana              &lt;NA&gt;
## 4656   -89.55903 29.25522    17  4682      louisiana              &lt;NA&gt;
## 4657   -89.58768 29.27242    17  4683      louisiana              &lt;NA&gt;
## 4658   -89.62778 29.27814    17  4684      louisiana              &lt;NA&gt;
## 4659   -89.64497 29.28960    17  4685      louisiana              &lt;NA&gt;
## 4660   -89.66217 29.34117    17  4686      louisiana              &lt;NA&gt;
## 4661   -89.67935 29.32971    17  4687      louisiana              &lt;NA&gt;
## 4662   -89.69081 29.32398    17  4688      louisiana              &lt;NA&gt;
## 4663   -89.76530 29.32971    17  4689      louisiana              &lt;NA&gt;
## 4664   -89.82259 29.34117    17  4690      louisiana              &lt;NA&gt;
## 4665   -89.83978 29.37555    17  4691      louisiana              &lt;NA&gt;
## 4666   -89.84551 29.45003    17  4692      louisiana              &lt;NA&gt;
## 4667   -89.85124 29.46149    17  4693      louisiana              &lt;NA&gt;
## 4668   -89.86270 29.46722    17  4694      louisiana              &lt;NA&gt;
## 4669   -89.89708 29.46149    17  4695      louisiana              &lt;NA&gt;
## 4670   -89.93146 29.47868    17  4696      louisiana              &lt;NA&gt;
## 4671   -89.96583 29.47868    17  4697      louisiana              &lt;NA&gt;
## 4672   -89.99448 29.47868    17  4698      louisiana              &lt;NA&gt;
## 4673   -90.03459 29.50733    17  4699      louisiana              &lt;NA&gt;
## 4674   -90.05177 29.47868    17  4700      louisiana              &lt;NA&gt;
## 4675   -90.03459 29.46722    17  4701      louisiana              &lt;NA&gt;
## 4676   -90.02886 29.43857    17  4702      louisiana              &lt;NA&gt;
## 4677   -90.05177 29.42138    17  4703      louisiana              &lt;NA&gt;
## 4678   -90.05177 29.40419    17  4704      louisiana              &lt;NA&gt;
## 4679   -90.03459 29.38128    17  4705      louisiana              &lt;NA&gt;
## 4680   -90.02886 29.35836    17  4706      louisiana              &lt;NA&gt;
## 4681   -90.06324 29.34690    17  4707      louisiana              &lt;NA&gt;
## 4682   -90.07470 29.32971    17  4708      louisiana              &lt;NA&gt;
## 4683   -90.07470 29.30679    17  4709      louisiana              &lt;NA&gt;
## 4684   -90.06897 29.28960    17  4710      louisiana              &lt;NA&gt;
## 4685   -90.02313 29.25522    17  4711      louisiana              &lt;NA&gt;
## 4686   -90.01740 29.24376    17  4712      louisiana              &lt;NA&gt;
## 4687   -90.02313 29.23804    17  4713      louisiana              &lt;NA&gt;
## 4688   -90.08042 29.18647    17  4714      louisiana              &lt;NA&gt;
## 4689   -90.10908 29.17501    17  4715      louisiana              &lt;NA&gt;
## 4690   -90.17783 29.11771    17  4716      louisiana              &lt;NA&gt;
## 4691   -90.22939 29.10053    17  4717      louisiana              &lt;NA&gt;
## 4692   -90.24658 29.10053    17  4718      louisiana              &lt;NA&gt;
## 4693   -90.26377 29.18647    17  4719      louisiana              &lt;NA&gt;
## 4694   -90.28096 29.20939    17  4720      louisiana              &lt;NA&gt;
## 4695   -90.30961 29.22658    17  4721      louisiana              &lt;NA&gt;
## 4696   -90.32680 29.28960    17  4722      louisiana              &lt;NA&gt;
## 4697   -90.34399 29.30679    17  4723      louisiana              &lt;NA&gt;
## 4698   -90.36691 29.29533    17  4724      louisiana              &lt;NA&gt;
## 4699   -90.40128 29.24376    17  4725      louisiana              &lt;NA&gt;
## 4700   -90.41846 29.21512    17  4726      louisiana              &lt;NA&gt;
## 4701   -90.42993 29.20939    17  4727      louisiana              &lt;NA&gt;
## 4702   -90.47004 29.22085    17  4728      louisiana              &lt;NA&gt;
## 4703   -90.47577 29.27814    17  4729      louisiana              &lt;NA&gt;
## 4704   -90.49868 29.30679    17  4730      louisiana              &lt;NA&gt;
## 4705   -90.54452 29.31252    17  4731      louisiana              &lt;NA&gt;
## 4706   -90.55598 29.31252    17  4732      louisiana              &lt;NA&gt;
## 4707   -90.57890 29.32971    17  4733      louisiana              &lt;NA&gt;
## 4708   -90.59035 29.31825    17  4734      louisiana              &lt;NA&gt;
## 4709   -90.57890 29.30106    17  4735      louisiana              &lt;NA&gt;
## 4710   -90.58463 29.27814    17  4736      louisiana              &lt;NA&gt;
## 4711   -90.57317 29.26668    17  4737      louisiana              &lt;NA&gt;
## 4712   -90.56744 29.24376    17  4738      louisiana              &lt;NA&gt;
## 4713   -90.57317 29.24376    17  4739      louisiana              &lt;NA&gt;
## 4714   -90.62473 29.22658    17  4740      louisiana              &lt;NA&gt;
## 4715   -90.66484 29.19793    17  4741      louisiana              &lt;NA&gt;
## 4716   -90.67630 29.18074    17  4742      louisiana              &lt;NA&gt;
## 4717   -90.68203 29.14063    17  4743      louisiana              &lt;NA&gt;
## 4718   -90.72214 29.14063    17  4744      louisiana              &lt;NA&gt;
## 4719   -90.75652 29.12918    17  4745      louisiana              &lt;NA&gt;
## 4720   -90.81381 29.10626    17  4746      louisiana              &lt;NA&gt;
## 4721   -90.85392 29.12345    17  4747      louisiana              &lt;NA&gt;
## 4722   -90.92267 29.17501    17  4748      louisiana              &lt;NA&gt;
## 4723   -90.95705 29.20366    17  4749      louisiana              &lt;NA&gt;
## 4724   -90.98570 29.20939    17  4750      louisiana              &lt;NA&gt;
## 4725   -91.03726 29.20939    17  4751      louisiana              &lt;NA&gt;
## 4726   -91.05445 29.22085    17  4752      louisiana              &lt;NA&gt;
## 4727   -91.07164 29.22085    17  4753      louisiana              &lt;NA&gt;
## 4728   -91.11175 29.22658    17  4754      louisiana              &lt;NA&gt;
## 4729   -91.12894 29.26095    17  4755      louisiana              &lt;NA&gt;
## 4730   -91.12894 29.30106    17  4756      louisiana              &lt;NA&gt;
## 4731   -91.14040 29.35263    17  4757      louisiana              &lt;NA&gt;
## 4732   -91.15759 29.37555    17  4758      louisiana              &lt;NA&gt;
## 4733   -91.16904 29.39274    17  4759      louisiana              &lt;NA&gt;
## 4734   -91.20342 29.39847    17  4760      louisiana              &lt;NA&gt;
## 4735   -91.22061 29.40992    17  4761      louisiana              &lt;NA&gt;
## 4736   -91.22634 29.43857    17  4762      louisiana              &lt;NA&gt;
## 4737   -91.23779 29.45003    17  4763      louisiana              &lt;NA&gt;
## 4738   -91.27790 29.45576    17  4764      louisiana              &lt;NA&gt;
## 4739   -91.28937 29.47295    17  4765      louisiana              &lt;NA&gt;
## 4740   -91.28937 29.50160    17  4766      louisiana              &lt;NA&gt;
## 4741   -91.32374 29.50160    17  4767      louisiana              &lt;NA&gt;
## 4742   -91.34666 29.50733    17  4768      louisiana              &lt;NA&gt;
## 4743   -91.38104 29.53024    17  4769      louisiana              &lt;NA&gt;
## 4744   -91.39822 29.53024    17  4770      louisiana              &lt;NA&gt;
## 4745   -91.42114 29.53597    17  4771      louisiana              &lt;NA&gt;
## 4746   -91.43834 29.54743    17  4772      louisiana              &lt;NA&gt;
## 4747   -91.44406 29.56462    17  4773      louisiana              &lt;NA&gt;
## 4748   -91.46125 29.56462    17  4774      louisiana              &lt;NA&gt;
## 4749   -91.53574 29.53597    17  4775      louisiana              &lt;NA&gt;
## 4750   -91.55293 29.54743    17  4776      louisiana              &lt;NA&gt;
## 4751   -91.54720 29.55889    17  4777      louisiana              &lt;NA&gt;
## 4752   -91.53574 29.58181    17  4778      louisiana              &lt;NA&gt;
## 4753   -91.53574 29.60473    17  4779      louisiana              &lt;NA&gt;
## 4754   -91.55865 29.63911    17  4780      louisiana              &lt;NA&gt;
## 4755   -91.57011 29.65056    17  4781      louisiana              &lt;NA&gt;
## 4756   -91.60449 29.65056    17  4782      louisiana              &lt;NA&gt;
## 4757   -91.63314 29.64484    17  4783      louisiana              &lt;NA&gt;
## 4758   -91.65033 29.64484    17  4784      louisiana              &lt;NA&gt;
## 4759   -91.66179 29.65056    17  4785      louisiana              &lt;NA&gt;
## 4760   -91.65033 29.67921    17  4786      louisiana              &lt;NA&gt;
## 4761   -91.63887 29.70213    17  4787      louisiana              &lt;NA&gt;
## 4762   -91.63887 29.71932    17  4788      louisiana              &lt;NA&gt;
## 4763   -91.63314 29.73651    17  4789      louisiana              &lt;NA&gt;
## 4764   -91.61595 29.75370    17  4790      louisiana              &lt;NA&gt;
## 4765   -91.59876 29.75943    17  4791      louisiana              &lt;NA&gt;
## 4766   -91.59876 29.76516    17  4792      louisiana              &lt;NA&gt;
## 4767   -91.61595 29.77662    17  4793      louisiana              &lt;NA&gt;
## 4768   -91.65033 29.77662    17  4794      louisiana              &lt;NA&gt;
## 4769   -91.71336 29.76516    17  4795      louisiana              &lt;NA&gt;
## 4770   -91.76492 29.76516    17  4796      louisiana              &lt;NA&gt;
## 4771   -91.82221 29.75370    17  4797      louisiana              &lt;NA&gt;
## 4772   -91.85659 29.74224    17  4798      louisiana              &lt;NA&gt;
## 4773   -91.87378 29.74224    17  4799      louisiana              &lt;NA&gt;
## 4774   -91.87952 29.75370    17  4800      louisiana              &lt;NA&gt;
## 4775   -91.87952 29.76516    17  4801      louisiana              &lt;NA&gt;
## 4776   -91.87952 29.79953    17  4802      louisiana              &lt;NA&gt;
## 4777   -91.85086 29.81672    17  4803      louisiana              &lt;NA&gt;
## 4778   -91.85086 29.83391    17  4804      louisiana              &lt;NA&gt;
## 4779   -91.85659 29.85110    17  4805      louisiana              &lt;NA&gt;
## 4780   -91.87952 29.85110    17  4806      louisiana              &lt;NA&gt;
## 4781   -91.90243 29.84537    17  4807      louisiana              &lt;NA&gt;
## 4782   -91.93681 29.83964    17  4808      louisiana              &lt;NA&gt;
## 4783   -91.96545 29.85110    17  4809      louisiana              &lt;NA&gt;
## 4784   -91.98264 29.85110    17  4810      louisiana              &lt;NA&gt;
## 4785   -91.99410 29.83964    17  4811      louisiana              &lt;NA&gt;
## 4786   -91.99410 29.81672    17  4812      louisiana              &lt;NA&gt;
## 4787   -92.01702 29.79953    17  4813      louisiana              &lt;NA&gt;
## 4788   -92.10297 29.76516    17  4814      louisiana              &lt;NA&gt;
## 4789   -92.13734 29.74224    17  4815      louisiana              &lt;NA&gt;
## 4790   -92.14880 29.74797    17  4816      louisiana              &lt;NA&gt;
## 4791   -92.14307 29.76516    17  4817      louisiana              &lt;NA&gt;
## 4792   -92.14880 29.77662    17  4818      louisiana              &lt;NA&gt;
## 4793   -92.20037 29.76516    17  4819      louisiana              &lt;NA&gt;
## 4794   -92.21183 29.75370    17  4820      louisiana              &lt;NA&gt;
## 4795   -92.19464 29.72505    17  4821      louisiana              &lt;NA&gt;
## 4796   -92.17172 29.70786    17  4822      louisiana              &lt;NA&gt;
## 4797   -92.13734 29.70786    17  4823      louisiana              &lt;NA&gt;
## 4798   -92.12589 29.70786    17  4824      louisiana              &lt;NA&gt;
## 4799   -92.13161 29.69640    17  4825      louisiana              &lt;NA&gt;
## 4800   -92.13161 29.67348    17  4826      louisiana              &lt;NA&gt;
## 4801   -92.12589 29.65056    17  4827      louisiana              &lt;NA&gt;
## 4802   -92.09723 29.64484    17  4828      louisiana              &lt;NA&gt;
## 4803   -92.06859 29.64484    17  4829      louisiana              &lt;NA&gt;
## 4804   -92.04567 29.63911    17  4830      louisiana              &lt;NA&gt;
## 4805   -92.04567 29.63338    17  4831      louisiana              &lt;NA&gt;
## 4806   -92.06859 29.62192    17  4832      louisiana              &lt;NA&gt;
## 4807   -92.07432 29.60473    17  4833      louisiana              &lt;NA&gt;
## 4808   -92.21183 29.59327    17  4834      louisiana              &lt;NA&gt;
## 4809   -92.24621 29.58181    17  4835      louisiana              &lt;NA&gt;
## 4810   -92.29205 29.55889    17  4836      louisiana              &lt;NA&gt;
## 4811   -92.33215 29.56462    17  4837      louisiana              &lt;NA&gt;
## 4812   -92.38372 29.57035    17  4838      louisiana              &lt;NA&gt;
## 4813   -92.47539 29.58181    17  4839      louisiana              &lt;NA&gt;
## 4814   -92.61290 29.59327    17  4840      louisiana              &lt;NA&gt;
## 4815   -92.66447 29.61046    17  4841      louisiana              &lt;NA&gt;
## 4816   -92.80197 29.66203    17  4842      louisiana              &lt;NA&gt;
## 4817   -92.90511 29.70213    17  4843      louisiana              &lt;NA&gt;
## 4818   -92.97959 29.74797    17  4844      louisiana              &lt;NA&gt;
## 4819   -93.02543 29.75943    17  4845      louisiana              &lt;NA&gt;
## 4820   -93.07127 29.76516    17  4846      louisiana              &lt;NA&gt;
## 4821   -93.09418 29.78808    17  4847      louisiana              &lt;NA&gt;
## 4822   -93.11137 29.79380    17  4848      louisiana              &lt;NA&gt;
## 4823   -93.15148 29.80527    17  4849      louisiana              &lt;NA&gt;
## 4824   -93.20305 29.81099    17  4850      louisiana              &lt;NA&gt;
## 4825   -93.24316 29.80527    17  4851      louisiana              &lt;NA&gt;
## 4826   -93.30045 29.79953    17  4852      louisiana              &lt;NA&gt;
## 4827   -93.34628 29.81099    17  4853      louisiana              &lt;NA&gt;
## 4828   -93.36920 29.79953    17  4854      louisiana              &lt;NA&gt;
## 4829   -93.49525 29.79953    17  4855      louisiana              &lt;NA&gt;
## 4830   -93.56401 29.79380    17  4856      louisiana              &lt;NA&gt;
## 4831   -93.60985 29.79380    17  4857      louisiana              &lt;NA&gt;
## 4832   -93.66141 29.78808    17  4858      louisiana              &lt;NA&gt;
## 4833   -93.70724 29.77662    17  4859      louisiana              &lt;NA&gt;
## 4834   -93.75881 29.76516    17  4860      louisiana              &lt;NA&gt;
## 4835   -93.80465 29.74797    17  4861      louisiana              &lt;NA&gt;
## 4836   -93.84476 29.73651    17  4862      louisiana              &lt;NA&gt;
## 4837   -93.88486 29.77662    17  4863      louisiana              &lt;NA&gt;
## 4838   -93.90778 29.77662    17  4864      louisiana              &lt;NA&gt;
## 4839   -93.93070 29.79953    17  4865      louisiana              &lt;NA&gt;
## 4840   -93.93070 29.82245    17  4866      louisiana              &lt;NA&gt;
## 4841   -93.90778 29.85110    17  4867      louisiana              &lt;NA&gt;
## 4842   -93.86195 29.87975    17  4868      louisiana              &lt;NA&gt;
## 4843   -93.83330 29.92559    17  4869      louisiana              &lt;NA&gt;
## 4844   -93.80465 29.95996    17  4870      louisiana              &lt;NA&gt;
## 4845   -93.79892 29.97715    17  4871      louisiana              &lt;NA&gt;
## 4846   -93.76454 30.01726    17  4872      louisiana              &lt;NA&gt;
## 4847   -93.74163 30.04018    17  4873      louisiana              &lt;NA&gt;
## 4848   -93.71297 30.06882    17  4874      louisiana              &lt;NA&gt;
## 4849   -93.72443 30.09174    17  4875      louisiana              &lt;NA&gt;
## 4850   -93.70152 30.13758    17  4876      louisiana              &lt;NA&gt;
## 4851   -93.68433 30.20061    17  4877      louisiana              &lt;NA&gt;
## 4852   -93.69006 30.22352    17  4878      louisiana              &lt;NA&gt;
## 4853   -93.67860 30.24644    17  4879      louisiana              &lt;NA&gt;
## 4854   -93.71297 30.28082    17  4880      louisiana              &lt;NA&gt;
## 4855   -93.74735 30.32093    17  4881      louisiana              &lt;NA&gt;
## 4856   -93.75881 30.33239    17  4882      louisiana              &lt;NA&gt;
## 4857   -93.75308 30.40114    17  4883      louisiana              &lt;NA&gt;
## 4858   -93.73016 30.41833    17  4884      louisiana              &lt;NA&gt;
## 4859   -93.73016 30.44125    17  4885      louisiana              &lt;NA&gt;
## 4860   -93.71870 30.45844    17  4886      louisiana              &lt;NA&gt;
## 4861   -93.73016 30.50427    17  4887      louisiana              &lt;NA&gt;
## 4862   -93.74163 30.54438    17  4888      louisiana              &lt;NA&gt;
## 4863   -93.73016 30.58449    17  4889      louisiana              &lt;NA&gt;
## 4864   -93.71870 30.60168    17  4890      louisiana              &lt;NA&gt;
## 4865   -93.70152 30.61314    17  4891      louisiana              &lt;NA&gt;
## 4866   -93.70152 30.63033    17  4892      louisiana              &lt;NA&gt;
## 4867   -93.70152 30.65324    17  4893      louisiana              &lt;NA&gt;
## 4868   -93.66714 30.68762    17  4894      louisiana              &lt;NA&gt;
## 4869   -93.64996 30.72773    17  4895      louisiana              &lt;NA&gt;
## 4870   -93.59839 30.80794    17  4896      louisiana              &lt;NA&gt;
## 4871   -93.58119 30.83659    17  4897      louisiana              &lt;NA&gt;
## 4872   -93.57547 30.85378    17  4898      louisiana              &lt;NA&gt;
## 4873   -93.56401 30.88242    17  4899      louisiana              &lt;NA&gt;
## 4874   -93.57547 30.89962    17  4900      louisiana              &lt;NA&gt;
## 4875   -93.56401 30.91680    17  4901      louisiana              &lt;NA&gt;
## 4876   -93.54681 30.93399    17  4902      louisiana              &lt;NA&gt;
## 4877   -93.54681 30.95118    17  4903      louisiana              &lt;NA&gt;
## 4878   -93.55828 30.96837    17  4904      louisiana              &lt;NA&gt;
## 4879   -93.56974 30.97983    17  4905      louisiana              &lt;NA&gt;
## 4880   -93.58119 30.99702    17  4906      louisiana              &lt;NA&gt;
## 4881   -93.56401 31.01421    17  4907      louisiana              &lt;NA&gt;
## 4882   -93.54681 31.02566    17  4908      louisiana              &lt;NA&gt;
## 4883   -93.53536 31.04858    17  4909      louisiana              &lt;NA&gt;
## 4884   -93.54681 31.06577    17  4910      louisiana              &lt;NA&gt;
## 4885   -93.56401 31.10588    17  4911      louisiana              &lt;NA&gt;
## 4886   -93.55255 31.14599    17  4912      louisiana              &lt;NA&gt;
## 4887   -93.54681 31.20328    17  4913      louisiana              &lt;NA&gt;
## 4888   -93.57547 31.19755    17  4914      louisiana              &lt;NA&gt;
## 4889   -93.60985 31.22047    17  4915      louisiana              &lt;NA&gt;
## 4890   -93.60985 31.24339    17  4916      louisiana              &lt;NA&gt;
## 4891   -93.62703 31.26631    17  4917      louisiana              &lt;NA&gt;
## 4892   -93.64996 31.28923    17  4918      louisiana              &lt;NA&gt;
## 4893   -93.67860 31.30068    17  4919      louisiana              &lt;NA&gt;
## 4894   -93.69579 31.31215    17  4920      louisiana              &lt;NA&gt;
## 4895   -93.70152 31.32360    17  4921      louisiana              &lt;NA&gt;
## 4896   -93.68433 31.34079    17  4922      louisiana              &lt;NA&gt;
## 4897   -93.66714 31.36944    17  4923      louisiana              &lt;NA&gt;
## 4898   -93.66141 31.38090    17  4924      louisiana              &lt;NA&gt;
## 4899   -93.70152 31.42101    17  4925      louisiana              &lt;NA&gt;
## 4900   -93.71870 31.46111    17  4926      louisiana              &lt;NA&gt;
## 4901   -93.75308 31.47830    17  4927      louisiana              &lt;NA&gt;
## 4902   -93.74163 31.50695    17  4928      louisiana              &lt;NA&gt;
## 4903   -93.73016 31.51841    17  4929      louisiana              &lt;NA&gt;
## 4904   -93.74735 31.52987    17  4930      louisiana              &lt;NA&gt;
## 4905   -93.77600 31.52987    17  4931      louisiana              &lt;NA&gt;
## 4906   -93.79892 31.54132    17  4932      louisiana              &lt;NA&gt;
## 4907   -93.82184 31.58143    17  4933      louisiana              &lt;NA&gt;
## 4908   -93.84476 31.59862    17  4934      louisiana              &lt;NA&gt;
## 4909   -93.83903 31.61581    17  4935      louisiana              &lt;NA&gt;
## 4910   -93.82757 31.62727    17  4936      louisiana              &lt;NA&gt;
## 4911   -93.82184 31.63873    17  4937      louisiana              &lt;NA&gt;
## 4912   -93.83903 31.65019    17  4938      louisiana              &lt;NA&gt;
## 4913   -93.83903 31.67311    17  4939      louisiana              &lt;NA&gt;
## 4914   -93.82757 31.68456    17  4940      louisiana              &lt;NA&gt;
## 4915   -93.81038 31.69603    17  4941      louisiana              &lt;NA&gt;
## 4916   -93.79892 31.71321    17  4942      louisiana              &lt;NA&gt;
## 4917   -93.81611 31.73040    17  4943      louisiana              &lt;NA&gt;
## 4918   -93.83330 31.75905    17  4944      louisiana              &lt;NA&gt;
## 4919   -93.83330 31.78770    17  4945      louisiana              &lt;NA&gt;
## 4920   -93.84476 31.80489    17  4946      louisiana              &lt;NA&gt;
## 4921   -93.87341 31.82780    17  4947      louisiana              &lt;NA&gt;
## 4922   -93.87341 31.85645    17  4948      louisiana              &lt;NA&gt;
## 4923   -93.90778 31.89083    17  4949      louisiana              &lt;NA&gt;
## 4924   -93.95935 31.93667    17  4950      louisiana              &lt;NA&gt;
## 4925   -94.01092 31.98824    17  4951      louisiana              &lt;NA&gt;
## 4926   -94.05676 32.01688    17  4952      louisiana              &lt;NA&gt;
## 4927   -94.05103 32.21169    17  4953      louisiana              &lt;NA&gt;
## 4928   -94.05103 32.40649    17  4954      louisiana              &lt;NA&gt;
## 4929   -94.05103 32.71016    17  4955      louisiana              &lt;NA&gt;
## 4930   -94.05103 32.89923    17  4956      louisiana              &lt;NA&gt;
## 4931   -94.05103 33.03675    17  4957      louisiana              &lt;NA&gt;
## 4932   -70.73737 43.08643    18  4959          maine              &lt;NA&gt;
## 4933   -70.77175 43.10361    18  4960          maine              &lt;NA&gt;
## 4934   -70.80039 43.12080    18  4961          maine              &lt;NA&gt;
## 4935   -70.81186 43.13226    18  4962          maine              &lt;NA&gt;
## 4936   -70.82331 43.16091    18  4963          maine              &lt;NA&gt;
## 4937   -70.81758 43.20102    18  4964          maine              &lt;NA&gt;
## 4938   -70.81758 43.24112    18  4965          maine              &lt;NA&gt;
## 4939   -70.82904 43.25258    18  4966          maine              &lt;NA&gt;
## 4940   -70.85770 43.27550    18  4967          maine              &lt;NA&gt;
## 4941   -70.93217 43.33853    18  4968          maine              &lt;NA&gt;
## 4942   -70.96655 43.39009    18  4969          maine              &lt;NA&gt;
## 4943   -70.97228 43.43020    18  4970          maine              &lt;NA&gt;
## 4944   -70.96655 43.48750    18  4971          maine              &lt;NA&gt;
## 4945   -70.96082 43.51041    18  4972          maine              &lt;NA&gt;
## 4946   -70.96082 43.56198    18  4973          maine              &lt;NA&gt;
## 4947   -70.97228 43.59063    18  4974          maine              &lt;NA&gt;
## 4948   -70.97228 43.79116    18  4975          maine              &lt;NA&gt;
## 4949   -71.01812 44.29537    18  4976          maine              &lt;NA&gt;
## 4950   -71.07542 45.31523    18  4977          maine              &lt;NA&gt;
## 4951   -71.04104 45.32096    18  4978          maine              &lt;NA&gt;
## 4952   -71.01239 45.34961    18  4979          maine              &lt;NA&gt;
## 4953   -70.97228 45.35534    18  4980          maine              &lt;NA&gt;
## 4954   -70.93790 45.34961    18  4981          maine              &lt;NA&gt;
## 4955   -70.92072 45.32096    18  4982          maine              &lt;NA&gt;
## 4956   -70.90353 45.26939    18  4983          maine              &lt;NA&gt;
## 4957   -70.87488 45.25794    18  4984          maine              &lt;NA&gt;
## 4958   -70.84050 45.26367    18  4985          maine              &lt;NA&gt;
## 4959   -70.82904 45.27512    18  4986          maine              &lt;NA&gt;
## 4960   -70.82331 45.33242    18  4987          maine              &lt;NA&gt;
## 4961   -70.81758 45.40118    18  4988          maine              &lt;NA&gt;
## 4962   -70.81186 45.41837    18  4989          maine              &lt;NA&gt;
## 4963   -70.79466 45.42982    18  4990          maine              &lt;NA&gt;
## 4964   -70.76029 45.41837    18  4991          maine              &lt;NA&gt;
## 4965   -70.66288 45.39545    18  4992          maine              &lt;NA&gt;
## 4966   -70.63997 45.40118    18  4993          maine              &lt;NA&gt;
## 4967   -70.62851 45.41263    18  4994          maine              &lt;NA&gt;
## 4968   -70.63997 45.41837    18  4995          maine              &lt;NA&gt;
## 4969   -70.69726 45.47566    18  4996          maine              &lt;NA&gt;
## 4970   -70.72018 45.52150    18  4997          maine              &lt;NA&gt;
## 4971   -70.71445 45.54441    18  4998          maine              &lt;NA&gt;
## 4972   -70.69154 45.56733    18  4999          maine              &lt;NA&gt;
## 4973   -70.58840 45.65900    18  5000          maine              &lt;NA&gt;
## 4974   -70.55975 45.66473    18  5001          maine              &lt;NA&gt;
## 4975   -70.54256 45.67620    18  5002          maine              &lt;NA&gt;
## 4976   -70.49673 45.68192    18  5003          maine              &lt;NA&gt;
## 4977   -70.47381 45.70484    18  5004          maine              &lt;NA&gt;
## 4978   -70.43370 45.72203    18  5005          maine              &lt;NA&gt;
## 4979   -70.39933 45.74495    18  5006          maine              &lt;NA&gt;
## 4980   -70.39359 45.76214    18  5007          maine              &lt;NA&gt;
## 4981   -70.41078 45.78506    18  5008          maine              &lt;NA&gt;
## 4982   -70.39933 45.81371    18  5009          maine              &lt;NA&gt;
## 4983   -70.38786 45.84235    18  5010          maine              &lt;NA&gt;
## 4984   -70.35922 45.85954    18  5011          maine              &lt;NA&gt;
## 4985   -70.30766 45.87100    18  5012          maine              &lt;NA&gt;
## 4986   -70.27901 45.89392    18  5013          maine              &lt;NA&gt;
## 4987   -70.26182 45.95121    18  5014          maine              &lt;NA&gt;
## 4988   -70.26755 45.96268    18  5015          maine              &lt;NA&gt;
## 4989   -70.30192 45.97986    18  5016          maine              &lt;NA&gt;
## 4990   -70.30766 46.03716    18  5017          maine              &lt;NA&gt;
## 4991   -70.27328 46.07153    18  5018          maine              &lt;NA&gt;
## 4992   -70.24462 46.15175    18  5019          maine              &lt;NA&gt;
## 4993   -70.25608 46.16321    18  5020          maine              &lt;NA&gt;
## 4994   -70.29619 46.20332    18  5021          maine              &lt;NA&gt;
## 4995   -70.26755 46.25488    18  5022          maine              &lt;NA&gt;
## 4996   -70.23890 46.28353    18  5023          maine              &lt;NA&gt;
## 4997   -70.21598 46.31791    18  5024          maine              &lt;NA&gt;
## 4998   -70.20451 46.34082    18  5025          maine              &lt;NA&gt;
## 4999   -70.18733 46.35229    18  5026          maine              &lt;NA&gt;
## 5000   -70.14149 46.37521    18  5027          maine              &lt;NA&gt;
## 5001   -70.09566 46.39812    18  5028          maine              &lt;NA&gt;
## 5002   -70.07274 46.42677    18  5029          maine              &lt;NA&gt;
## 5003   -70.04982 46.47261    18  5030          maine              &lt;NA&gt;
## 5004   -70.03836 46.54136    18  5031          maine              &lt;NA&gt;
## 5005   -70.03263 46.56428    18  5032          maine              &lt;NA&gt;
## 5006   -70.02690 46.61584    18  5033          maine              &lt;NA&gt;
## 5007   -69.99253 46.71325    18  5034          maine              &lt;NA&gt;
## 5008   -69.70032 47.01119    18  5035          maine              &lt;NA&gt;
## 5009   -69.46540 47.24610    18  5036          maine              &lt;NA&gt;
## 5010   -69.27060 47.43518    18  5037          maine              &lt;NA&gt;
## 5011   -69.24195 47.45810    18  5038          maine              &lt;NA&gt;
## 5012   -69.21329 47.46955    18  5039          maine              &lt;NA&gt;
## 5013   -69.17892 47.46955    18  5040          maine              &lt;NA&gt;
## 5014   -69.14455 47.45810    18  5041          maine              &lt;NA&gt;
## 5015   -69.08152 47.44664    18  5042          maine              &lt;NA&gt;
## 5016   -69.05287 47.44664    18  5043          maine              &lt;NA&gt;
## 5017   -69.04715 47.42944    18  5044          maine              &lt;NA&gt;
## 5018   -69.06433 47.33204    18  5045          maine              &lt;NA&gt;
## 5019   -69.05287 47.26329    18  5046          maine              &lt;NA&gt;
## 5020   -69.00703 47.23464    18  5047          maine              &lt;NA&gt;
## 5021   -68.92110 47.20026    18  5048          maine              &lt;NA&gt;
## 5022   -68.86953 47.20599    18  5049          maine              &lt;NA&gt;
## 5023   -68.76640 47.24610    18  5050          maine              &lt;NA&gt;
## 5024   -68.68045 47.26329    18  5051          maine              &lt;NA&gt;
## 5025   -68.62888 47.26329    18  5052          maine              &lt;NA&gt;
## 5026   -68.57732 47.29767    18  5053          maine              &lt;NA&gt;
## 5027   -68.52575 47.30912    18  5054          maine              &lt;NA&gt;
## 5028   -68.41116 47.29767    18  5055          maine              &lt;NA&gt;
## 5029   -68.39397 47.30340    18  5056          maine              &lt;NA&gt;
## 5030   -68.38824 47.35496    18  5057          maine              &lt;NA&gt;
## 5031   -68.37679 47.36069    18  5058          maine              &lt;NA&gt;
## 5032   -68.27365 47.37215    18  5059          maine              &lt;NA&gt;
## 5033   -68.19917 47.36069    18  5060          maine              &lt;NA&gt;
## 5034   -68.15906 47.33777    18  5061          maine              &lt;NA&gt;
## 5035   -67.99863 47.23464    18  5062          maine              &lt;NA&gt;
## 5036   -67.94133 47.19453    18  5063          maine              &lt;NA&gt;
## 5037   -67.89549 47.13724    18  5064          maine              &lt;NA&gt;
## 5038   -67.87258 47.12005    18  5065          maine              &lt;NA&gt;
## 5039   -67.82674 47.09140    18  5066          maine              &lt;NA&gt;
## 5040   -67.79237 47.06275    18  5067          maine              &lt;NA&gt;
## 5041   -67.77518 47.01119    18  5068          maine              &lt;NA&gt;
## 5042   -67.76945 46.65595    18  5069          maine              &lt;NA&gt;
## 5043   -67.77518 46.18040    18  5070          maine              &lt;NA&gt;
## 5044   -67.76372 45.96268    18  5071          maine              &lt;NA&gt;
## 5045   -67.76372 45.93402    18  5072          maine              &lt;NA&gt;
## 5046   -67.77518 45.90538    18  5073          maine              &lt;NA&gt;
## 5047   -67.79237 45.87673    18  5074          maine              &lt;NA&gt;
## 5048   -67.79237 45.85381    18  5075          maine              &lt;NA&gt;
## 5049   -67.76945 45.83662    18  5076          maine              &lt;NA&gt;
## 5050   -67.76372 45.82516    18  5077          maine              &lt;NA&gt;
## 5051   -67.79237 45.80225    18  5078          maine              &lt;NA&gt;
## 5052   -67.80956 45.73922    18  5079          maine              &lt;NA&gt;
## 5053   -67.80383 45.70484    18  5080          maine              &lt;NA&gt;
## 5054   -67.78091 45.68192    18  5081          maine              &lt;NA&gt;
## 5055   -67.75799 45.67620    18  5082          maine              &lt;NA&gt;
## 5056   -67.72935 45.67620    18  5083          maine              &lt;NA&gt;
## 5057   -67.69496 45.68765    18  5084          maine              &lt;NA&gt;
## 5058   -67.67204 45.64755    18  5085          maine              &lt;NA&gt;
## 5059   -67.64912 45.63036    18  5086          maine              &lt;NA&gt;
## 5060   -67.57464 45.60744    18  5087          maine              &lt;NA&gt;
## 5061   -67.52308 45.59025    18  5088          maine              &lt;NA&gt;
## 5062   -67.46005 45.60744    18  5089          maine              &lt;NA&gt;
## 5063   -67.43713 45.60171    18  5090          maine              &lt;NA&gt;
## 5064   -67.41994 45.57879    18  5091          maine              &lt;NA&gt;
## 5065   -67.41422 45.52150    18  5092          maine              &lt;NA&gt;
## 5066   -67.43140 45.49858    18  5093          maine              &lt;NA&gt;
## 5067   -67.47724 45.49285    18  5094          maine              &lt;NA&gt;
## 5068   -67.48297 45.47566    18  5095          maine              &lt;NA&gt;
## 5069   -67.48297 45.46420    18  5096          maine              &lt;NA&gt;
## 5070   -67.45432 45.40691    18  5097          maine              &lt;NA&gt;
## 5071   -67.42567 45.38399    18  5098          maine              &lt;NA&gt;
## 5072   -67.41994 45.36107    18  5099          maine              &lt;NA&gt;
## 5073   -67.44859 45.28659    18  5100          maine              &lt;NA&gt;
## 5074   -67.46005 45.27512    18  5101          maine              &lt;NA&gt;
## 5075   -67.43140 45.24075    18  5102          maine              &lt;NA&gt;
## 5076   -67.37984 45.16626    18  5103          maine              &lt;NA&gt;
## 5077   -67.34546 45.14907    18  5104          maine              &lt;NA&gt;
## 5078   -67.31108 45.16053    18  5105          maine              &lt;NA&gt;
## 5079   -67.25951 45.20064    18  5106          maine              &lt;NA&gt;
## 5080   -67.24232 45.18918    18  5107          maine              &lt;NA&gt;
## 5081   -67.20795 45.17772    18  5108          maine              &lt;NA&gt;
## 5082   -67.17357 45.17199    18  5109          maine              &lt;NA&gt;
## 5083   -67.11627 45.12616    18  5110          maine              &lt;NA&gt;
## 5084   -67.08189 45.09178    18  5111          maine              &lt;NA&gt;
## 5085   -67.11055 45.06313    18  5112          maine              &lt;NA&gt;
## 5086   -67.11627 45.04594    18  5113          maine              &lt;NA&gt;
## 5087   -67.06471 44.98865    18  5114          maine              &lt;NA&gt;
## 5088   -67.06471 44.95427    18  5115          maine              &lt;NA&gt;
## 5089   -67.08189 44.93135    18  5116          maine              &lt;NA&gt;
## 5090   -67.12200 44.93135    18  5117          maine              &lt;NA&gt;
## 5091   -67.18504 44.93135    18  5118          maine              &lt;NA&gt;
## 5092   -67.19077 44.87406    18  5119          maine              &lt;NA&gt;
## 5093   -67.15638 44.86832    18  5120          maine              &lt;NA&gt;
## 5094   -67.13920 44.85686    18  5121          maine              &lt;NA&gt;
## 5095   -67.11055 44.87406    18  5122          maine              &lt;NA&gt;
## 5096   -67.09336 44.87406    18  5123          maine              &lt;NA&gt;
## 5097   -67.08189 44.85686    18  5124          maine              &lt;NA&gt;
## 5098   -67.07044 44.83395    18  5125          maine              &lt;NA&gt;
## 5099   -67.02460 44.83968    18  5126          maine              &lt;NA&gt;
## 5100   -67.00742 44.83968    18  5127          maine              &lt;NA&gt;
## 5101   -67.01888 44.81676    18  5128          maine              &lt;NA&gt;
## 5102   -67.01888 44.78238    18  5129          maine              &lt;NA&gt;
## 5103   -67.04179 44.77092    18  5130          maine              &lt;NA&gt;
## 5104   -67.08189 44.76519    18  5131          maine              &lt;NA&gt;
## 5105   -67.10482 44.74800    18  5132          maine              &lt;NA&gt;
## 5106   -67.15638 44.68498    18  5133          maine              &lt;NA&gt;
## 5107   -67.18504 44.66206    18  5134          maine              &lt;NA&gt;
## 5108   -67.21368 44.65633    18  5135          maine              &lt;NA&gt;
## 5109   -67.23660 44.63341    18  5136          maine              &lt;NA&gt;
## 5110   -67.27098 44.65060    18  5137          maine              &lt;NA&gt;
## 5111   -67.29962 44.64487    18  5138          maine              &lt;NA&gt;
## 5112   -67.29962 44.66779    18  5139          maine              &lt;NA&gt;
## 5113   -67.30535 44.69071    18  5140          maine              &lt;NA&gt;
## 5114   -67.33400 44.70217    18  5141          maine              &lt;NA&gt;
## 5115   -67.36265 44.70217    18  5142          maine              &lt;NA&gt;
## 5116   -67.38557 44.69644    18  5143          maine              &lt;NA&gt;
## 5117   -67.37984 44.66206    18  5144          maine              &lt;NA&gt;
## 5118   -67.39130 44.62769    18  5145          maine              &lt;NA&gt;
## 5119   -67.40849 44.60477    18  5146          maine              &lt;NA&gt;
## 5120   -67.43140 44.61049    18  5147          maine              &lt;NA&gt;
## 5121   -67.44286 44.61049    18  5148          maine              &lt;NA&gt;
## 5122   -67.43140 44.64487    18  5149          maine              &lt;NA&gt;
## 5123   -67.45432 44.65060    18  5150          maine              &lt;NA&gt;
## 5124   -67.47151 44.64487    18  5151          maine              &lt;NA&gt;
## 5125   -67.49443 44.61049    18  5152          maine              &lt;NA&gt;
## 5126   -67.50589 44.62195    18  5153          maine              &lt;NA&gt;
## 5127   -67.54600 44.63341    18  5154          maine              &lt;NA&gt;
## 5128   -67.56891 44.63914    18  5155          maine              &lt;NA&gt;
## 5129   -67.58037 44.61049    18  5156          maine              &lt;NA&gt;
## 5130   -67.57464 44.57038    18  5157          maine              &lt;NA&gt;
## 5131   -67.59184 44.54174    18  5158          maine              &lt;NA&gt;
## 5132   -67.62048 44.53601    18  5159          maine              &lt;NA&gt;
## 5133   -67.66058 44.55320    18  5160          maine              &lt;NA&gt;
## 5134   -67.68351 44.55320    18  5161          maine              &lt;NA&gt;
## 5135   -67.72935 44.51309    18  5162          maine              &lt;NA&gt;
## 5136   -67.74080 44.51882    18  5163          maine              &lt;NA&gt;
## 5137   -67.76372 44.53028    18  5164          maine              &lt;NA&gt;
## 5138   -67.76372 44.57038    18  5165          maine              &lt;NA&gt;
## 5139   -67.77518 44.57611    18  5166          maine              &lt;NA&gt;
## 5140   -67.80383 44.56466    18  5167          maine              &lt;NA&gt;
## 5141   -67.83247 44.56466    18  5168          maine              &lt;NA&gt;
## 5142   -67.84966 44.57038    18  5169          maine              &lt;NA&gt;
## 5143   -67.85538 44.54747    18  5170          maine              &lt;NA&gt;
## 5144   -67.87831 44.53028    18  5171          maine              &lt;NA&gt;
## 5145   -67.87258 44.49590    18  5172          maine              &lt;NA&gt;
## 5146   -67.88404 44.47298    18  5173          maine              &lt;NA&gt;
## 5147   -67.90696 44.45007    18  5174          maine              &lt;NA&gt;
## 5148   -67.90696 44.42715    18  5175          maine              &lt;NA&gt;
## 5149   -67.92415 44.42142    18  5176          maine              &lt;NA&gt;
## 5150   -67.95280 44.45007    18  5177          maine              &lt;NA&gt;
## 5151   -67.98144 44.45580    18  5178          maine              &lt;NA&gt;
## 5152   -67.99290 44.47298    18  5179          maine              &lt;NA&gt;
## 5153   -67.98717 44.49017    18  5180          maine              &lt;NA&gt;
## 5154   -68.00436 44.49017    18  5181          maine              &lt;NA&gt;
## 5155   -68.01582 44.46725    18  5182          maine              &lt;NA&gt;
## 5156   -67.99863 44.40423    18  5183          maine              &lt;NA&gt;
## 5157   -68.05020 44.39277    18  5184          maine              &lt;NA&gt;
## 5158   -68.05020 44.35839    18  5185          maine              &lt;NA&gt;
## 5159   -68.08457 44.33548    18  5186          maine              &lt;NA&gt;
## 5160   -68.09031 44.36412    18  5187          maine              &lt;NA&gt;
## 5161   -68.08457 44.39850    18  5188          maine              &lt;NA&gt;
## 5162   -68.13041 44.42715    18  5189          maine              &lt;NA&gt;
## 5163   -68.10749 44.45007    18  5190          maine              &lt;NA&gt;
## 5164   -68.13041 44.47298    18  5191          maine              &lt;NA&gt;
## 5165   -68.17052 44.46152    18  5192          maine              &lt;NA&gt;
## 5166   -68.19344 44.49017    18  5193          maine              &lt;NA&gt;
## 5167   -68.20490 44.51309    18  5194          maine              &lt;NA&gt;
## 5168   -68.23354 44.51309    18  5195          maine              &lt;NA&gt;
## 5169   -68.24500 44.49590    18  5196          maine              &lt;NA&gt;
## 5170   -68.24500 44.47298    18  5197          maine              &lt;NA&gt;
## 5171   -68.26219 44.46152    18  5198          maine              &lt;NA&gt;
## 5172   -68.27938 44.47298    18  5199          maine              &lt;NA&gt;
## 5173   -68.29657 44.49590    18  5200          maine              &lt;NA&gt;
## 5174   -68.31376 44.50736    18  5201          maine              &lt;NA&gt;
## 5175   -68.31949 44.49590    18  5202          maine              &lt;NA&gt;
## 5176   -68.31376 44.46725    18  5203          maine              &lt;NA&gt;
## 5177   -68.35386 44.43861    18  5204          maine              &lt;NA&gt;
## 5178   -68.37679 44.43861    18  5205          maine              &lt;NA&gt;
## 5179   -68.41116 44.40996    18  5206          maine              &lt;NA&gt;
## 5180   -68.42835 44.40996    18  5207          maine              &lt;NA&gt;
## 5181   -68.45127 44.42142    18  5208          maine              &lt;NA&gt;
## 5182   -68.45700 44.43288    18  5209          maine              &lt;NA&gt;
## 5183   -68.43407 44.46152    18  5210          maine              &lt;NA&gt;
## 5184   -68.45700 44.49017    18  5211          maine              &lt;NA&gt;
## 5185   -68.47991 44.47871    18  5212          maine              &lt;NA&gt;
## 5186   -68.48564 44.43861    18  5213          maine              &lt;NA&gt;
## 5187   -68.52002 44.41569    18  5214          maine              &lt;NA&gt;
## 5188   -68.54295 44.40423    18  5215          maine              &lt;NA&gt;
## 5189   -68.56013 44.39850    18  5216          maine              &lt;NA&gt;
## 5190   -68.59451 44.39277    18  5217          maine              &lt;NA&gt;
## 5191   -68.57732 44.36412    18  5218          maine              &lt;NA&gt;
## 5192   -68.59451 44.33548    18  5219          maine              &lt;NA&gt;
## 5193   -68.58878 44.31256    18  5220          maine              &lt;NA&gt;
## 5194   -68.56586 44.29537    18  5221          maine              &lt;NA&gt;
## 5195   -68.54295 44.28391    18  5222          maine              &lt;NA&gt;
## 5196   -68.56013 44.25526    18  5223          maine              &lt;NA&gt;
## 5197   -68.58878 44.25526    18  5224          maine              &lt;NA&gt;
## 5198   -68.65180 44.27818    18  5225          maine              &lt;NA&gt;
## 5199   -68.66326 44.26099    18  5226          maine              &lt;NA&gt;
## 5200   -68.68618 44.26099    18  5227          maine              &lt;NA&gt;
## 5201   -68.70337 44.30683    18  5228          maine              &lt;NA&gt;
## 5202   -68.73202 44.31256    18  5229          maine              &lt;NA&gt;
## 5203   -68.76640 44.31829    18  5230          maine              &lt;NA&gt;
## 5204   -68.82369 44.31829    18  5231          maine              &lt;NA&gt;
## 5205   -68.84088 44.32975    18  5232          maine              &lt;NA&gt;
## 5206   -68.84088 44.34693    18  5233          maine              &lt;NA&gt;
## 5207   -68.82369 44.35266    18  5234          maine              &lt;NA&gt;
## 5208   -68.79504 44.35266    18  5235          maine              &lt;NA&gt;
## 5209   -68.80077 44.38131    18  5236          maine              &lt;NA&gt;
## 5210   -68.78358 44.39850    18  5237          maine              &lt;NA&gt;
## 5211   -68.75494 44.39277    18  5238          maine              &lt;NA&gt;
## 5212   -68.70337 44.38131    18  5239          maine              &lt;NA&gt;
## 5213   -68.70337 44.39277    18  5240          maine              &lt;NA&gt;
## 5214   -68.72629 44.40996    18  5241          maine              &lt;NA&gt;
## 5215   -68.72056 44.43288    18  5242          maine              &lt;NA&gt;
## 5216   -68.74348 44.43861    18  5243          maine              &lt;NA&gt;
## 5217   -68.77213 44.43861    18  5244          maine              &lt;NA&gt;
## 5218   -68.80077 44.40996    18  5245          maine              &lt;NA&gt;
## 5219   -68.82369 44.41569    18  5246          maine              &lt;NA&gt;
## 5220   -68.81223 44.43861    18  5247          maine              &lt;NA&gt;
## 5221   -68.77785 44.49017    18  5248          maine              &lt;NA&gt;
## 5222   -68.77785 44.52455    18  5249          maine              &lt;NA&gt;
## 5223   -68.79504 44.55320    18  5250          maine              &lt;NA&gt;
## 5224   -68.80650 44.56466    18  5251          maine              &lt;NA&gt;
## 5225   -68.82369 44.56466    18  5252          maine              &lt;NA&gt;
## 5226   -68.85233 44.46725    18  5253          maine              &lt;NA&gt;
## 5227   -68.88099 44.45007    18  5254          maine              &lt;NA&gt;
## 5228   -68.94401 44.45007    18  5255          maine              &lt;NA&gt;
## 5229   -68.97839 44.43288    18  5256          maine              &lt;NA&gt;
## 5230   -69.00131 44.41569    18  5257          maine              &lt;NA&gt;
## 5231   -69.00131 44.39277    18  5258          maine              &lt;NA&gt;
## 5232   -68.97839 44.36412    18  5259          maine              &lt;NA&gt;
## 5233   -68.98985 44.31829    18  5260          maine              &lt;NA&gt;
## 5234   -68.99558 44.29537    18  5261          maine              &lt;NA&gt;
## 5235   -69.03568 44.26099    18  5262          maine              &lt;NA&gt;
## 5236   -69.05860 44.21515    18  5263          maine              &lt;NA&gt;
## 5237   -69.07579 44.19796    18  5264          maine              &lt;NA&gt;
## 5238   -69.09298 44.15786    18  5265          maine              &lt;NA&gt;
## 5239   -69.11017 44.14067    18  5266          maine              &lt;NA&gt;
## 5240   -69.12163 44.12348    18  5267          maine              &lt;NA&gt;
## 5241   -69.12163 44.10629    18  5268          maine              &lt;NA&gt;
## 5242   -69.09298 44.08910    18  5269          maine              &lt;NA&gt;
## 5243   -69.09871 44.05472    18  5270          maine              &lt;NA&gt;
## 5244   -69.12163 44.04327    18  5271          maine              &lt;NA&gt;
## 5245   -69.15601 44.03180    18  5272          maine              &lt;NA&gt;
## 5246   -69.16174 44.02035    18  5273          maine              &lt;NA&gt;
## 5247   -69.16174 44.00889    18  5274          maine              &lt;NA&gt;
## 5248   -69.18465 43.99743    18  5275          maine              &lt;NA&gt;
## 5249   -69.21329 43.98597    18  5276          maine              &lt;NA&gt;
## 5250   -69.23622 43.94013    18  5277          maine              &lt;NA&gt;
## 5251   -69.25913 43.92868    18  5278          maine              &lt;NA&gt;
## 5252   -69.28206 43.93440    18  5279          maine              &lt;NA&gt;
## 5253   -69.29352 43.96305    18  5280          maine              &lt;NA&gt;
## 5254   -69.25913 43.98597    18  5281          maine              &lt;NA&gt;
## 5255   -69.25340 43.99743    18  5282          maine              &lt;NA&gt;
## 5256   -69.29352 43.99743    18  5283          maine              &lt;NA&gt;
## 5257   -69.32790 43.99743    18  5284          maine              &lt;NA&gt;
## 5258   -69.35654 43.97451    18  5285          maine              &lt;NA&gt;
## 5259   -69.36800 43.97451    18  5286          maine              &lt;NA&gt;
## 5260   -69.39091 43.98597    18  5287          maine              &lt;NA&gt;
## 5261   -69.37373 44.02608    18  5288          maine              &lt;NA&gt;
## 5262   -69.37946 44.04327    18  5289          maine              &lt;NA&gt;
## 5263   -69.39664 44.04327    18  5290          maine              &lt;NA&gt;
## 5264   -69.41384 44.03180    18  5291          maine              &lt;NA&gt;
## 5265   -69.42529 43.99170    18  5292          maine              &lt;NA&gt;
## 5266   -69.45395 43.98597    18  5293          maine              &lt;NA&gt;
## 5267   -69.46540 43.91721    18  5294          maine              &lt;NA&gt;
## 5268   -69.47113 43.91148    18  5295          maine              &lt;NA&gt;
## 5269   -69.49979 43.89429    18  5296          maine              &lt;NA&gt;
## 5270   -69.51124 43.85419    18  5297          maine              &lt;NA&gt;
## 5271   -69.52270 43.84846    18  5298          maine              &lt;NA&gt;
## 5272   -69.53989 43.85419    18  5299          maine              &lt;NA&gt;
## 5273   -69.54562 43.89429    18  5300          maine              &lt;NA&gt;
## 5274   -69.61437 43.92868    18  5301          maine              &lt;NA&gt;
## 5275   -69.60864 43.85992    18  5302          maine              &lt;NA&gt;
## 5276   -69.62583 43.84273    18  5303          maine              &lt;NA&gt;
## 5277   -69.65448 43.84273    18  5304          maine              &lt;NA&gt;
## 5278   -69.68313 43.85992    18  5305          maine              &lt;NA&gt;
## 5279   -69.70032 43.88284    18  5306          maine              &lt;NA&gt;
## 5280   -69.73470 43.88857    18  5307          maine              &lt;NA&gt;
## 5281   -69.75188 43.88857    18  5308          maine              &lt;NA&gt;
## 5282   -69.78626 43.88284    18  5309          maine              &lt;NA&gt;
## 5283   -69.81491 43.82554    18  5310          maine              &lt;NA&gt;
## 5284   -69.83209 43.80262    18  5311          maine              &lt;NA&gt;
## 5285   -69.81491 43.74533    18  5312          maine              &lt;NA&gt;
## 5286   -69.83782 43.70522    18  5313          maine              &lt;NA&gt;
## 5287   -69.85502 43.70522    18  5314          maine              &lt;NA&gt;
## 5288   -69.87220 43.71668    18  5315          maine              &lt;NA&gt;
## 5289   -69.87220 43.73960    18  5316          maine              &lt;NA&gt;
## 5290   -69.88939 43.76252    18  5317          maine              &lt;NA&gt;
## 5291   -69.88939 43.80262    18  5318          maine              &lt;NA&gt;
## 5292   -69.88366 43.84273    18  5319          maine              &lt;NA&gt;
## 5293   -69.90086 43.85992    18  5320          maine              &lt;NA&gt;
## 5294   -69.92950 43.85419    18  5321          maine              &lt;NA&gt;
## 5295   -69.97533 43.81981    18  5322          maine              &lt;NA&gt;
## 5296   -69.98106 43.84846    18  5323          maine              &lt;NA&gt;
## 5297   -69.99253 43.85419    18  5324          maine              &lt;NA&gt;
## 5298   -70.02117 43.84846    18  5325          maine              &lt;NA&gt;
## 5299   -70.07274 43.81408    18  5326          maine              &lt;NA&gt;
## 5300   -70.12431 43.80262    18  5327          maine              &lt;NA&gt;
## 5301   -70.16441 43.77398    18  5328          maine              &lt;NA&gt;
## 5302   -70.20451 43.76252    18  5329          maine              &lt;NA&gt;
## 5303   -70.21598 43.74533    18  5330          maine              &lt;NA&gt;
## 5304   -70.22171 43.72814    18  5331          maine              &lt;NA&gt;
## 5305   -70.25608 43.71095    18  5332          maine              &lt;NA&gt;
## 5306   -70.26755 43.68230    18  5333          maine              &lt;NA&gt;
## 5307   -70.28473 43.65939    18  5334          maine              &lt;NA&gt;
## 5308   -70.25035 43.63074    18  5335          maine              &lt;NA&gt;
## 5309   -70.22171 43.59063    18  5336          maine              &lt;NA&gt;
## 5310   -70.23317 43.56771    18  5337          maine              &lt;NA&gt;
## 5311   -70.26755 43.55625    18  5338          maine              &lt;NA&gt;
## 5312   -70.32484 43.55052    18  5339          maine              &lt;NA&gt;
## 5313   -70.35922 43.54479    18  5340          maine              &lt;NA&gt;
## 5314   -70.38786 43.49323    18  5341          maine              &lt;NA&gt;
## 5315   -70.38786 43.47604    18  5342          maine              &lt;NA&gt;
## 5316   -70.37640 43.43020    18  5343          maine              &lt;NA&gt;
## 5317   -70.38786 43.41301    18  5344          maine              &lt;NA&gt;
## 5318   -70.41651 43.39582    18  5345          maine              &lt;NA&gt;
## 5319   -70.44517 43.36145    18  5346          maine              &lt;NA&gt;
## 5320   -70.46808 43.33853    18  5347          maine              &lt;NA&gt;
## 5321   -70.50819 43.33853    18  5348          maine              &lt;NA&gt;
## 5322   -70.53683 43.33853    18  5349          maine              &lt;NA&gt;
## 5323   -70.57121 43.29269    18  5350          maine              &lt;NA&gt;
## 5324   -70.60559 43.22394    18  5351          maine              &lt;NA&gt;
## 5325   -70.62278 43.16664    18  5352          maine              &lt;NA&gt;
## 5326   -70.65143 43.13226    18  5353          maine              &lt;NA&gt;
## 5327   -70.66288 43.09789    18  5354          maine              &lt;NA&gt;
## 5328   -70.66862 43.07497    18  5355          maine              &lt;NA&gt;
## 5329   -70.69726 43.06351    18  5356          maine              &lt;NA&gt;
## 5330   -70.73737 43.08643    18  5357          maine              &lt;NA&gt;
## 5331   -77.71600 39.32782    19  5359       maryland              &lt;NA&gt;
## 5332   -77.75610 39.35647    19  5360       maryland              &lt;NA&gt;
## 5333   -77.75037 39.39085    19  5361       maryland              &lt;NA&gt;
## 5334   -77.75037 39.40231    19  5362       maryland              &lt;NA&gt;
## 5335   -77.76183 39.41377    19  5363       maryland              &lt;NA&gt;
## 5336   -77.78475 39.42522    19  5364       maryland              &lt;NA&gt;
## 5337   -77.79048 39.44241    19  5365       maryland              &lt;NA&gt;
## 5338   -77.78475 39.47106    19  5366       maryland              &lt;NA&gt;
## 5339   -77.77328 39.48252    19  5367       maryland              &lt;NA&gt;
## 5340   -77.77901 39.49971    19  5368       maryland              &lt;NA&gt;
## 5341   -77.79048 39.49971    19  5369       maryland              &lt;NA&gt;
## 5342   -77.81912 39.49971    19  5370       maryland              &lt;NA&gt;
## 5343   -77.83632 39.50544    19  5371       maryland              &lt;NA&gt;
## 5344   -77.85351 39.52263    19  5372       maryland              &lt;NA&gt;
## 5345   -77.86496 39.54554    19  5373       maryland              &lt;NA&gt;
## 5346   -77.85923 39.55128    19  5374       maryland              &lt;NA&gt;
## 5347   -77.83632 39.57420    19  5375       maryland              &lt;NA&gt;
## 5348   -77.83059 39.58566    19  5376       maryland              &lt;NA&gt;
## 5349   -77.85351 39.60857    19  5377       maryland              &lt;NA&gt;
## 5350   -77.87069 39.61430    19  5378       maryland              &lt;NA&gt;
## 5351   -77.89362 39.61430    19  5379       maryland              &lt;NA&gt;
## 5352   -77.90507 39.59711    19  5380       maryland              &lt;NA&gt;
## 5353   -77.92799 39.59711    19  5381       maryland              &lt;NA&gt;
## 5354   -77.95090 39.60284    19  5382       maryland              &lt;NA&gt;
## 5355   -78.00820 39.60284    19  5383       maryland              &lt;NA&gt;
## 5356   -78.04258 39.62003    19  5384       maryland              &lt;NA&gt;
## 5357   -78.11134 39.66587    19  5385       maryland              &lt;NA&gt;
## 5358   -78.13425 39.67733    19  5386       maryland              &lt;NA&gt;
## 5359   -78.19155 39.68306    19  5387       maryland              &lt;NA&gt;
## 5360   -78.22593 39.67160    19  5388       maryland              &lt;NA&gt;
## 5361   -78.24312 39.65441    19  5389       maryland              &lt;NA&gt;
## 5362   -78.25458 39.63722    19  5390       maryland              &lt;NA&gt;
## 5363   -78.27749 39.62576    19  5391       maryland              &lt;NA&gt;
## 5364   -78.30042 39.62576    19  5392       maryland              &lt;NA&gt;
## 5365   -78.32333 39.63149    19  5393       maryland              &lt;NA&gt;
## 5366   -78.35197 39.63722    19  5394       maryland              &lt;NA&gt;
## 5367   -78.39781 39.61430    19  5395       maryland              &lt;NA&gt;
## 5368   -78.42647 39.62576    19  5396       maryland              &lt;NA&gt;
## 5369   -78.43792 39.62576    19  5397       maryland              &lt;NA&gt;
## 5370   -78.44938 39.61430    19  5398       maryland              &lt;NA&gt;
## 5371   -78.44365 39.59711    19  5399       maryland              &lt;NA&gt;
## 5372   -78.43219 39.58566    19  5400       maryland              &lt;NA&gt;
## 5373   -78.44365 39.57420    19  5401       maryland              &lt;NA&gt;
## 5374   -78.46084 39.56846    19  5402       maryland              &lt;NA&gt;
## 5375   -78.46084 39.55128    19  5403       maryland              &lt;NA&gt;
## 5376   -78.47803 39.53982    19  5404       maryland              &lt;NA&gt;
## 5377   -78.47803 39.52836    19  5405       maryland              &lt;NA&gt;
## 5378   -78.48376 39.52263    19  5406       maryland              &lt;NA&gt;
## 5379   -78.50095 39.51117    19  5407       maryland              &lt;NA&gt;
## 5380   -78.54678 39.52263    19  5408       maryland              &lt;NA&gt;
## 5381   -78.60981 39.52836    19  5409       maryland              &lt;NA&gt;
## 5382   -78.64992 39.53982    19  5410       maryland              &lt;NA&gt;
## 5383   -78.70148 39.55128    19  5411       maryland              &lt;NA&gt;
## 5384   -78.74159 39.57420    19  5412       maryland              &lt;NA&gt;
## 5385   -78.75878 39.58566    19  5413       maryland              &lt;NA&gt;
## 5386   -78.74732 39.61430    19  5414       maryland              &lt;NA&gt;
## 5387   -78.74732 39.63149    19  5415       maryland              &lt;NA&gt;
## 5388   -78.76450 39.63722    19  5416       maryland              &lt;NA&gt;
## 5389   -78.77596 39.63149    19  5417       maryland              &lt;NA&gt;
## 5390   -78.80461 39.61430    19  5418       maryland              &lt;NA&gt;
## 5391   -78.81607 39.58566    19  5419       maryland              &lt;NA&gt;
## 5392   -78.82180 39.56274    19  5420       maryland              &lt;NA&gt;
## 5393   -78.84472 39.55701    19  5421       maryland              &lt;NA&gt;
## 5394   -78.86764 39.53982    19  5422       maryland              &lt;NA&gt;
## 5395   -78.91348 39.49398    19  5423       maryland              &lt;NA&gt;
## 5396   -78.95931 39.44814    19  5424       maryland              &lt;NA&gt;
## 5397   -78.98223 39.44241    19  5425       maryland              &lt;NA&gt;
## 5398   -79.01661 39.45387    19  5426       maryland              &lt;NA&gt;
## 5399   -79.05099 39.47106    19  5427       maryland              &lt;NA&gt;
## 5400   -79.06245 39.47106    19  5428       maryland              &lt;NA&gt;
## 5401   -79.09109 39.47106    19  5429       maryland              &lt;NA&gt;
## 5402   -79.10255 39.45961    19  5430       maryland              &lt;NA&gt;
## 5403   -79.12547 39.43095    19  5431       maryland              &lt;NA&gt;
## 5404   -79.14266 39.41377    19  5432       maryland              &lt;NA&gt;
## 5405   -79.21714 39.37939    19  5433       maryland              &lt;NA&gt;
## 5406   -79.25153 39.36220    19  5434       maryland              &lt;NA&gt;
## 5407   -79.26871 39.34501    19  5435       maryland              &lt;NA&gt;
## 5408   -79.28590 39.32782    19  5436       maryland              &lt;NA&gt;
## 5409   -79.30309 39.31636    19  5437       maryland              &lt;NA&gt;
## 5410   -79.33174 39.31063    19  5438       maryland              &lt;NA&gt;
## 5411   -79.36611 39.29345    19  5439       maryland              &lt;NA&gt;
## 5412   -79.40049 39.27053    19  5440       maryland              &lt;NA&gt;
## 5413   -79.45779 39.23042    19  5441       maryland              &lt;NA&gt;
## 5414   -79.49216 39.20750    19  5442       maryland              &lt;NA&gt;
## 5415   -79.49789 39.72316    19  5443       maryland              &lt;NA&gt;
## 5416   -79.40049 39.73462    19  5444       maryland              &lt;NA&gt;
## 5417   -78.91348 39.72889    19  5445       maryland              &lt;NA&gt;
## 5418   -78.79889 39.72889    19  5446       maryland              &lt;NA&gt;
## 5419   -78.38063 39.72889    19  5447       maryland              &lt;NA&gt;
## 5420   -78.32906 39.72316    19  5448       maryland              &lt;NA&gt;
## 5421   -78.09415 39.72316    19  5449       maryland              &lt;NA&gt;
## 5422   -77.46963 39.72889    19  5450       maryland              &lt;NA&gt;
## 5423   -77.44670 39.72889    19  5451       maryland              &lt;NA&gt;
## 5424   -77.22898 39.72889    19  5452       maryland              &lt;NA&gt;
## 5425   -77.00552 39.72889    19  5453       maryland              &lt;NA&gt;
## 5426   -76.79353 39.72889    19  5454       maryland              &lt;NA&gt;
## 5427   -76.57008 39.72889    19  5455       maryland              &lt;NA&gt;
## 5428   -76.23776 39.72889    19  5456       maryland              &lt;NA&gt;
## 5429   -76.10599 39.72889    19  5457       maryland              &lt;NA&gt;
## 5430   -75.80231 39.72889    19  5458       maryland              &lt;NA&gt;
## 5431   -75.77940 39.36793    19  5459       maryland              &lt;NA&gt;
## 5432   -75.77367 39.29345    19  5460       maryland              &lt;NA&gt;
## 5433   -75.76794 39.23615    19  5461       maryland              &lt;NA&gt;
## 5434   -75.75648 39.13302    19  5462       maryland              &lt;NA&gt;
## 5435   -75.73356 38.82935    19  5463       maryland              &lt;NA&gt;
## 5436   -75.72210 38.65173    19  5464       maryland              &lt;NA&gt;
## 5437   -75.70492 38.56006    19  5465       maryland              &lt;NA&gt;
## 5438   -75.69345 38.46266    19  5466       maryland              &lt;NA&gt;
## 5439   -75.34968 38.45692    19  5467       maryland              &lt;NA&gt;
## 5440   -75.05746 38.45692    19  5468       maryland              &lt;NA&gt;
## 5441   -75.05746 38.42828    19  5469       maryland              &lt;NA&gt;
## 5442   -75.07466 38.40536    19  5470       maryland              &lt;NA&gt;
## 5443   -75.09185 38.38817    19  5471       maryland              &lt;NA&gt;
## 5444   -75.09185 38.36525    19  5472       maryland              &lt;NA&gt;
## 5445   -75.08612 38.33088    19  5473       maryland              &lt;NA&gt;
## 5446   -75.09185 38.31369    19  5474       maryland              &lt;NA&gt;
## 5447   -75.10330 38.28504    19  5475       maryland              &lt;NA&gt;
## 5448   -75.15488 38.19910    19  5476       maryland              &lt;NA&gt;
## 5449   -75.17207 38.12461    19  5477       maryland              &lt;NA&gt;
## 5450   -75.20071 38.07304    19  5478       maryland              &lt;NA&gt;
## 5451   -75.21790 38.02721    19  5479       maryland              &lt;NA&gt;
## 5452   -75.27519 38.03867    19  5480       maryland              &lt;NA&gt;
## 5453   -75.24655 38.06731    19  5481       maryland              &lt;NA&gt;
## 5454   -75.22935 38.10170    19  5482       maryland              &lt;NA&gt;
## 5455   -75.22363 38.11888    19  5483       maryland              &lt;NA&gt;
## 5456   -75.21217 38.15326    19  5484       maryland              &lt;NA&gt;
## 5457   -75.18925 38.19910    19  5485       maryland              &lt;NA&gt;
## 5458   -75.18925 38.22202    19  5486       maryland              &lt;NA&gt;
## 5459   -75.20071 38.23347    19  5487       maryland              &lt;NA&gt;
## 5460   -75.22363 38.23920    19  5488       maryland              &lt;NA&gt;
## 5461   -75.24081 38.23347    19  5489       maryland              &lt;NA&gt;
## 5462   -75.24655 38.21629    19  5490       maryland              &lt;NA&gt;
## 5463   -75.26946 38.18764    19  5491       maryland              &lt;NA&gt;
## 5464   -75.28092 38.15326    19  5492       maryland              &lt;NA&gt;
## 5465   -75.28665 38.11315    19  5493       maryland              &lt;NA&gt;
## 5466   -75.29812 38.10742    19  5494       maryland              &lt;NA&gt;
## 5467   -75.33249 38.09596    19  5495       maryland              &lt;NA&gt;
## 5468   -75.36114 38.02721    19  5496       maryland              &lt;NA&gt;
## 5469   -75.61897 37.99856    19  5497       maryland              &lt;NA&gt;
## 5470   -75.64188 37.96418    19  5498       maryland              &lt;NA&gt;
## 5471   -75.65908 37.96418    19  5499       maryland              &lt;NA&gt;
## 5472   -75.69345 37.96418    19  5500       maryland              &lt;NA&gt;
## 5473   -75.72783 37.96991    19  5501       maryland              &lt;NA&gt;
## 5474   -75.73929 37.94699    19  5502       maryland              &lt;NA&gt;
## 5475   -75.77367 37.95845    19  5503       maryland              &lt;NA&gt;
## 5476   -75.79086 37.95845    19  5504       maryland              &lt;NA&gt;
## 5477   -75.80804 37.95272    19  5505       maryland              &lt;NA&gt;
## 5478   -75.82523 37.92408    19  5506       maryland              &lt;NA&gt;
## 5479   -75.84242 37.91835    19  5507       maryland              &lt;NA&gt;
## 5480   -75.85961 37.92408    19  5508       maryland              &lt;NA&gt;
## 5481   -75.85961 37.95272    19  5509       maryland              &lt;NA&gt;
## 5482   -75.86534 37.95845    19  5510       maryland              &lt;NA&gt;
## 5483   -75.89399 37.96418    19  5511       maryland              &lt;NA&gt;
## 5484   -75.88826 37.99283    19  5512       maryland              &lt;NA&gt;
## 5485   -75.87680 38.01002    19  5513       maryland              &lt;NA&gt;
## 5486   -75.85388 38.01575    19  5514       maryland              &lt;NA&gt;
## 5487   -75.81377 38.02721    19  5515       maryland              &lt;NA&gt;
## 5488   -75.77367 38.05586    19  5516       maryland              &lt;NA&gt;
## 5489   -75.77367 38.06731    19  5517       maryland              &lt;NA&gt;
## 5490   -75.77940 38.07304    19  5518       maryland              &lt;NA&gt;
## 5491   -75.85388 38.06159    19  5519       maryland              &lt;NA&gt;
## 5492   -75.87107 38.06731    19  5520       maryland              &lt;NA&gt;
## 5493   -75.88253 38.07304    19  5521       maryland              &lt;NA&gt;
## 5494   -75.85388 38.11315    19  5522       maryland              &lt;NA&gt;
## 5495   -75.79659 38.12461    19  5523       maryland              &lt;NA&gt;
## 5496   -75.77940 38.13607    19  5524       maryland              &lt;NA&gt;
## 5497   -75.78513 38.14180    19  5525       maryland              &lt;NA&gt;
## 5498   -75.80231 38.15326    19  5526       maryland              &lt;NA&gt;
## 5499   -75.82523 38.15326    19  5527       maryland              &lt;NA&gt;
## 5500   -75.87107 38.13607    19  5528       maryland              &lt;NA&gt;
## 5501   -75.89399 38.14180    19  5529       maryland              &lt;NA&gt;
## 5502   -75.93983 38.13034    19  5530       maryland              &lt;NA&gt;
## 5503   -75.94556 38.13607    19  5531       maryland              &lt;NA&gt;
## 5504   -75.94556 38.14180    19  5532       maryland              &lt;NA&gt;
## 5505   -75.93410 38.17618    19  5533       maryland              &lt;NA&gt;
## 5506   -75.91118 38.19910    19  5534       maryland              &lt;NA&gt;
## 5507   -75.85961 38.21056    19  5535       maryland              &lt;NA&gt;
## 5508   -75.84242 38.22775    19  5536       maryland              &lt;NA&gt;
## 5509   -75.84242 38.23920    19  5537       maryland              &lt;NA&gt;
## 5510   -75.85961 38.24493    19  5538       maryland              &lt;NA&gt;
## 5511   -75.88253 38.23347    19  5539       maryland              &lt;NA&gt;
## 5512   -75.91118 38.23920    19  5540       maryland              &lt;NA&gt;
## 5513   -75.91118 38.25639    19  5541       maryland              &lt;NA&gt;
## 5514   -75.89972 38.29077    19  5542       maryland              &lt;NA&gt;
## 5515   -75.89399 38.31369    19  5543       maryland              &lt;NA&gt;
## 5516   -75.89972 38.33088    19  5544       maryland              &lt;NA&gt;
## 5517   -75.91118 38.32515    19  5545       maryland              &lt;NA&gt;
## 5518   -75.92837 38.31369    19  5546       maryland              &lt;NA&gt;
## 5519   -75.93983 38.29077    19  5547       maryland              &lt;NA&gt;
## 5520   -75.93983 38.25066    19  5548       maryland              &lt;NA&gt;
## 5521   -75.95702 38.23920    19  5549       maryland              &lt;NA&gt;
## 5522   -75.96848 38.24493    19  5550       maryland              &lt;NA&gt;
## 5523   -76.00858 38.29077    19  5551       maryland              &lt;NA&gt;
## 5524   -76.00858 38.30223    19  5552       maryland              &lt;NA&gt;
## 5525   -75.98566 38.32515    19  5553       maryland              &lt;NA&gt;
## 5526   -75.99712 38.33661    19  5554       maryland              &lt;NA&gt;
## 5527   -76.00858 38.33661    19  5555       maryland              &lt;NA&gt;
## 5528   -76.03723 38.31369    19  5556       maryland              &lt;NA&gt;
## 5529   -76.04296 38.30223    19  5557       maryland              &lt;NA&gt;
## 5530   -76.04296 38.28504    19  5558       maryland              &lt;NA&gt;
## 5531   -76.04868 38.26785    19  5559       maryland              &lt;NA&gt;
## 5532   -76.04868 38.24493    19  5560       maryland              &lt;NA&gt;
## 5533   -76.05441 38.23347    19  5561       maryland              &lt;NA&gt;
## 5534   -76.07161 38.23920    19  5562       maryland              &lt;NA&gt;
## 5535   -76.09452 38.25639    19  5563       maryland              &lt;NA&gt;
## 5536   -76.12890 38.27931    19  5564       maryland              &lt;NA&gt;
## 5537   -76.15182 38.29650    19  5565       maryland              &lt;NA&gt;
## 5538   -76.16328 38.32515    19  5566       maryland              &lt;NA&gt;
## 5539   -76.19193 38.34807    19  5567       maryland              &lt;NA&gt;
## 5540   -76.20912 38.35952    19  5568       maryland              &lt;NA&gt;
## 5541   -76.24923 38.35952    19  5569       maryland              &lt;NA&gt;
## 5542   -76.26641 38.36525    19  5570       maryland              &lt;NA&gt;
## 5543   -76.30652 38.43974    19  5571       maryland              &lt;NA&gt;
## 5544   -76.30652 38.45692    19  5572       maryland              &lt;NA&gt;
## 5545   -76.26068 38.48558    19  5573       maryland              &lt;NA&gt;
## 5546   -76.24923 38.52568    19  5574       maryland              &lt;NA&gt;
## 5547   -76.19193 38.52568    19  5575       maryland              &lt;NA&gt;
## 5548   -76.17474 38.53141    19  5576       maryland              &lt;NA&gt;
## 5549   -76.17474 38.53714    19  5577       maryland              &lt;NA&gt;
## 5550   -76.21484 38.56006    19  5578       maryland              &lt;NA&gt;
## 5551   -76.23776 38.56006    19  5579       maryland              &lt;NA&gt;
## 5552   -76.26641 38.54287    19  5580       maryland              &lt;NA&gt;
## 5553   -76.28360 38.57152    19  5581       maryland              &lt;NA&gt;
## 5554   -76.28360 38.59444    19  5582       maryland              &lt;NA&gt;
## 5555   -76.26641 38.61736    19  5583       maryland              &lt;NA&gt;
## 5556   -76.24923 38.62309    19  5584       maryland              &lt;NA&gt;
## 5557   -76.21484 38.61736    19  5585       maryland              &lt;NA&gt;
## 5558   -76.16901 38.61736    19  5586       maryland              &lt;NA&gt;
## 5559   -76.13463 38.60017    19  5587       maryland              &lt;NA&gt;
## 5560   -76.10599 38.57725    19  5588       maryland              &lt;NA&gt;
## 5561   -76.06015 38.57152    19  5589       maryland              &lt;NA&gt;
## 5562   -76.05441 38.57725    19  5590       maryland              &lt;NA&gt;
## 5563   -76.06015 38.60017    19  5591       maryland              &lt;NA&gt;
## 5564   -76.08307 38.61736    19  5592       maryland              &lt;NA&gt;
## 5565   -76.12318 38.62881    19  5593       maryland              &lt;NA&gt;
## 5566   -76.15182 38.65173    19  5594       maryland              &lt;NA&gt;
## 5567   -76.15182 38.66892    19  5595       maryland              &lt;NA&gt;
## 5568   -76.13463 38.68038    19  5596       maryland              &lt;NA&gt;
## 5569   -76.11745 38.72049    19  5597       maryland              &lt;NA&gt;
## 5570   -76.11745 38.73195    19  5598       maryland              &lt;NA&gt;
## 5571   -76.13463 38.73195    19  5599       maryland              &lt;NA&gt;
## 5572   -76.16901 38.71476    19  5600       maryland              &lt;NA&gt;
## 5573   -76.18620 38.69184    19  5601       maryland              &lt;NA&gt;
## 5574   -76.20339 38.68611    19  5602       maryland              &lt;NA&gt;
## 5575   -76.22057 38.68611    19  5603       maryland              &lt;NA&gt;
## 5576   -76.23203 38.72049    19  5604       maryland              &lt;NA&gt;
## 5577   -76.24923 38.73195    19  5605       maryland              &lt;NA&gt;
## 5578   -76.27787 38.73195    19  5606       maryland              &lt;NA&gt;
## 5579   -76.30079 38.73768    19  5607       maryland              &lt;NA&gt;
## 5580   -76.31225 38.73768    19  5608       maryland              &lt;NA&gt;
## 5581   -76.34090 38.73195    19  5609       maryland              &lt;NA&gt;
## 5582   -76.34090 38.74913    19  5610       maryland              &lt;NA&gt;
## 5583   -76.31798 38.77778    19  5611       maryland              &lt;NA&gt;
## 5584   -76.30652 38.81789    19  5612       maryland              &lt;NA&gt;
## 5585   -76.28360 38.83508    19  5613       maryland              &lt;NA&gt;
## 5586   -76.27214 38.83508    19  5614       maryland              &lt;NA&gt;
## 5587   -76.25495 38.83508    19  5615       maryland              &lt;NA&gt;
## 5588   -76.22057 38.79497    19  5616       maryland              &lt;NA&gt;
## 5589   -76.20339 38.77778    19  5617       maryland              &lt;NA&gt;
## 5590   -76.18620 38.77778    19  5618       maryland              &lt;NA&gt;
## 5591   -76.17474 38.80643    19  5619       maryland              &lt;NA&gt;
## 5592   -76.18620 38.82935    19  5620       maryland              &lt;NA&gt;
## 5593   -76.16901 38.85227    19  5621       maryland              &lt;NA&gt;
## 5594   -76.19193 38.86946    19  5622       maryland              &lt;NA&gt;
## 5595   -76.20912 38.87519    19  5623       maryland              &lt;NA&gt;
## 5596   -76.20339 38.92102    19  5624       maryland              &lt;NA&gt;
## 5597   -76.22057 38.93821    19  5625       maryland              &lt;NA&gt;
## 5598   -76.21484 38.94967    19  5626       maryland              &lt;NA&gt;
## 5599   -76.20912 38.96686    19  5627       maryland              &lt;NA&gt;
## 5600   -76.16901 38.97832    19  5628       maryland              &lt;NA&gt;
## 5601   -76.16328 38.98978    19  5629       maryland              &lt;NA&gt;
## 5602   -76.15755 39.00124    19  5630       maryland              &lt;NA&gt;
## 5603   -76.17474 39.02415    19  5631       maryland              &lt;NA&gt;
## 5604   -76.16901 39.04134    19  5632       maryland              &lt;NA&gt;
## 5605   -76.14609 39.07572    19  5633       maryland              &lt;NA&gt;
## 5606   -76.12890 39.08145    19  5634       maryland              &lt;NA&gt;
## 5607   -76.11745 39.09291    19  5635       maryland              &lt;NA&gt;
## 5608   -76.11745 39.11010    19  5636       maryland              &lt;NA&gt;
## 5609   -76.14609 39.12156    19  5637       maryland              &lt;NA&gt;
## 5610   -76.15755 39.12156    19  5638       maryland              &lt;NA&gt;
## 5611   -76.20339 39.10437    19  5639       maryland              &lt;NA&gt;
## 5612   -76.20912 39.07572    19  5640       maryland              &lt;NA&gt;
## 5613   -76.22057 39.06426    19  5641       maryland              &lt;NA&gt;
## 5614   -76.23203 39.06426    19  5642       maryland              &lt;NA&gt;
## 5615   -76.23776 39.11583    19  5643       maryland              &lt;NA&gt;
## 5616   -76.26641 39.14448    19  5644       maryland              &lt;NA&gt;
## 5617   -76.26641 39.16166    19  5645       maryland              &lt;NA&gt;
## 5618   -76.24350 39.21323    19  5646       maryland              &lt;NA&gt;
## 5619   -76.20339 39.26480    19  5647       maryland              &lt;NA&gt;
## 5620   -76.16901 39.28772    19  5648       maryland              &lt;NA&gt;
## 5621   -76.16901 39.30490    19  5649       maryland              &lt;NA&gt;
## 5622   -76.16901 39.32209    19  5650       maryland              &lt;NA&gt;
## 5623   -76.12890 39.31636    19  5651       maryland              &lt;NA&gt;
## 5624   -76.11745 39.32782    19  5652       maryland              &lt;NA&gt;
## 5625   -76.11172 39.33355    19  5653       maryland              &lt;NA&gt;
## 5626   -76.12318 39.35074    19  5654       maryland              &lt;NA&gt;
## 5627   -76.10599 39.36220    19  5655       maryland              &lt;NA&gt;
## 5628   -76.00285 39.35074    19  5656       maryland              &lt;NA&gt;
## 5629   -75.97993 39.35647    19  5657       maryland              &lt;NA&gt;
## 5630   -75.96274 39.36220    19  5658       maryland              &lt;NA&gt;
## 5631   -75.96274 39.37939    19  5659       maryland              &lt;NA&gt;
## 5632   -76.02004 39.39085    19  5660       maryland              &lt;NA&gt;
## 5633   -76.00858 39.42522    19  5661       maryland              &lt;NA&gt;
## 5634   -75.96848 39.43669    19  5662       maryland              &lt;NA&gt;
## 5635   -75.94556 39.45961    19  5663       maryland              &lt;NA&gt;
## 5636   -75.90545 39.45387    19  5664       maryland              &lt;NA&gt;
## 5637   -75.89972 39.45387    19  5665       maryland              &lt;NA&gt;
## 5638   -75.89399 39.45961    19  5666       maryland              &lt;NA&gt;
## 5639   -75.90545 39.47106    19  5667       maryland              &lt;NA&gt;
## 5640   -75.89972 39.49398    19  5668       maryland              &lt;NA&gt;
## 5641   -75.87680 39.51117    19  5669       maryland              &lt;NA&gt;
## 5642   -75.88253 39.51690    19  5670       maryland              &lt;NA&gt;
## 5643   -75.92264 39.52263    19  5671       maryland              &lt;NA&gt;
## 5644   -75.97993 39.48252    19  5672       maryland              &lt;NA&gt;
## 5645   -75.99712 39.47106    19  5673       maryland              &lt;NA&gt;
## 5646   -76.00285 39.48825    19  5674       maryland              &lt;NA&gt;
## 5647   -75.98566 39.51690    19  5675       maryland              &lt;NA&gt;
## 5648   -75.96848 39.55701    19  5676       maryland              &lt;NA&gt;
## 5649   -75.96848 39.57993    19  5677       maryland              &lt;NA&gt;
## 5650   -76.00285 39.56274    19  5678       maryland              &lt;NA&gt;
## 5651   -76.03150 39.55128    19  5679       maryland              &lt;NA&gt;
## 5652   -76.05441 39.56846    19  5680       maryland              &lt;NA&gt;
## 5653   -76.07161 39.56274    19  5681       maryland              &lt;NA&gt;
## 5654   -76.08879 39.55128    19  5682       maryland              &lt;NA&gt;
## 5655   -76.11172 39.51690    19  5683       maryland              &lt;NA&gt;
## 5656   -76.13463 39.50544    19  5684       maryland              &lt;NA&gt;
## 5657   -76.14036 39.49398    19  5685       maryland              &lt;NA&gt;
## 5658   -76.11745 39.46533    19  5686       maryland              &lt;NA&gt;
## 5659   -76.11172 39.44814    19  5687       maryland              &lt;NA&gt;
## 5660   -76.11745 39.42522    19  5688       maryland              &lt;NA&gt;
## 5661   -76.14036 39.40231    19  5689       maryland              &lt;NA&gt;
## 5662   -76.16328 39.39658    19  5690       maryland              &lt;NA&gt;
## 5663   -76.19193 39.40231    19  5691       maryland              &lt;NA&gt;
## 5664   -76.20912 39.40231    19  5692       maryland              &lt;NA&gt;
## 5665   -76.20912 39.37366    19  5693       maryland              &lt;NA&gt;
## 5666   -76.21484 39.36220    19  5694       maryland              &lt;NA&gt;
## 5667   -76.23776 39.35647    19  5695       maryland              &lt;NA&gt;
## 5668   -76.25495 39.37366    19  5696       maryland              &lt;NA&gt;
## 5669   -76.26641 39.37939    19  5697       maryland              &lt;NA&gt;
## 5670   -76.27787 39.37366    19  5698       maryland              &lt;NA&gt;
## 5671   -76.27787 39.36220    19  5699       maryland              &lt;NA&gt;
## 5672   -76.27214 39.33355    19  5700       maryland              &lt;NA&gt;
## 5673   -76.27787 39.32782    19  5701       maryland              &lt;NA&gt;
## 5674   -76.28360 39.32209    19  5702       maryland              &lt;NA&gt;
## 5675   -76.30652 39.32782    19  5703       maryland              &lt;NA&gt;
## 5676   -76.31225 39.33355    19  5704       maryland              &lt;NA&gt;
## 5677   -76.31798 39.36793    19  5705       maryland              &lt;NA&gt;
## 5678   -76.33517 39.37366    19  5706       maryland              &lt;NA&gt;
## 5679   -76.35236 39.36793    19  5707       maryland              &lt;NA&gt;
## 5680   -76.36382 39.36220    19  5708       maryland              &lt;NA&gt;
## 5681   -76.36954 39.34501    19  5709       maryland              &lt;NA&gt;
## 5682   -76.36382 39.32782    19  5710       maryland              &lt;NA&gt;
## 5683   -76.35236 39.31063    19  5711       maryland              &lt;NA&gt;
## 5684   -76.38673 39.31636    19  5712       maryland              &lt;NA&gt;
## 5685   -76.40392 39.31636    19  5713       maryland              &lt;NA&gt;
## 5686   -76.41537 39.31063    19  5714       maryland              &lt;NA&gt;
## 5687   -76.41537 39.29345    19  5715       maryland              &lt;NA&gt;
## 5688   -76.39819 39.27626    19  5716       maryland              &lt;NA&gt;
## 5689   -76.40392 39.25907    19  5717       maryland              &lt;NA&gt;
## 5690   -76.42111 39.25907    19  5718       maryland              &lt;NA&gt;
## 5691   -76.44976 39.26480    19  5719       maryland              &lt;NA&gt;
## 5692   -76.46121 39.25907    19  5720       maryland              &lt;NA&gt;
## 5693   -76.43830 39.22469    19  5721       maryland              &lt;NA&gt;
## 5694   -76.43830 39.21323    19  5722       maryland              &lt;NA&gt;
## 5695   -76.45549 39.20750    19  5723       maryland              &lt;NA&gt;
## 5696   -76.49560 39.22469    19  5724       maryland              &lt;NA&gt;
## 5697   -76.51852 39.22469    19  5725       maryland              &lt;NA&gt;
## 5698   -76.54143 39.25334    19  5726       maryland              &lt;NA&gt;
## 5699   -76.55862 39.26480    19  5727       maryland              &lt;NA&gt;
## 5700   -76.58727 39.27053    19  5728       maryland              &lt;NA&gt;
## 5701   -76.60446 39.27053    19  5729       maryland              &lt;NA&gt;
## 5702   -76.61592 39.26480    19  5730       maryland              &lt;NA&gt;
## 5703   -76.62164 39.25334    19  5731       maryland              &lt;NA&gt;
## 5704   -76.60446 39.24761    19  5732       maryland              &lt;NA&gt;
## 5705   -76.58727 39.23615    19  5733       maryland              &lt;NA&gt;
## 5706   -76.58727 39.21323    19  5734       maryland              &lt;NA&gt;
## 5707   -76.54143 39.20177    19  5735       maryland              &lt;NA&gt;
## 5708   -76.52998 39.15593    19  5736       maryland              &lt;NA&gt;
## 5709   -76.49560 39.14448    19  5737       maryland              &lt;NA&gt;
## 5710   -76.48414 39.12156    19  5738       maryland              &lt;NA&gt;
## 5711   -76.44403 39.11583    19  5739       maryland              &lt;NA&gt;
## 5712   -76.42684 39.09864    19  5740       maryland              &lt;NA&gt;
## 5713   -76.43257 39.07572    19  5741       maryland              &lt;NA&gt;
## 5714   -76.44976 39.06426    19  5742       maryland              &lt;NA&gt;
## 5715   -76.50132 39.09291    19  5743       maryland              &lt;NA&gt;
## 5716   -76.51279 39.08145    19  5744       maryland              &lt;NA&gt;
## 5717   -76.50132 39.05853    19  5745       maryland              &lt;NA&gt;
## 5718   -76.47841 39.03561    19  5746       maryland              &lt;NA&gt;
## 5719   -76.43830 39.02989    19  5747       maryland              &lt;NA&gt;
## 5720   -76.42684 39.02415    19  5748       maryland              &lt;NA&gt;
## 5721   -76.42684 38.98978    19  5749       maryland              &lt;NA&gt;
## 5722   -76.44403 38.97832    19  5750       maryland              &lt;NA&gt;
## 5723   -76.48414 38.98978    19  5751       maryland              &lt;NA&gt;
## 5724   -76.49560 38.99551    19  5752       maryland              &lt;NA&gt;
## 5725   -76.51279 38.98978    19  5753       maryland              &lt;NA&gt;
## 5726   -76.47841 38.94967    19  5754       maryland              &lt;NA&gt;
## 5727   -76.46695 38.92102    19  5755       maryland              &lt;NA&gt;
## 5728   -76.47268 38.90384    19  5756       maryland              &lt;NA&gt;
## 5729   -76.48414 38.90384    19  5757       maryland              &lt;NA&gt;
## 5730   -76.51852 38.93248    19  5758       maryland              &lt;NA&gt;
## 5731   -76.52998 38.93248    19  5759       maryland              &lt;NA&gt;
## 5732   -76.54716 38.92102    19  5760       maryland              &lt;NA&gt;
## 5733   -76.53571 38.90384    19  5761       maryland              &lt;NA&gt;
## 5734   -76.53571 38.88664    19  5762       maryland              &lt;NA&gt;
## 5735   -76.55289 38.86373    19  5763       maryland              &lt;NA&gt;
## 5736   -76.57008 38.85227    19  5764       maryland              &lt;NA&gt;
## 5737   -76.57008 38.83508    19  5765       maryland              &lt;NA&gt;
## 5738   -76.51852 38.83508    19  5766       maryland              &lt;NA&gt;
## 5739   -76.51279 38.82935    19  5767       maryland              &lt;NA&gt;
## 5740   -76.51852 38.80070    19  5768       maryland              &lt;NA&gt;
## 5741   -76.54143 38.79497    19  5769       maryland              &lt;NA&gt;
## 5742   -76.55862 38.77778    19  5770       maryland              &lt;NA&gt;
## 5743   -76.57581 38.76060    19  5771       maryland              &lt;NA&gt;
## 5744   -76.57008 38.74913    19  5772       maryland              &lt;NA&gt;
## 5745   -76.55289 38.73195    19  5773       maryland              &lt;NA&gt;
## 5746   -76.54716 38.71476    19  5774       maryland              &lt;NA&gt;
## 5747   -76.54143 38.69757    19  5775       maryland              &lt;NA&gt;
## 5748   -76.54143 38.66892    19  5776       maryland              &lt;NA&gt;
## 5749   -76.54716 38.62309    19  5777       maryland              &lt;NA&gt;
## 5750   -76.52998 38.60590    19  5778       maryland              &lt;NA&gt;
## 5751   -76.54143 38.57152    19  5779       maryland              &lt;NA&gt;
## 5752   -76.54143 38.54287    19  5780       maryland              &lt;NA&gt;
## 5753   -76.51852 38.51423    19  5781       maryland              &lt;NA&gt;
## 5754   -76.50132 38.47984    19  5782       maryland              &lt;NA&gt;
## 5755   -76.46695 38.43974    19  5783       maryland              &lt;NA&gt;
## 5756   -76.42111 38.39963    19  5784       maryland              &lt;NA&gt;
## 5757   -76.39246 38.37099    19  5785       maryland              &lt;NA&gt;
## 5758   -76.39246 38.35952    19  5786       maryland              &lt;NA&gt;
## 5759   -76.40392 38.32515    19  5787       maryland              &lt;NA&gt;
## 5760   -76.42684 38.32515    19  5788       maryland              &lt;NA&gt;
## 5761   -76.45549 38.33088    19  5789       maryland              &lt;NA&gt;
## 5762   -76.47841 38.34233    19  5790       maryland              &lt;NA&gt;
## 5763   -76.48414 38.37099    19  5791       maryland              &lt;NA&gt;
## 5764   -76.54143 38.41109    19  5792       maryland              &lt;NA&gt;
## 5765   -76.55862 38.42828    19  5793       maryland              &lt;NA&gt;
## 5766   -76.58154 38.42828    19  5794       maryland              &lt;NA&gt;
## 5767   -76.61019 38.43974    19  5795       maryland              &lt;NA&gt;
## 5768   -76.62737 38.45692    19  5796       maryland              &lt;NA&gt;
## 5769   -76.63883 38.47984    19  5797       maryland              &lt;NA&gt;
## 5770   -76.66176 38.48558    19  5798       maryland              &lt;NA&gt;
## 5771   -76.67894 38.48558    19  5799       maryland              &lt;NA&gt;
## 5772   -76.67894 38.47412    19  5800       maryland              &lt;NA&gt;
## 5773   -76.68467 38.45692    19  5801       maryland              &lt;NA&gt;
## 5774   -76.66176 38.42828    19  5802       maryland              &lt;NA&gt;
## 5775   -76.56435 38.36525    19  5803       maryland              &lt;NA&gt;
## 5776   -76.52998 38.34233    19  5804       maryland              &lt;NA&gt;
## 5777   -76.50705 38.30796    19  5805       maryland              &lt;NA&gt;
## 5778   -76.48414 38.29650    19  5806       maryland              &lt;NA&gt;
## 5779   -76.45549 38.29650    19  5807       maryland              &lt;NA&gt;
## 5780   -76.42111 38.30223    19  5808       maryland              &lt;NA&gt;
## 5781   -76.39819 38.29650    19  5809       maryland              &lt;NA&gt;
## 5782   -76.38673 38.28504    19  5810       maryland              &lt;NA&gt;
## 5783   -76.38673 38.27358    19  5811       maryland              &lt;NA&gt;
## 5784   -76.40392 38.25639    19  5812       maryland              &lt;NA&gt;
## 5785   -76.40392 38.23347    19  5813       maryland              &lt;NA&gt;
## 5786   -76.39819 38.19910    19  5814       maryland              &lt;NA&gt;
## 5787   -76.36954 38.17045    19  5815       maryland              &lt;NA&gt;
## 5788   -76.34090 38.14180    19  5816       maryland              &lt;NA&gt;
## 5789   -76.34090 38.13034    19  5817       maryland              &lt;NA&gt;
## 5790   -76.35236 38.11315    19  5818       maryland              &lt;NA&gt;
## 5791   -76.34090 38.08450    19  5819       maryland              &lt;NA&gt;
## 5792   -76.33517 38.06731    19  5820       maryland              &lt;NA&gt;
## 5793   -76.34090 38.05013    19  5821       maryland              &lt;NA&gt;
## 5794   -76.34663 38.05013    19  5822       maryland              &lt;NA&gt;
## 5795   -76.37527 38.05586    19  5823       maryland              &lt;NA&gt;
## 5796   -76.38673 38.07878    19  5824       maryland              &lt;NA&gt;
## 5797   -76.39819 38.10742    19  5825       maryland              &lt;NA&gt;
## 5798   -76.43257 38.11315    19  5826       maryland              &lt;NA&gt;
## 5799   -76.44403 38.14180    19  5827       maryland              &lt;NA&gt;
## 5800   -76.43830 38.17618    19  5828       maryland              &lt;NA&gt;
## 5801   -76.43830 38.18764    19  5829       maryland              &lt;NA&gt;
## 5802   -76.46121 38.19910    19  5830       maryland              &lt;NA&gt;
## 5803   -76.47268 38.19910    19  5831       maryland              &lt;NA&gt;
## 5804   -76.48414 38.15899    19  5832       maryland              &lt;NA&gt;
## 5805   -76.48414 38.14180    19  5833       maryland              &lt;NA&gt;
## 5806   -76.50132 38.14180    19  5834       maryland              &lt;NA&gt;
## 5807   -76.51852 38.15899    19  5835       maryland              &lt;NA&gt;
## 5808   -76.55289 38.14180    19  5836       maryland              &lt;NA&gt;
## 5809   -76.57008 38.15899    19  5837       maryland              &lt;NA&gt;
## 5810   -76.57008 38.18191    19  5838       maryland              &lt;NA&gt;
## 5811   -76.59872 38.19910    19  5839       maryland              &lt;NA&gt;
## 5812   -76.62164 38.21056    19  5840       maryland              &lt;NA&gt;
## 5813   -76.65603 38.21629    19  5841       maryland              &lt;NA&gt;
## 5814   -76.67321 38.22202    19  5842       maryland              &lt;NA&gt;
## 5815   -76.67894 38.23920    19  5843       maryland              &lt;NA&gt;
## 5816   -76.73051 38.26785    19  5844       maryland              &lt;NA&gt;
## 5817   -76.74197 38.26785    19  5845       maryland              &lt;NA&gt;
## 5818   -76.75343 38.23347    19  5846       maryland              &lt;NA&gt;
## 5819   -76.77061 38.22202    19  5847       maryland              &lt;NA&gt;
## 5820   -76.79353 38.22202    19  5848       maryland              &lt;NA&gt;
## 5821   -76.80499 38.25066    19  5849       maryland              &lt;NA&gt;
## 5822   -76.82790 38.27931    19  5850       maryland              &lt;NA&gt;
## 5823   -76.83364 38.30796    19  5851       maryland              &lt;NA&gt;
## 5824   -76.85656 38.34233    19  5852       maryland              &lt;NA&gt;
## 5825   -76.86229 38.34807    19  5853       maryland              &lt;NA&gt;
## 5826   -76.87948 38.34233    19  5854       maryland              &lt;NA&gt;
## 5827   -76.87948 38.33661    19  5855       maryland              &lt;NA&gt;
## 5828   -76.87948 38.31369    19  5856       maryland              &lt;NA&gt;
## 5829   -76.86229 38.28504    19  5857       maryland              &lt;NA&gt;
## 5830   -76.86229 38.26785    19  5858       maryland              &lt;NA&gt;
## 5831   -76.87948 38.25639    19  5859       maryland              &lt;NA&gt;
## 5832   -76.90240 38.27358    19  5860       maryland              &lt;NA&gt;
## 5833   -76.92532 38.27931    19  5861       maryland              &lt;NA&gt;
## 5834   -76.93105 38.31369    19  5862       maryland              &lt;NA&gt;
## 5835   -76.97688 38.33661    19  5863       maryland              &lt;NA&gt;
## 5836   -76.97688 38.38244    19  5864       maryland              &lt;NA&gt;
## 5837   -77.01125 38.44547    19  5865       maryland              &lt;NA&gt;
## 5838   -77.02845 38.45120    19  5866       maryland              &lt;NA&gt;
## 5839   -77.04563 38.45120    19  5867       maryland              &lt;NA&gt;
## 5840   -77.05709 38.42828    19  5868       maryland              &lt;NA&gt;
## 5841   -77.06856 38.41682    19  5869       maryland              &lt;NA&gt;
## 5842   -77.08574 38.40536    19  5870       maryland              &lt;NA&gt;
## 5843   -77.07428 38.38244    19  5871       maryland              &lt;NA&gt;
## 5844   -77.11440 38.35952    19  5872       maryland              &lt;NA&gt;
## 5845   -77.14877 38.35952    19  5873       maryland              &lt;NA&gt;
## 5846   -77.22325 38.33088    19  5874       maryland              &lt;NA&gt;
## 5847   -77.25190 38.32515    19  5875       maryland              &lt;NA&gt;
## 5848   -77.26909 38.32515    19  5876       maryland              &lt;NA&gt;
## 5849   -77.28628 38.34233    19  5877       maryland              &lt;NA&gt;
## 5850   -77.31493 38.37099    19  5878       maryland              &lt;NA&gt;
## 5851   -77.32638 38.40536    19  5879       maryland              &lt;NA&gt;
## 5852   -77.32638 38.42828    19  5880       maryland              &lt;NA&gt;
## 5853   -77.32638 38.47412    19  5881       maryland              &lt;NA&gt;
## 5854   -77.31493 38.50276    19  5882       maryland              &lt;NA&gt;
## 5855   -77.29201 38.53141    19  5883       maryland              &lt;NA&gt;
## 5856   -77.28054 38.54287    19  5884       maryland              &lt;NA&gt;
## 5857   -77.26336 38.58298    19  5885       maryland              &lt;NA&gt;
## 5858   -77.24617 38.60017    19  5886       maryland              &lt;NA&gt;
## 5859   -77.22898 38.60590    19  5887       maryland              &lt;NA&gt;
## 5860   -77.17741 38.62309    19  5888       maryland              &lt;NA&gt;
## 5861   -77.15450 38.64027    19  5889       maryland              &lt;NA&gt;
## 5862   -77.14877 38.66892    19  5890       maryland              &lt;NA&gt;
## 5863   -77.13731 38.68038    19  5891       maryland              &lt;NA&gt;
## 5864   -77.09147 38.69757    19  5892       maryland              &lt;NA&gt;
## 5865   -77.08001 38.70330    19  5893       maryland              &lt;NA&gt;
## 5866   -77.05709 38.72049    19  5894       maryland              &lt;NA&gt;
## 5867   -77.05709 38.73768    19  5895       maryland              &lt;NA&gt;
## 5868   -77.06283 38.77778    19  5896       maryland              &lt;NA&gt;
## 5869   -77.05136 38.80643    19  5897       maryland              &lt;NA&gt;
## 5870   -76.93105 38.89238    19  5898       maryland              &lt;NA&gt;
## 5871   -77.01699 38.97259    19  5899       maryland              &lt;NA&gt;
## 5872   -77.06283 38.99551    19  5900       maryland              &lt;NA&gt;
## 5873   -77.13731 38.94394    19  5901       maryland              &lt;NA&gt;
## 5874   -77.18314 38.96686    19  5902       maryland              &lt;NA&gt;
## 5875   -77.22325 38.97259    19  5903       maryland              &lt;NA&gt;
## 5876   -77.25190 38.98405    19  5904       maryland              &lt;NA&gt;
## 5877   -77.26336 39.00124    19  5905       maryland              &lt;NA&gt;
## 5878   -77.28628 39.03561    19  5906       maryland              &lt;NA&gt;
## 5879   -77.34930 39.05853    19  5907       maryland              &lt;NA&gt;
## 5880   -77.42952 39.06426    19  5908       maryland              &lt;NA&gt;
## 5881   -77.48109 39.09291    19  5909       maryland              &lt;NA&gt;
## 5882   -77.52119 39.11583    19  5910       maryland              &lt;NA&gt;
## 5883   -77.54411 39.13874    19  5911       maryland              &lt;NA&gt;
## 5884   -77.54411 39.15593    19  5912       maryland              &lt;NA&gt;
## 5885   -77.53265 39.17313    19  5913       maryland              &lt;NA&gt;
## 5886   -77.50400 39.19604    19  5914       maryland              &lt;NA&gt;
## 5887   -77.46963 39.21896    19  5915       maryland              &lt;NA&gt;
## 5888   -77.46389 39.23042    19  5916       maryland              &lt;NA&gt;
## 5889   -77.47536 39.24761    19  5917       maryland              &lt;NA&gt;
## 5890   -77.49827 39.25334    19  5918       maryland              &lt;NA&gt;
## 5891   -77.53265 39.27053    19  5919       maryland              &lt;NA&gt;
## 5892   -77.55556 39.27626    19  5920       maryland              &lt;NA&gt;
## 5893   -77.61286 39.31063    19  5921       maryland              &lt;NA&gt;
## 5894   -77.64151 39.31063    19  5922       maryland              &lt;NA&gt;
## 5895   -77.68735 39.32209    19  5923       maryland              &lt;NA&gt;
## 5896   -77.71600 39.32782    19  5924       maryland              &lt;NA&gt;
## 5897   -70.45089 41.40193    20  5926  massachusetts martha's vineyard
## 5898   -70.45662 41.39047    20  5927  massachusetts martha's vineyard
## 5899   -70.45662 41.37328    20  5928  massachusetts martha's vineyard
## 5900   -70.46808 41.35609    20  5929  massachusetts martha's vineyard
## 5901   -70.50819 41.35609    20  5930  massachusetts martha's vineyard
## 5902   -70.56548 41.34464    20  5931  massachusetts martha's vineyard
## 5903   -70.61704 41.34464    20  5932  massachusetts martha's vineyard
## 5904   -70.68008 41.34464    20  5933  massachusetts martha's vineyard
## 5905   -70.70872 41.33891    20  5934  massachusetts martha's vineyard
## 5906   -70.73737 41.33891    20  5935  massachusetts martha's vineyard
## 5907   -70.74310 41.32745    20  5936  massachusetts martha's vineyard
## 5908   -70.77747 41.31026    20  5937  massachusetts martha's vineyard
## 5909   -70.80039 41.30453    20  5938  massachusetts martha's vineyard
## 5910   -70.81758 41.31026    20  5939  massachusetts martha's vineyard
## 5911   -70.82904 41.32745    20  5940  massachusetts martha's vineyard
## 5912   -70.82904 41.34464    20  5941  massachusetts martha's vineyard
## 5913   -70.82331 41.35609    20  5942  massachusetts martha's vineyard
## 5914   -70.80613 41.35036    20  5943  massachusetts martha's vineyard
## 5915   -70.77747 41.34464    20  5944  massachusetts martha's vineyard
## 5916   -70.74310 41.37328    20  5945  massachusetts martha's vineyard
## 5917   -70.69726 41.43058    20  5946  massachusetts martha's vineyard
## 5918   -70.63997 41.47068    20  5947  massachusetts martha's vineyard
## 5919   -70.61704 41.47642    20  5948  massachusetts martha's vineyard
## 5920   -70.61131 41.47068    20  5949  massachusetts martha's vineyard
## 5921   -70.61704 41.44777    20  5950  massachusetts martha's vineyard
## 5922   -70.61131 41.44777    20  5951  massachusetts martha's vineyard
## 5923   -70.59413 41.44777    20  5952  massachusetts martha's vineyard
## 5924   -70.56548 41.45350    20  5953  massachusetts martha's vineyard
## 5925   -70.54829 41.44204    20  5954  massachusetts martha's vineyard
## 5926   -70.54829 41.40193    20  5955  massachusetts martha's vineyard
## 5927   -70.53111 41.39047    20  5956  massachusetts martha's vineyard
## 5928   -70.49673 41.39047    20  5957  massachusetts martha's vineyard
## 5929   -70.48527 41.40193    20  5958  massachusetts martha's vineyard
## 5930   -70.46808 41.41912    20  5959  massachusetts martha's vineyard
## 5931   -70.45662 41.41912    20  5960  massachusetts martha's vineyard
## 5932   -70.45089 41.40193    20  5961  massachusetts martha's vineyard
## 5933   -73.49902 42.04937    21  5963  massachusetts              main
## 5934   -73.50475 42.09521    21  5964  massachusetts              main
## 5935   -73.47610 42.17542    21  5965  massachusetts              main
## 5936   -73.41881 42.32439    21  5966  massachusetts              main
## 5937   -73.37870 42.45617    21  5967  massachusetts              main
## 5938   -73.35006 42.51347    21  5968  massachusetts              main
## 5939   -73.31568 42.59941    21  5969  massachusetts              main
## 5940   -73.27557 42.70255    21  5970  massachusetts              main
## 5941   -73.28130 42.74265    21  5971  massachusetts              main
## 5942   -73.02921 42.73692    21  5972  massachusetts              main
## 5943   -72.92606 42.73692    21  5973  massachusetts              main
## 5944   -72.47343 42.73119    21  5974  massachusetts              main
## 5945   -72.28436 42.72546    21  5975  massachusetts              main
## 5946   -71.93485 42.71400    21  5976  massachusetts              main
## 5947   -71.90047 42.71400    21  5977  massachusetts              main
## 5948   -71.74577 42.70255    21  5978  massachusetts              main
## 5949   -71.34470 42.69682    21  5979  massachusetts              main
## 5950   -71.31033 42.69682    21  5980  massachusetts              main
## 5951   -71.28168 42.71400    21  5981  massachusetts              main
## 5952   -71.26450 42.72546    21  5982  massachusetts              main
## 5953   -71.23584 42.73119    21  5983  massachusetts              main
## 5954   -71.21866 42.73119    21  5984  massachusetts              main
## 5955   -71.19573 42.73692    21  5985  massachusetts              main
## 5956   -71.19573 42.75984    21  5986  massachusetts              main
## 5957   -71.19573 42.78849    21  5987  massachusetts              main
## 5958   -71.17855 42.80568    21  5988  massachusetts              main
## 5959   -71.14417 42.81141    21  5989  massachusetts              main
## 5960   -71.08688 42.80568    21  5990  massachusetts              main
## 5961   -71.06968 42.81141    21  5991  massachusetts              main
## 5962   -71.04104 42.85725    21  5992  massachusetts              main
## 5963   -71.01239 42.86870    21  5993  massachusetts              main
## 5964   -70.90926 42.87443    21  5994  massachusetts              main
## 5965   -70.88634 42.87443    21  5995  massachusetts              main
## 5966   -70.84050 42.85725    21  5996  massachusetts              main
## 5967   -70.84623 42.81714    21  5997  massachusetts              main
## 5968   -70.85770 42.81141    21  5998  massachusetts              main
## 5969   -70.85770 42.79422    21  5999  massachusetts              main
## 5970   -70.83477 42.75984    21  6000  massachusetts              main
## 5971   -70.81758 42.71973    21  6001  massachusetts              main
## 5972   -70.82331 42.69682    21  6002  massachusetts              main
## 5973   -70.78320 42.68536    21  6003  massachusetts              main
## 5974   -70.77175 42.67963    21  6004  massachusetts              main
## 5975   -70.77175 42.64525    21  6005  massachusetts              main
## 5976   -70.72018 42.63952    21  6006  massachusetts              main
## 5977   -70.70299 42.62233    21  6007  massachusetts              main
## 5978   -70.69726 42.58796    21  6008  massachusetts              main
## 5979   -70.71445 42.57076    21  6009  massachusetts              main
## 5980   -70.76029 42.55930    21  6010  massachusetts              main
## 5981   -70.84623 42.55357    21  6011  massachusetts              main
## 5982   -70.87488 42.54212    21  6012  massachusetts              main
## 5983   -70.88634 42.52493    21  6013  massachusetts              main
## 5984   -70.88061 42.51347    21  6014  massachusetts              main
## 5985   -70.85770 42.50201    21  6015  massachusetts              main
## 5986   -70.85770 42.49628    21  6016  massachusetts              main
## 5987   -70.86915 42.47336    21  6017  massachusetts              main
## 5988   -70.93790 42.45617    21  6018  massachusetts              main
## 5989   -70.97228 42.45044    21  6019  massachusetts              main
## 5990   -70.99520 42.43325    21  6020  massachusetts              main
## 5991   -71.00093 42.41607    21  6021  massachusetts              main
## 5992   -71.00666 42.39888    21  6022  massachusetts              main
## 5993   -71.00093 42.37596    21  6023  massachusetts              main
## 5994   -71.02384 42.38169    21  6024  massachusetts              main
## 5995   -71.04677 42.37596    21  6025  massachusetts              main
## 5996   -71.04677 42.35877    21  6026  massachusetts              main
## 5997   -71.04677 42.34731    21  6027  massachusetts              main
## 5998   -71.04104 42.33585    21  6028  massachusetts              main
## 5999   -71.04677 42.31293    21  6029  massachusetts              main
## 6000   -71.04104 42.30148    21  6030  massachusetts              main
## 6001   -71.03531 42.27856    21  6031  massachusetts              main
## 6002   -71.02384 42.26137    21  6032  massachusetts              main
## 6003   -70.98947 42.23845    21  6033  massachusetts              main
## 6004   -70.96082 42.22699    21  6034  massachusetts              main
## 6005   -70.92645 42.23272    21  6035  massachusetts              main
## 6006   -70.91499 42.24418    21  6036  massachusetts              main
## 6007   -70.90926 42.25564    21  6037  massachusetts              main
## 6008   -70.89780 42.29002    21  6038  massachusetts              main
## 6009   -70.87488 42.26710    21  6039  massachusetts              main
## 6010   -70.84623 42.24991    21  6040  massachusetts              main
## 6011   -70.78893 42.23845    21  6041  massachusetts              main
## 6012   -70.73164 42.20407    21  6042  massachusetts              main
## 6013   -70.72591 42.18115    21  6043  massachusetts              main
## 6014   -70.73164 42.15250    21  6044  massachusetts              main
## 6015   -70.72018 42.13532    21  6045  massachusetts              main
## 6016   -70.66288 42.11240    21  6046  massachusetts              main
## 6017   -70.64570 42.09521    21  6047  massachusetts              main
## 6018   -70.63997 42.03791    21  6048  massachusetts              main
## 6019   -70.61704 42.02645    21  6049  massachusetts              main
## 6020   -70.61704 42.00927    21  6050  massachusetts              main
## 6021   -70.62278 42.00927    21  6051  massachusetts              main
## 6022   -70.64570 42.00927    21  6052  massachusetts              main
## 6023   -70.65143 42.02645    21  6053  massachusetts              main
## 6024   -70.67435 42.03218    21  6054  massachusetts              main
## 6025   -70.68581 42.03218    21  6055  massachusetts              main
## 6026   -70.70299 41.99781    21  6056  massachusetts              main
## 6027   -70.69154 41.97489    21  6057  massachusetts              main
## 6028   -70.66288 41.95197    21  6058  massachusetts              main
## 6029   -70.64570 41.94624    21  6059  massachusetts              main
## 6030   -70.60559 41.94624    21  6060  massachusetts              main
## 6031   -70.56548 41.93478    21  6061  massachusetts              main
## 6032   -70.55402 41.90614    21  6062  massachusetts              main
## 6033   -70.54829 41.82592    21  6063  massachusetts              main
## 6034   -70.53683 41.79727    21  6064  massachusetts              main
## 6035   -70.51392 41.78008    21  6065  massachusetts              main
## 6036   -70.47954 41.75716    21  6066  massachusetts              main
## 6037   -70.41078 41.73425    21  6067  massachusetts              main
## 6038   -70.33630 41.72279    21  6068  massachusetts              main
## 6039   -70.25608 41.73997    21  6069  massachusetts              main
## 6040   -70.17587 41.76289    21  6070  massachusetts              main
## 6041   -70.08993 41.78008    21  6071  massachusetts              main
## 6042   -70.04982 41.79727    21  6072  massachusetts              main
## 6043   -70.02690 41.82592    21  6073  massachusetts              main
## 6044   -70.02117 41.84884    21  6074  massachusetts              main
## 6045   -70.02690 41.91187    21  6075  massachusetts              main
## 6046   -70.04982 41.92332    21  6076  massachusetts              main
## 6047   -70.08420 41.91759    21  6077  massachusetts              main
## 6048   -70.08993 41.92905    21  6078  massachusetts              main
## 6049   -70.08993 41.96343    21  6079  massachusetts              main
## 6050   -70.08420 41.99781    21  6080  massachusetts              main
## 6051   -70.10712 42.02073    21  6081  massachusetts              main
## 6052   -70.13577 42.03791    21  6082  massachusetts              main
## 6053   -70.16441 42.04937    21  6083  massachusetts              main
## 6054   -70.18160 42.04937    21  6084  massachusetts              main
## 6055   -70.19879 42.03791    21  6085  massachusetts              main
## 6056   -70.21598 42.02645    21  6086  massachusetts              main
## 6057   -70.23317 42.03218    21  6087  massachusetts              main
## 6058   -70.25035 42.04937    21  6088  massachusetts              main
## 6059   -70.25035 42.06656    21  6089  massachusetts              main
## 6060   -70.23317 42.08375    21  6090  massachusetts              main
## 6061   -70.21024 42.08948    21  6091  massachusetts              main
## 6062   -70.16441 42.08375    21  6092  massachusetts              main
## 6063   -70.12431 42.06656    21  6093  massachusetts              main
## 6064   -70.08420 42.05510    21  6094  massachusetts              main
## 6065   -70.03263 42.00927    21  6095  massachusetts              main
## 6066   -69.99825 41.96343    21  6096  massachusetts              main
## 6067   -69.94669 41.85456    21  6097  massachusetts              main
## 6068   -69.95242 41.83165    21  6098  massachusetts              main
## 6069   -69.96387 41.82592    21  6099  massachusetts              main
## 6070   -69.97533 41.80873    21  6100  massachusetts              main
## 6071   -69.94669 41.79727    21  6101  massachusetts              main
## 6072   -69.94669 41.76862    21  6102  massachusetts              main
## 6073   -69.95815 41.74570    21  6103  massachusetts              main
## 6074   -69.96960 41.72279    21  6104  massachusetts              main
## 6075   -69.95815 41.67695    21  6105  massachusetts              main
## 6076   -69.94669 41.64257    21  6106  massachusetts              main
## 6077   -69.96387 41.59674    21  6107  massachusetts              main
## 6078   -69.98106 41.58527    21  6108  massachusetts              main
## 6079   -69.99253 41.59101    21  6109  massachusetts              main
## 6080   -69.99825 41.64257    21  6110  massachusetts              main
## 6081   -70.01544 41.65403    21  6111  massachusetts              main
## 6082   -70.04982 41.66549    21  6112  massachusetts              main
## 6083   -70.09566 41.65976    21  6113  massachusetts              main
## 6084   -70.13004 41.65403    21  6114  massachusetts              main
## 6085   -70.15868 41.65976    21  6115  massachusetts              main
## 6086   -70.18733 41.66549    21  6116  massachusetts              main
## 6087   -70.21024 41.65403    21  6117  massachusetts              main
## 6088   -70.25035 41.63111    21  6118  massachusetts              main
## 6089   -70.27901 41.64257    21  6119  massachusetts              main
## 6090   -70.33630 41.63111    21  6120  massachusetts              main
## 6091   -70.35349 41.62538    21  6121  massachusetts              main
## 6092   -70.38786 41.63111    21  6122  massachusetts              main
## 6093   -70.42797 41.62538    21  6123  massachusetts              main
## 6094   -70.43943 41.61966    21  6124  massachusetts              main
## 6095   -70.46235 41.57955    21  6125  massachusetts              main
## 6096   -70.49100 41.55090    21  6126  massachusetts              main
## 6097   -70.66288 41.54517    21  6127  massachusetts              main
## 6098   -70.66288 41.59101    21  6128  massachusetts              main
## 6099   -70.64570 41.63111    21  6129  massachusetts              main
## 6100   -70.65143 41.68841    21  6130  massachusetts              main
## 6101   -70.62851 41.71133    21  6131  massachusetts              main
## 6102   -70.62278 41.72279    21  6132  massachusetts              main
## 6103   -70.64570 41.73425    21  6133  massachusetts              main
## 6104   -70.67435 41.73997    21  6134  massachusetts              main
## 6105   -70.69726 41.74570    21  6135  massachusetts              main
## 6106   -70.72591 41.73997    21  6136  massachusetts              main
## 6107   -70.74310 41.71706    21  6137  massachusetts              main
## 6108   -70.77175 41.66549    21  6138  massachusetts              main
## 6109   -70.78893 41.64830    21  6139  massachusetts              main
## 6110   -70.81758 41.63111    21  6140  massachusetts              main
## 6111   -70.84050 41.61966    21  6141  massachusetts              main
## 6112   -70.85197 41.59674    21  6142  massachusetts              main
## 6113   -70.87488 41.59674    21  6143  massachusetts              main
## 6114   -70.89207 41.60819    21  6144  massachusetts              main
## 6115   -70.91499 41.60819    21  6145  massachusetts              main
## 6116   -70.96082 41.57955    21  6146  massachusetts              main
## 6117   -70.96082 41.56236    21  6147  massachusetts              main
## 6118   -70.95509 41.53371    21  6148  massachusetts              main
## 6119   -70.96082 41.52798    21  6149  massachusetts              main
## 6120   -70.99520 41.53371    21  6150  massachusetts              main
## 6121   -70.99520 41.51652    21  6151  massachusetts              main
## 6122   -71.00666 41.50506    21  6152  massachusetts              main
## 6123   -71.06396 41.49934    21  6153  massachusetts              main
## 6124   -71.08115 41.54517    21  6154  massachusetts              main
## 6125   -71.10979 41.53944    21  6155  massachusetts              main
## 6126   -71.13844 41.65403    21  6156  massachusetts              main
## 6127   -71.15562 41.68841    21  6157  massachusetts              main
## 6128   -71.16135 41.71706    21  6158  massachusetts              main
## 6129   -71.16709 41.74570    21  6159  massachusetts              main
## 6130   -71.20146 41.75143    21  6160  massachusetts              main
## 6131   -71.26450 41.75716    21  6161  massachusetts              main
## 6132   -71.32178 41.77435    21  6162  massachusetts              main
## 6133   -71.33897 41.79727    21  6163  massachusetts              main
## 6134   -71.34470 41.81446    21  6164  massachusetts              main
## 6135   -71.35044 41.91187    21  6165  massachusetts              main
## 6136   -71.37908 41.91187    21  6166  massachusetts              main
## 6137   -71.38481 41.98635    21  6167  massachusetts              main
## 6138   -71.39054 42.02645    21  6168  massachusetts              main
## 6139   -71.49368 42.02645    21  6169  massachusetts              main
## 6140   -71.78588 42.00927    21  6170  massachusetts              main
## 6141   -71.80308 42.03791    21  6171  massachusetts              main
## 6142   -72.10101 42.03218    21  6172  massachusetts              main
## 6143   -72.12966 42.03791    21  6173  massachusetts              main
## 6144   -72.50208 42.03791    21  6174  massachusetts              main
## 6145   -72.55364 42.03218    21  6175  massachusetts              main
## 6146   -72.74845 42.03791    21  6176  massachusetts              main
## 6147   -72.75991 42.00354    21  6177  massachusetts              main
## 6148   -72.81721 42.00927    21  6178  massachusetts              main
## 6149   -72.81721 42.03791    21  6179  massachusetts              main
## 6150   -73.01201 42.04364    21  6180  massachusetts              main
## 6151   -73.04066 42.04364    21  6181  massachusetts              main
## 6152   -73.49902 42.04937    21  6182  massachusetts              main
## 6153   -70.06128 41.27588    22  6184  massachusetts         nantucket
## 6154   -70.03836 41.28161    22  6185  massachusetts         nantucket
## 6155   -70.02117 41.29880    22  6186  massachusetts         nantucket
## 6156   -70.01544 41.31599    22  6187  massachusetts         nantucket
## 6157   -70.04409 41.31599    22  6188  massachusetts         nantucket
## 6158   -70.04982 41.32745    22  6189  massachusetts         nantucket
## 6159   -70.03263 41.35036    22  6190  massachusetts         nantucket
## 6160   -70.04982 41.37328    22  6191  massachusetts         nantucket
## 6161   -70.04409 41.38474    22  6192  massachusetts         nantucket
## 6162   -70.02690 41.38474    22  6193  massachusetts         nantucket
## 6163   -70.01544 41.37328    22  6194  massachusetts         nantucket
## 6164   -69.99253 41.34464    22  6195  massachusetts         nantucket
## 6165   -69.98679 41.31599    22  6196  massachusetts         nantucket
## 6166   -69.98679 41.31026    22  6197  massachusetts         nantucket
## 6167   -69.96960 41.28734    22  6198  massachusetts         nantucket
## 6168   -69.95242 41.27588    22  6199  massachusetts         nantucket
## 6169   -69.95242 41.25869    22  6200  massachusetts         nantucket
## 6170   -69.97533 41.25296    22  6201  massachusetts         nantucket
## 6171   -70.02117 41.24150    22  6202  massachusetts         nantucket
## 6172   -70.04982 41.24150    22  6203  massachusetts         nantucket
## 6173   -70.09566 41.25296    22  6204  massachusetts         nantucket
## 6174   -70.15295 41.25869    22  6205  massachusetts         nantucket
## 6175   -70.18160 41.25869    22  6206  massachusetts         nantucket
## 6176   -70.21024 41.27588    22  6207  massachusetts         nantucket
## 6177   -70.21024 41.28161    22  6208  massachusetts         nantucket
## 6178   -70.18160 41.28734    22  6209  massachusetts         nantucket
## 6179   -70.15295 41.29307    22  6210  massachusetts         nantucket
## 6180   -70.13004 41.29307    22  6211  massachusetts         nantucket
## 6181   -70.08993 41.27588    22  6212  massachusetts         nantucket
## 6182   -70.06128 41.27588    22  6213  massachusetts         nantucket
## 6183   -90.41273 46.55855    23  6215       michigan             north
## 6184   -90.37836 46.56428    23  6216       michigan             north
## 6185   -90.31534 46.59293    23  6217       michigan             north
## 6186   -90.28096 46.61584    23  6218       michigan             north
## 6187   -90.20075 46.63303    23  6219       michigan             north
## 6188   -90.13772 46.64450    23  6220       michigan             north
## 6189   -90.07470 46.65595    23  6221       michigan             north
## 6190   -90.02313 46.67887    23  6222       michigan             north
## 6191   -89.95438 46.71325    23  6223       michigan             north
## 6192   -89.90281 46.74190    23  6224       michigan             north
## 6193   -89.87416 46.76482    23  6225       michigan             north
## 6194   -89.83978 46.79346    23  6226       michigan             north
## 6195   -89.78822 46.82211    23  6227       michigan             north
## 6196   -89.73665 46.82784    23  6228       michigan             north
## 6197   -89.67362 46.83357    23  6229       michigan             north
## 6198   -89.61060 46.82784    23  6230       michigan             north
## 6199   -89.57050 46.82784    23  6231       michigan             north
## 6200   -89.51893 46.85076    23  6232       michigan             north
## 6201   -89.47309 46.85076    23  6233       michigan             north
## 6202   -89.42725 46.84503    23  6234       michigan             north
## 6203   -89.38715 46.85076    23  6235       michigan             north
## 6204   -89.32985 46.86222    23  6236       michigan             north
## 6205   -89.24390 46.89660    23  6237       michigan             north
## 6206   -89.20380 46.91951    23  6238       michigan             north
## 6207   -89.17515 46.95962    23  6239       michigan             north
## 6208   -89.15223 46.97681    23  6240       michigan             north
## 6209   -89.12359 46.98254    23  6241       michigan             north
## 6210   -89.08348 46.98254    23  6242       michigan             north
## 6211   -89.03191 46.99973    23  6243       michigan             north
## 6212   -88.98608 46.99973    23  6244       michigan             north
## 6213   -88.93451 47.01119    23  6245       michigan             north
## 6214   -88.92878 47.01691    23  6246       michigan             north
## 6215   -88.91159 47.04556    23  6247       michigan             north
## 6216   -88.90013 47.08567    23  6248       michigan             north
## 6217   -88.86002 47.09713    23  6249       michigan             north
## 6218   -88.82565 47.10859    23  6250       michigan             north
## 6219   -88.80273 47.14297    23  6251       michigan             north
## 6220   -88.76263 47.15443    23  6252       michigan             north
## 6221   -88.73397 47.15443    23  6253       michigan             north
## 6222   -88.69386 47.19453    23  6254       michigan             north
## 6223   -88.64803 47.22318    23  6255       michigan             north
## 6224   -88.62511 47.21745    23  6256       michigan             north
## 6225   -88.57355 47.22318    23  6257       michigan             north
## 6226   -88.54490 47.23464    23  6258       michigan             north
## 6227   -88.51052 47.25756    23  6259       michigan             north
## 6228   -88.48187 47.29193    23  6260       michigan             north
## 6229   -88.43031 47.34923    23  6261       michigan             north
## 6230   -88.39021 47.37788    23  6262       michigan             north
## 6231   -88.34437 47.39507    23  6263       michigan             north
## 6232   -88.26987 47.41226    23  6264       michigan             north
## 6233   -88.20686 47.44091    23  6265       michigan             north
## 6234   -88.13810 47.45810    23  6266       michigan             north
## 6235   -88.08080 47.46383    23  6267       michigan             north
## 6236   -88.00059 47.46383    23  6268       michigan             north
## 6237   -87.94329 47.46955    23  6269       michigan             north
## 6238   -87.90318 47.47528    23  6270       michigan             north
## 6239   -87.85162 47.46383    23  6271       michigan             north
## 6240   -87.83443 47.48101    23  6272       michigan             north
## 6241   -87.74848 47.45810    23  6273       michigan             north
## 6242   -87.71984 47.41799    23  6274       michigan             north
## 6243   -87.71984 47.40653    23  6275       michigan             north
## 6244   -87.74275 47.39507    23  6276       michigan             north
## 6245   -87.76568 47.39507    23  6277       michigan             north
## 6246   -87.77141 47.40080    23  6278       michigan             north
## 6247   -87.78859 47.38934    23  6279       michigan             north
## 6248   -87.88599 47.38361    23  6280       michigan             north
## 6249   -87.94902 47.37788    23  6281       michigan             north
## 6250   -87.95475 47.36069    23  6282       michigan             north
## 6251   -87.94329 47.34351    23  6283       michigan             north
## 6252   -87.95475 47.32631    23  6284       michigan             north
## 6253   -88.06361 47.26902    23  6285       michigan             north
## 6254   -88.13237 47.22891    23  6286       michigan             north
## 6255   -88.17248 47.21745    23  6287       michigan             north
## 6256   -88.20686 47.20026    23  6288       michigan             north
## 6257   -88.22977 47.17735    23  6289       michigan             north
## 6258   -88.22977 47.15443    23  6290       michigan             north
## 6259   -88.24123 47.14870    23  6291       michigan             north
## 6260   -88.24123 47.12578    23  6292       michigan             north
## 6261   -88.29279 47.09140    23  6293       michigan             north
## 6262   -88.33290 47.08567    23  6294       michigan             north
## 6263   -88.35582 47.07421    23  6295       michigan             north
## 6264   -88.35010 47.04556    23  6296       michigan             north
## 6265   -88.37301 46.99400    23  6297       michigan             north
## 6266   -88.39021 46.98254    23  6298       michigan             north
## 6267   -88.41312 46.98254    23  6299       michigan             north
## 6268   -88.41885 46.99400    23  6300       michigan             north
## 6269   -88.44176 46.99400    23  6301       michigan             north
## 6270   -88.43031 46.95962    23  6302       michigan             north
## 6271   -88.43031 46.94816    23  6303       michigan             north
## 6272   -88.41885 46.94243    23  6304       michigan             north
## 6273   -88.44176 46.90805    23  6305       michigan             north
## 6274   -88.44176 46.86222    23  6306       michigan             north
## 6275   -88.45895 46.83357    23  6307       michigan             north
## 6276   -88.45322 46.80492    23  6308       michigan             north
## 6277   -88.47041 46.76482    23  6309       michigan             north
## 6278   -88.45895 46.74763    23  6310       michigan             north
## 6279   -88.43031 46.77628    23  6311       michigan             north
## 6280   -88.40166 46.80492    23  6312       michigan             north
## 6281   -88.36728 46.82784    23  6313       michigan             north
## 6282   -88.36728 46.86222    23  6314       michigan             north
## 6283   -88.31571 46.87941    23  6315       michigan             north
## 6284   -88.25842 46.90805    23  6316       michigan             north
## 6285   -88.20112 46.94243    23  6317       michigan             north
## 6286   -88.16675 46.95962    23  6318       michigan             north
## 6287   -88.14383 46.95962    23  6319       michigan             north
## 6288   -88.13810 46.94243    23  6320       michigan             north
## 6289   -88.16102 46.91951    23  6321       michigan             north
## 6290   -88.18966 46.90805    23  6322       michigan             north
## 6291   -88.23550 46.86222    23  6323       michigan             north
## 6292   -88.26415 46.83930    23  6324       michigan             north
## 6293   -88.25269 46.82784    23  6325       michigan             north
## 6294   -88.23550 46.82784    23  6326       michigan             north
## 6295   -88.20686 46.86222    23  6327       michigan             north
## 6296   -88.17821 46.88514    23  6328       michigan             north
## 6297   -88.16102 46.89660    23  6329       michigan             north
## 6298   -88.09799 46.90232    23  6330       michigan             north
## 6299   -88.04642 46.90805    23  6331       michigan             north
## 6300   -88.02924 46.90232    23  6332       michigan             north
## 6301   -87.94902 46.90232    23  6333       michigan             north
## 6302   -87.92037 46.90232    23  6334       michigan             north
## 6303   -87.84016 46.87941    23  6335       michigan             north
## 6304   -87.81152 46.88514    23  6336       michigan             north
## 6305   -87.78859 46.86222    23  6337       michigan             north
## 6306   -87.74848 46.86222    23  6338       michigan             north
## 6307   -87.71984 46.84503    23  6339       michigan             north
## 6308   -87.71984 46.82784    23  6340       michigan             north
## 6309   -87.68546 46.83357    23  6341       michigan             north
## 6310   -87.66254 46.83357    23  6342       michigan             north
## 6311   -87.65108 46.80492    23  6343       michigan             north
## 6312   -87.59379 46.79346    23  6344       michigan             north
## 6313   -87.58233 46.77628    23  6345       michigan             north
## 6314   -87.58233 46.74190    23  6346       michigan             north
## 6315   -87.57660 46.72471    23  6347       michigan             north
## 6316   -87.53649 46.70179    23  6348       michigan             north
## 6317   -87.50784 46.66168    23  6349       michigan             north
## 6318   -87.49065 46.63303    23  6350       michigan             north
## 6319   -87.45055 46.63303    23  6351       michigan             north
## 6320   -87.44482 46.62158    23  6352       michigan             north
## 6321   -87.44482 46.59866    23  6353       michigan             north
## 6322   -87.40472 46.58720    23  6354       michigan             north
## 6323   -87.38179 46.57001    23  6355       michigan             north
## 6324   -87.39326 46.55282    23  6356       michigan             north
## 6325   -87.39326 46.53563    23  6357       michigan             north
## 6326   -87.37606 46.51271    23  6358       michigan             north
## 6327   -87.36460 46.50126    23  6359       michigan             north
## 6328   -87.32449 46.50126    23  6360       michigan             north
## 6329   -87.31304 46.50126    23  6361       michigan             north
## 6330   -87.25574 46.49553    23  6362       michigan             north
## 6331   -87.21564 46.49553    23  6363       michigan             north
## 6332   -87.17553 46.50126    23  6364       michigan             north
## 6333   -87.15833 46.51271    23  6365       michigan             north
## 6334   -87.12969 46.51271    23  6366       michigan             north
## 6335   -87.10677 46.51271    23  6367       michigan             north
## 6336   -87.06094 46.52417    23  6368       michigan             north
## 6337   -87.02083 46.53563    23  6369       michigan             north
## 6338   -86.97499 46.51271    23  6370       michigan             north
## 6339   -86.95780 46.48980    23  6371       michigan             north
## 6340   -86.95208 46.48407    23  6372       michigan             north
## 6341   -86.91769 46.45542    23  6373       michigan             north
## 6342   -86.86613 46.44396    23  6374       michigan             north
## 6343   -86.82603 46.45542    23  6375       michigan             north
## 6344   -86.77446 46.47261    23  6376       michigan             north
## 6345   -86.72862 46.47261    23  6377       michigan             north
## 6346   -86.68279 46.44969    23  6378       michigan             north
## 6347   -86.66560 46.42104    23  6379       michigan             north
## 6348   -86.65414 46.40958    23  6380       michigan             north
## 6349   -86.60830 46.43250    23  6381       michigan             north
## 6350   -86.59684 46.45542    23  6382       michigan             north
## 6351   -86.54527 46.48980    23  6383       michigan             north
## 6352   -86.50517 46.50126    23  6384       michigan             north
## 6353   -86.47652 46.54136    23  6385       michigan             north
## 6354   -86.44788 46.54709    23  6386       michigan             north
## 6355   -86.41350 46.54709    23  6387       michigan             north
## 6356   -86.35620 46.57574    23  6388       michigan             north
## 6357   -86.25880 46.62158    23  6389       michigan             north
## 6358   -86.19004 46.65595    23  6390       michigan             north
## 6359   -86.13847 46.66741    23  6391       michigan             north
## 6360   -86.10410 46.65595    23  6392       michigan             north
## 6361   -86.08118 46.65595    23  6393       michigan             north
## 6362   -86.02388 46.67314    23  6394       michigan             north
## 6363   -85.96658 46.67314    23  6395       michigan             north
## 6364   -85.93794 46.67314    23  6396       michigan             north
## 6365   -85.92075 46.69033    23  6397       michigan             north
## 6366   -85.86919 46.68460    23  6398       michigan             north
## 6367   -85.82335 46.67887    23  6399       michigan             north
## 6368   -85.77178 46.67314    23  6400       michigan             north
## 6369   -85.69730 46.68460    23  6401       michigan             north
## 6370   -85.62855 46.69033    23  6402       michigan             north
## 6371   -85.56551 46.67887    23  6403       michigan             north
## 6372   -85.51395 46.67314    23  6404       michigan             north
## 6373   -85.43947 46.68460    23  6405       michigan             north
## 6374   -85.35352 46.71325    23  6406       michigan             north
## 6375   -85.30196 46.73044    23  6407       michigan             north
## 6376   -85.23893 46.74763    23  6408       michigan             north
## 6377   -85.19309 46.74763    23  6409       michigan             north
## 6378   -85.13580 46.75909    23  6410       michigan             north
## 6379   -85.11288 46.74763    23  6411       michigan             north
## 6380   -85.04413 46.74763    23  6412       michigan             north
## 6381   -84.99256 46.76482    23  6413       michigan             north
## 6382   -84.96391 46.77054    23  6414       michigan             north
## 6383   -84.94672 46.76482    23  6415       michigan             north
## 6384   -84.96964 46.73617    23  6416       michigan             north
## 6385   -84.99829 46.70752    23  6417       michigan             north
## 6386   -85.01548 46.67887    23  6418       michigan             north
## 6387   -85.03267 46.63303    23  6419       michigan             north
## 6388   -85.02693 46.60439    23  6420       michigan             north
## 6389   -85.02693 46.54136    23  6421       michigan             north
## 6390   -85.03267 46.51844    23  6422       michigan             north
## 6391   -85.02693 46.48980    23  6423       michigan             north
## 6392   -84.98683 46.46688    23  6424       michigan             north
## 6393   -84.94672 46.47261    23  6425       michigan             north
## 6394   -84.90662 46.44969    23  6426       michigan             north
## 6395   -84.83213 46.44396    23  6427       michigan             north
## 6396   -84.81494 46.43823    23  6428       michigan             north
## 6397   -84.79202 46.43250    23  6429       michigan             north
## 6398   -84.75191 46.43823    23  6430       michigan             north
## 6399   -84.72327 46.44396    23  6431       michigan             north
## 6400   -84.70608 46.45542    23  6432       michigan             north
## 6401   -84.68317 46.47261    23  6433       michigan             north
## 6402   -84.66024 46.47261    23  6434       michigan             north
## 6403   -84.59722 46.45542    23  6435       michigan             north
## 6404   -84.59149 46.42677    23  6436       michigan             north
## 6405   -84.57430 46.41531    23  6437       michigan             north
## 6406   -84.54565 46.41531    23  6438       michigan             north
## 6407   -84.51701 46.42104    23  6439       michigan             north
## 6408   -84.47117 46.43250    23  6440       michigan             north
## 6409   -84.43106 46.44396    23  6441       michigan             north
## 6410   -84.39668 46.45542    23  6442       michigan             north
## 6411   -84.36230 46.45542    23  6443       michigan             north
## 6412   -84.32793 46.45542    23  6444       michigan             north
## 6413   -84.28209 46.44396    23  6445       michigan             north
## 6414   -84.25917 46.40958    23  6446       michigan             north
## 6415   -84.22480 46.36374    23  6447       michigan             north
## 6416   -84.23053 46.30645    23  6448       michigan             north
## 6417   -84.20187 46.23769    23  6449       michigan             north
## 6418   -84.21907 46.22050    23  6450       michigan             north
## 6419   -84.24198 46.19759    23  6451       michigan             north
## 6420   -84.24771 46.18613    23  6452       michigan             north
## 6421   -84.22480 46.16894    23  6453       michigan             north
## 6422   -84.18469 46.16321    23  6454       michigan             north
## 6423   -84.13885 46.16321    23  6455       michigan             north
## 6424   -84.11021 46.14602    23  6456       michigan             north
## 6425   -84.05864 46.11164    23  6457       michigan             north
## 6426   -84.05291 46.10019    23  6458       michigan             north
## 6427   -84.04718 46.07153    23  6459       michigan             north
## 6428   -84.02426 46.04861    23  6460       michigan             north
## 6429   -84.00707 46.03716    23  6461       michigan             north
## 6430   -83.96696 46.01997    23  6462       michigan             north
## 6431   -83.93832 46.01424    23  6463       michigan             north
## 6432   -83.90967 45.99705    23  6464       michigan             north
## 6433   -83.90967 45.97413    23  6465       michigan             north
## 6434   -83.93259 45.96840    23  6466       michigan             north
## 6435   -83.96696 45.96268    23  6467       michigan             north
## 6436   -83.99561 45.96840    23  6468       michigan             north
## 6437   -84.02426 45.96268    23  6469       michigan             north
## 6438   -84.04145 45.95694    23  6470       michigan             north
## 6439   -84.06437 45.96268    23  6471       michigan             north
## 6440   -84.08156 45.97413    23  6472       michigan             north
## 6441   -84.09875 45.98560    23  6473       michigan             north
## 6442   -84.13885 45.97986    23  6474       michigan             north
## 6443   -84.17323 45.97413    23  6475       michigan             north
## 6444   -84.20187 45.97413    23  6476       michigan             north
## 6445   -84.25917 45.98560    23  6477       michigan             north
## 6446   -84.30501 45.99705    23  6478       michigan             north
## 6447   -84.32793 45.99132    23  6479       michigan             north
## 6448   -84.35085 45.98560    23  6480       michigan             north
## 6449   -84.37376 45.99132    23  6481       michigan             north
## 6450   -84.40814 45.99705    23  6482       michigan             north
## 6451   -84.43679 45.99705    23  6483       michigan             north
## 6452   -84.44825 45.99132    23  6484       michigan             north
## 6453   -84.47117 45.99132    23  6485       michigan             north
## 6454   -84.48836 45.97986    23  6486       michigan             north
## 6455   -84.51701 45.98560    23  6487       michigan             north
## 6456   -84.53419 46.01997    23  6488       michigan             north
## 6457   -84.60295 46.01997    23  6489       michigan             north
## 6458   -84.64878 46.03716    23  6490       michigan             north
## 6459   -84.68317 46.02570    23  6491       michigan             north
## 6460   -84.67171 45.99132    23  6492       michigan             north
## 6461   -84.71181 45.96840    23  6493       michigan             north
## 6462   -84.71181 45.95121    23  6494       michigan             north
## 6463   -84.70608 45.92830    23  6495       michigan             north
## 6464   -84.71754 45.91111    23  6496       michigan             north
## 6465   -84.70608 45.87100    23  6497       michigan             north
## 6466   -84.72327 45.85381    23  6498       michigan             north
## 6467   -84.75191 45.85954    23  6499       michigan             north
## 6468   -84.78056 45.87100    23  6500       michigan             north
## 6469   -84.81494 45.88246    23  6501       michigan             north
## 6470   -84.82640 45.89965    23  6502       michigan             north
## 6471   -84.82640 45.92257    23  6503       michigan             north
## 6472   -84.87224 45.93402    23  6504       michigan             north
## 6473   -84.90662 45.93976    23  6505       michigan             north
## 6474   -84.92953 45.97413    23  6506       michigan             north
## 6475   -84.98109 46.01424    23  6507       michigan             north
## 6476   -85.03840 46.02570    23  6508       michigan             north
## 6477   -85.10715 46.04289    23  6509       michigan             north
## 6478   -85.17591 46.04861    23  6510       michigan             north
## 6479   -85.20455 46.05435    23  6511       michigan             north
## 6480   -85.26186 46.06581    23  6512       michigan             north
## 6481   -85.31342 46.08300    23  6513       michigan             north
## 6482   -85.35352 46.08300    23  6514       michigan             north
## 6483   -85.39363 46.08873    23  6515       michigan             north
## 6484   -85.43373 46.07727    23  6516       michigan             north
## 6485   -85.49677 46.08873    23  6517       michigan             north
## 6486   -85.55978 46.04861    23  6518       michigan             north
## 6487   -85.61708 45.99705    23  6519       michigan             north
## 6488   -85.65719 45.97986    23  6520       michigan             north
## 6489   -85.69157 45.96840    23  6521       michigan             north
## 6490   -85.75459 45.97413    23  6522       michigan             north
## 6491   -85.81189 45.97986    23  6523       michigan             north
## 6492   -85.85200 45.96840    23  6524       michigan             north
## 6493   -85.87492 45.96840    23  6525       michigan             north
## 6494   -85.89211 45.96268    23  6526       michigan             north
## 6495   -85.92075 45.93976    23  6527       michigan             north
## 6496   -86.00669 45.96268    23  6528       michigan             north
## 6497   -86.10410 45.96840    23  6529       michigan             north
## 6498   -86.17285 45.96268    23  6530       michigan             north
## 6499   -86.25880 45.93976    23  6531       michigan             north
## 6500   -86.27026 45.92257    23  6532       michigan             north
## 6501   -86.30463 45.91111    23  6533       michigan             north
## 6502   -86.31036 45.88246    23  6534       michigan             north
## 6503   -86.32182 45.87100    23  6535       michigan             north
## 6504   -86.32182 45.84235    23  6536       michigan             north
## 6505   -86.33328 45.81371    23  6537       michigan             north
## 6506   -86.35620 45.79079    23  6538       michigan             north
## 6507   -86.40204 45.78506    23  6539       michigan             north
## 6508   -86.42495 45.77933    23  6540       michigan             north
## 6509   -86.47079 45.75641    23  6541       michigan             north
## 6510   -86.50517 45.74495    23  6542       michigan             north
## 6511   -86.51662 45.71630    23  6543       michigan             north
## 6512   -86.56819 45.70484    23  6544       michigan             north
## 6513   -86.57966 45.67620    23  6545       michigan             north
## 6514   -86.61403 45.66473    23  6546       michigan             north
## 6515   -86.60830 45.63609    23  6547       michigan             north
## 6516   -86.61976 45.61890    23  6548       michigan             north
## 6517   -86.64268 45.61890    23  6549       michigan             north
## 6518   -86.65987 45.63036    23  6550       michigan             north
## 6519   -86.71716 45.65900    23  6551       michigan             north
## 6520   -86.71716 45.67047    23  6552       michigan             north
## 6521   -86.71716 45.69339    23  6553       michigan             north
## 6522   -86.67133 45.70484    23  6554       michigan             north
## 6523   -86.64841 45.76787    23  6555       michigan             north
## 6524   -86.59111 45.78506    23  6556       michigan             north
## 6525   -86.57966 45.82516    23  6557       michigan             north
## 6526   -86.53955 45.86527    23  6558       michigan             north
## 6527   -86.53955 45.88246    23  6559       michigan             north
## 6528   -86.55100 45.89965    23  6560       michigan             north
## 6529   -86.56819 45.90538    23  6561       michigan             north
## 6530   -86.60257 45.89965    23  6562       michigan             north
## 6531   -86.64268 45.84235    23  6563       michigan             north
## 6532   -86.67706 45.84808    23  6564       michigan             north
## 6533   -86.70570 45.84808    23  6565       michigan             north
## 6534   -86.76300 45.87100    23  6566       michigan             north
## 6535   -86.78019 45.86527    23  6567       michigan             north
## 6536   -86.78019 45.80798    23  6568       michigan             north
## 6537   -86.82030 45.76787    23  6569       michigan             north
## 6538   -86.85468 45.72776    23  6570       michigan             north
## 6539   -86.91196 45.71630    23  6571       michigan             north
## 6540   -86.97499 45.69911    23  6572       michigan             north
## 6541   -86.96926 45.72776    23  6573       michigan             north
## 6542   -86.96926 45.75068    23  6574       michigan             north
## 6543   -86.97499 45.78506    23  6575       michigan             north
## 6544   -86.98072 45.83089    23  6576       michigan             north
## 6545   -86.93488 45.90538    23  6577       michigan             north
## 6546   -86.94062 45.91684    23  6578       michigan             north
## 6547   -86.96353 45.91684    23  6579       michigan             north
## 6548   -87.00937 45.87673    23  6580       michigan             north
## 6549   -87.02656 45.84235    23  6581       michigan             north
## 6550   -87.07812 45.79652    23  6582       michigan             north
## 6551   -87.06667 45.75641    23  6583       michigan             north
## 6552   -87.07240 45.73349    23  6584       michigan             north
## 6553   -87.08385 45.71630    23  6585       michigan             north
## 6554   -87.12396 45.70484    23  6586       michigan             north
## 6555   -87.18699 45.64755    23  6587       michigan             north
## 6556   -87.23283 45.59025    23  6588       michigan             north
## 6557   -87.25574 45.55014    23  6589       michigan             north
## 6558   -87.29585 45.49285    23  6590       michigan             north
## 6559   -87.37033 45.37826    23  6591       michigan             north
## 6560   -87.42190 45.30378    23  6592       michigan             north
## 6561   -87.51357 45.21783    23  6593       michigan             north
## 6562   -87.58233 45.16626    23  6594       michigan             north
## 6563   -87.60525 45.12616    23  6595       michigan             north
## 6564   -87.59379 45.09751    23  6596       michigan             north
## 6565   -87.62817 45.10897    23  6597       michigan             north
## 6566   -87.66827 45.12043    23  6598       michigan             north
## 6567   -87.70264 45.15480    23  6599       michigan             north
## 6568   -87.74848 45.18345    23  6600       michigan             north
## 6569   -87.74848 45.20637    23  6601       michigan             north
## 6570   -87.73702 45.24075    23  6602       michigan             north
## 6571   -87.69691 45.29804    23  6603       michigan             north
## 6572   -87.67400 45.34961    23  6604       michigan             north
## 6573   -87.69691 45.37826    23  6605       michigan             north
## 6574   -87.74275 45.36107    23  6606       michigan             north
## 6575   -87.83443 45.34961    23  6607       michigan             north
## 6576   -87.86308 45.34961    23  6608       michigan             north
## 6577   -87.89746 45.37826    23  6609       michigan             north
## 6578   -87.87453 45.40691    23  6610       michigan             north
## 6579   -87.85162 45.45274    23  6611       michigan             north
## 6580   -87.82297 45.49285    23  6612       michigan             north
## 6581   -87.82870 45.53296    23  6613       michigan             north
## 6582   -87.83443 45.56160    23  6614       michigan             north
## 6583   -87.81152 45.58452    23  6615       michigan             north
## 6584   -87.80579 45.61317    23  6616       michigan             north
## 6585   -87.81724 45.63609    23  6617       michigan             north
## 6586   -87.83443 45.65900    23  6618       michigan             north
## 6587   -87.81152 45.67620    23  6619       michigan             north
## 6588   -87.80579 45.68765    23  6620       michigan             north
## 6589   -87.83443 45.72203    23  6621       michigan             north
## 6590   -87.90318 45.75641    23  6622       michigan             north
## 6591   -87.97767 45.77360    23  6623       michigan             north
## 6592   -88.00632 45.79079    23  6624       michigan             north
## 6593   -88.02351 45.79079    23  6625       michigan             north
## 6594   -88.05788 45.78506    23  6626       michigan             north
## 6595   -88.08653 45.79079    23  6627       michigan             north
## 6596   -88.12091 45.80225    23  6628       michigan             north
## 6597   -88.14383 45.82516    23  6629       michigan             north
## 6598   -88.14383 45.84808    23  6630       michigan             north
## 6599   -88.10944 45.86527    23  6631       michigan             north
## 6600   -88.09799 45.88246    23  6632       michigan             north
## 6601   -88.12664 45.90538    23  6633       michigan             north
## 6602   -88.12664 45.92257    23  6634       michigan             north
## 6603   -88.13237 45.92830    23  6635       michigan             north
## 6604   -88.16102 45.93976    23  6636       michigan             north
## 6605   -88.18394 45.95694    23  6637       michigan             north
## 6606   -88.25842 45.96268    23  6638       michigan             north
## 6607   -88.34437 45.96840    23  6639       michigan             north
## 6608   -88.37874 45.98560    23  6640       michigan             north
## 6609   -88.41312 45.99132    23  6641       michigan             north
## 6610   -88.47041 45.99705    23  6642       michigan             north
## 6611   -88.54490 46.01997    23  6643       michigan             north
## 6612   -88.61366 46.01424    23  6644       michigan             north
## 6613   -88.64230 45.99705    23  6645       michigan             north
## 6614   -88.66522 45.99705    23  6646       michigan             north
## 6615   -88.69386 46.00851    23  6647       michigan             north
## 6616   -88.74543 46.02570    23  6648       michigan             north
## 6617   -88.81419 46.03143    23  6649       michigan             north
## 6618   -88.86002 46.03716    23  6650       michigan             north
## 6619   -88.93451 46.07727    23  6651       michigan             north
## 6620   -88.99181 46.10019    23  6652       michigan             north
## 6621   -89.03764 46.12310    23  6653       michigan             north
## 6622   -89.06629 46.12883    23  6654       michigan             north
## 6623   -89.10639 46.14029    23  6655       michigan             north
## 6624   -89.34131 46.16894    23  6656       michigan             north
## 6625   -89.68508 46.24915    23  6657       michigan             north
## 6626   -89.88562 46.28353    23  6658       michigan             north
## 6627   -89.91999 46.28353    23  6659       michigan             north
## 6628   -90.09188 46.32364    23  6660       michigan             north
## 6629   -90.12054 46.33510    23  6661       michigan             north
## 6630   -90.13199 46.34082    23  6662       michigan             north
## 6631   -90.13772 46.39240    23  6663       michigan             north
## 6632   -90.17210 46.44969    23  6664       michigan             north
## 6633   -90.20075 46.48407    23  6665       michigan             north
## 6634   -90.21793 46.50126    23  6666       michigan             north
## 6635   -90.24085 46.50698    23  6667       michigan             north
## 6636   -90.29815 46.51271    23  6668       michigan             north
## 6637   -90.31534 46.51271    23  6669       michigan             north
## 6638   -90.32680 46.52990    23  6670       michigan             north
## 6639   -90.33826 46.54136    23  6671       michigan             north
## 6640   -90.37836 46.53563    23  6672       michigan             north
## 6641   -90.40701 46.54136    23  6673       michigan             north
## 6642   -90.41273 46.55855    23  6674       michigan             north
## 6643   -83.44557 41.75143    24  6676       michigan             south
## 6644   -83.77216 41.73997    24  6677       michigan             south
## 6645   -83.88675 41.73997    24  6678       michigan             south
## 6646   -84.36803 41.72279    24  6679       michigan             south
## 6647   -84.40241 41.72279    24  6680       michigan             south
## 6648   -84.79775 41.71133    24  6681       michigan             south
## 6649   -84.80348 41.78008    24  6682       michigan             south
## 6650   -84.83213 41.78008    24  6683       michigan             south
## 6651   -85.21028 41.78008    24  6684       michigan             south
## 6652   -85.29623 41.78008    24  6685       michigan             south
## 6653   -85.66292 41.77435    24  6686       michigan             south
## 6654   -85.75459 41.76862    24  6687       michigan             south
## 6655   -86.05826 41.76862    24  6688       michigan             south
## 6656   -86.23588 41.76862    24  6689       michigan             south
## 6657   -86.52235 41.76862    24  6690       michigan             south
## 6658   -86.82030 41.76862    24  6691       michigan             south
## 6659   -86.76873 41.79727    24  6692       michigan             south
## 6660   -86.73435 41.83738    24  6693       michigan             south
## 6661   -86.68279 41.84884    24  6694       michigan             south
## 6662   -86.63695 41.87748    24  6695       michigan             south
## 6663   -86.60830 41.90614    24  6696       michigan             south
## 6664   -86.59111 41.93478    24  6697       michigan             south
## 6665   -86.57966 41.99208    24  6698       michigan             south
## 6666   -86.53382 42.04937    24  6699       michigan             south
## 6667   -86.44788 42.15824    24  6700       michigan             south
## 6668   -86.39057 42.22699    24  6701       michigan             south
## 6669   -86.36193 42.24418    24  6702       michigan             south
## 6670   -86.31609 42.30148    24  6703       michigan             south
## 6671   -86.28172 42.37023    24  6704       michigan             south
## 6672   -86.26453 42.41607    24  6705       michigan             south
## 6673   -86.24734 42.47336    24  6706       michigan             south
## 6674   -86.22442 42.54212    24  6707       michigan             south
## 6675   -86.21869 42.58222    24  6708       michigan             south
## 6676   -86.22442 42.63952    24  6709       michigan             south
## 6677   -86.21869 42.64525    24  6710       michigan             south
## 6678   -86.18431 42.63379    24  6711       michigan             south
## 6679   -86.16713 42.65671    24  6712       michigan             south
## 6680   -86.17285 42.67390    24  6713       michigan             south
## 6681   -86.20723 42.69682    24  6714       michigan             south
## 6682   -86.19577 42.74265    24  6715       michigan             south
## 6683   -86.19004 42.77130    24  6716       michigan             south
## 6684   -86.19004 42.79995    24  6717       michigan             south
## 6685   -86.20723 42.85151    24  6718       michigan             south
## 6686   -86.20723 42.93746    24  6719       michigan             south
## 6687   -86.21296 42.96038    24  6720       michigan             south
## 6688   -86.22442 43.04632    24  6721       michigan             south
## 6689   -86.24161 43.12080    24  6722       michigan             south
## 6690   -86.25306 43.14945    24  6723       michigan             south
## 6691   -86.31036 43.23539    24  6724       michigan             south
## 6692   -86.36193 43.31561    24  6725       michigan             south
## 6693   -86.44788 43.43593    24  6726       michigan             south
## 6694   -86.43641 43.46458    24  6727       michigan             south
## 6695   -86.43641 43.49895    24  6728       michigan             south
## 6696   -86.44788 43.53333    24  6729       michigan             south
## 6697   -86.48225 43.58490    24  6730       michigan             south
## 6698   -86.51089 43.62500    24  6731       michigan             south
## 6699   -86.51662 43.65939    24  6732       michigan             south
## 6700   -86.49944 43.68230    24  6733       michigan             south
## 6701   -86.44215 43.73960    24  6734       michigan             south
## 6702   -86.43068 43.76252    24  6735       michigan             south
## 6703   -86.41922 43.81981    24  6736       michigan             south
## 6704   -86.43068 43.87138    24  6737       michigan             south
## 6705   -86.43641 43.94587    24  6738       michigan             south
## 6706   -86.50517 44.03180    24  6739       michigan             south
## 6707   -86.49944 44.06046    24  6740       michigan             south
## 6708   -86.48798 44.07764    24  6741       michigan             south
## 6709   -86.44215 44.08910    24  6742       michigan             south
## 6710   -86.41922 44.11775    24  6743       michigan             south
## 6711   -86.40777 44.13494    24  6744       michigan             south
## 6712   -86.36766 44.17505    24  6745       michigan             south
## 6713   -86.33900 44.22088    24  6746       michigan             south
## 6714   -86.31609 44.29537    24  6747       michigan             south
## 6715   -86.25306 44.36412    24  6748       michigan             south
## 6716   -86.23588 44.41569    24  6749       michigan             south
## 6717   -86.23588 44.49017    24  6750       michigan             south
## 6718   -86.21869 44.52455    24  6751       michigan             south
## 6719   -86.21296 44.57038    24  6752       michigan             south
## 6720   -86.21296 44.59903    24  6753       michigan             south
## 6721   -86.23588 44.65060    24  6754       michigan             south
## 6722   -86.23588 44.67925    24  6755       michigan             south
## 6723   -86.21869 44.69644    24  6756       michigan             south
## 6724   -86.19577 44.71363    24  6757       michigan             south
## 6725   -86.14420 44.72509    24  6758       michigan             south
## 6726   -86.09837 44.74228    24  6759       michigan             south
## 6727   -86.06972 44.76519    24  6760       michigan             south
## 6728   -86.04680 44.78238    24  6761       michigan             south
## 6729   -86.05253 44.83395    24  6762       michigan             south
## 6730   -86.05826 44.88551    24  6763       michigan             south
## 6731   -86.05253 44.89697    24  6764       michigan             south
## 6732   -86.03535 44.90843    24  6765       michigan             south
## 6733   -85.99524 44.90843    24  6766       michigan             south
## 6734   -85.97804 44.91416    24  6767       michigan             south
## 6735   -85.94367 44.93708    24  6768       michigan             south
## 6736   -85.93794 44.95427    24  6769       michigan             south
## 6737   -85.91502 44.97146    24  6770       michigan             south
## 6738   -85.85773 44.95427    24  6771       michigan             south
## 6739   -85.82908 44.95427    24  6772       michigan             south
## 6740   -85.77751 44.97146    24  6773       michigan             south
## 6741   -85.74886 45.04021    24  6774       michigan             south
## 6742   -85.67439 45.08605    24  6775       michigan             south
## 6743   -85.63428 45.15480    24  6776       michigan             south
## 6744   -85.59989 45.16626    24  6777       michigan             south
## 6745   -85.55978 45.20637    24  6778       michigan             south
## 6746   -85.52541 45.21210    24  6779       michigan             south
## 6747   -85.52541 45.17199    24  6780       michigan             south
## 6748   -85.52541 45.15480    24  6781       michigan             south
## 6749   -85.58271 45.13189    24  6782       michigan             south
## 6750   -85.58271 45.11470    24  6783       michigan             south
## 6751   -85.55978 45.06886    24  6784       michigan             south
## 6752   -85.55978 45.04021    24  6785       michigan             south
## 6753   -85.59989 45.00583    24  6786       michigan             south
## 6754   -85.60562 44.98865    24  6787       michigan             south
## 6755   -85.58844 44.95427    24  6788       michigan             south
## 6756   -85.61135 44.91416    24  6789       michigan             south
## 6757   -85.62282 44.85686    24  6790       michigan             south
## 6758   -85.62855 44.80530    24  6791       michigan             south
## 6759   -85.61708 44.79384    24  6792       michigan             south
## 6760   -85.59989 44.78238    24  6793       michigan             south
## 6761   -85.58844 44.79384    24  6794       michigan             south
## 6762   -85.56551 44.83968    24  6795       michigan             south
## 6763   -85.54260 44.88551    24  6796       michigan             south
## 6764   -85.52541 44.95427    24  6797       michigan             south
## 6765   -85.51395 44.98291    24  6798       michigan             south
## 6766   -85.49104 45.00010    24  6799       michigan             south
## 6767   -85.46812 44.99438    24  6800       michigan             south
## 6768   -85.47384 44.97146    24  6801       michigan             south
## 6769   -85.47957 44.94281    24  6802       michigan             south
## 6770   -85.47957 44.87978    24  6803       michigan             south
## 6771   -85.50249 44.85114    24  6804       michigan             south
## 6772   -85.52541 44.83395    24  6805       michigan             south
## 6773   -85.54833 44.79957    24  6806       michigan             south
## 6774   -85.54833 44.78238    24  6807       michigan             south
## 6775   -85.54260 44.76519    24  6808       michigan             south
## 6776   -85.51395 44.77092    24  6809       michigan             south
## 6777   -85.47957 44.78238    24  6810       michigan             south
## 6778   -85.45093 44.82822    24  6811       michigan             south
## 6779   -85.41655 44.86832    24  6812       michigan             south
## 6780   -85.39363 44.92562    24  6813       michigan             south
## 6781   -85.37071 45.01157    24  6814       michigan             south
## 6782   -85.35925 45.06313    24  6815       michigan             south
## 6783   -85.37071 45.12616    24  6816       michigan             south
## 6784   -85.37644 45.21210    24  6817       michigan             south
## 6785   -85.37644 45.24075    24  6818       michigan             south
## 6786   -85.34779 45.28659    24  6819       michigan             south
## 6787   -85.29623 45.30378    24  6820       michigan             south
## 6788   -85.26758 45.30378    24  6821       michigan             south
## 6789   -85.24466 45.31523    24  6822       michigan             south
## 6790   -85.23320 45.34388    24  6823       michigan             south
## 6791   -85.18164 45.36107    24  6824       michigan             south
## 6792   -85.14725 45.37826    24  6825       michigan             south
## 6793   -85.10142 45.38399    24  6826       michigan             south
## 6794   -85.03840 45.37826    24  6827       michigan             south
## 6795   -84.98109 45.37826    24  6828       michigan             south
## 6796   -84.94672 45.37826    24  6829       michigan             south
## 6797   -84.92953 45.39545    24  6830       michigan             south
## 6798   -84.92953 45.40691    24  6831       michigan             south
## 6799   -84.98109 45.41837    24  6832       michigan             south
## 6800   -85.02120 45.44701    24  6833       michigan             south
## 6801   -85.06131 45.46420    24  6834       michigan             south
## 6802   -85.07851 45.48712    24  6835       michigan             south
## 6803   -85.09570 45.52150    24  6836       michigan             south
## 6804   -85.09570 45.56160    24  6837       michigan             south
## 6805   -85.09570 45.59025    24  6838       michigan             south
## 6806   -85.06704 45.61317    24  6839       michigan             south
## 6807   -85.03267 45.64182    24  6840       michigan             south
## 6808   -84.98683 45.66473    24  6841       michigan             south
## 6809   -84.94672 45.68765    24  6842       michigan             south
## 6810   -84.94099 45.69339    24  6843       michigan             south
## 6811   -84.94099 45.71630    24  6844       michigan             south
## 6812   -84.96964 45.74495    24  6845       michigan             south
## 6813   -84.96964 45.75641    24  6846       michigan             south
## 6814   -84.92953 45.75641    24  6847       michigan             south
## 6815   -84.87797 45.75068    24  6848       michigan             south
## 6816   -84.82640 45.74495    24  6849       michigan             south
## 6817   -84.79775 45.75068    24  6850       michigan             south
## 6818   -84.76911 45.76787    24  6851       michigan             south
## 6819   -84.76338 45.78506    24  6852       michigan             south
## 6820   -84.74619 45.79079    24  6853       michigan             south
## 6821   -84.74046 45.79079    24  6854       michigan             south
## 6822   -84.70608 45.78506    24  6855       michigan             south
## 6823   -84.65451 45.75641    24  6856       michigan             south
## 6824   -84.56284 45.72203    24  6857       michigan             south
## 6825   -84.47117 45.67047    24  6858       michigan             south
## 6826   -84.41960 45.65900    24  6859       michigan             south
## 6827   -84.36803 45.64755    24  6860       michigan             south
## 6828   -84.30501 45.65900    24  6861       michigan             south
## 6829   -84.27637 45.64755    24  6862       michigan             south
## 6830   -84.24771 45.64755    24  6863       michigan             south
## 6831   -84.21333 45.63036    24  6864       michigan             south
## 6832   -84.17323 45.61317    24  6865       michigan             south
## 6833   -84.13885 45.57879    24  6866       michigan             south
## 6834   -84.11593 45.53296    24  6867       michigan             south
## 6835   -84.10448 45.51577    24  6868       michigan             south
## 6836   -84.08156 45.49858    24  6869       michigan             south
## 6837   -84.04145 45.50431    24  6870       michigan             south
## 6838   -83.98415 45.50431    24  6871       michigan             south
## 6839   -83.93832 45.50431    24  6872       michigan             south
## 6840   -83.89821 45.48712    24  6873       michigan             south
## 6841   -83.78362 45.42982    24  6874       michigan             south
## 6842   -83.71486 45.41263    24  6875       michigan             south
## 6843   -83.67476 45.40118    24  6876       michigan             south
## 6844   -83.62318 45.37826    24  6877       michigan             south
## 6845   -83.52006 45.36107    24  6878       michigan             south
## 6846   -83.49714 45.35534    24  6879       michigan             south
## 6847   -83.46849 45.32669    24  6880       michigan             south
## 6848   -83.41120 45.29804    24  6881       michigan             south
## 6849   -83.39973 45.27512    24  6882       michigan             south
## 6850   -83.40547 45.24075    24  6883       michigan             south
## 6851   -83.40547 45.21210    24  6884       michigan             south
## 6852   -83.38828 45.18918    24  6885       michigan             south
## 6853   -83.34817 45.16626    24  6886       michigan             south
## 6854   -83.31380 45.13189    24  6887       michigan             south
## 6855   -83.31380 45.09178    24  6888       michigan             south
## 6856   -83.26796 45.05167    24  6889       michigan             south
## 6857   -83.26796 45.04021    24  6890       michigan             south
## 6858   -83.29087 45.04021    24  6891       michigan             south
## 6859   -83.37682 45.06313    24  6892       michigan             south
## 6860   -83.42265 45.06886    24  6893       michigan             south
## 6861   -83.43411 45.04594    24  6894       michigan             south
## 6862   -83.45131 45.02302    24  6895       michigan             south
## 6863   -83.45131 44.98291    24  6896       michigan             south
## 6864   -83.43411 44.94281    24  6897       michigan             south
## 6865   -83.39973 44.89697    24  6898       michigan             south
## 6866   -83.36536 44.86832    24  6899       michigan             south
## 6867   -83.33098 44.83968    24  6900       michigan             south
## 6868   -83.30806 44.80530    24  6901       michigan             south
## 6869   -83.30233 44.77665    24  6902       michigan             south
## 6870   -83.28515 44.72509    24  6903       michigan             south
## 6871   -83.27942 44.69644    24  6904       michigan             south
## 6872   -83.30233 44.66206    24  6905       michigan             south
## 6873   -83.30233 44.58757    24  6906       michigan             south
## 6874   -83.31380 44.53601    24  6907       michigan             south
## 6875   -83.31953 44.51882    24  6908       michigan             south
## 6876   -83.32526 44.47871    24  6909       michigan             south
## 6877   -83.33098 44.39850    24  6910       michigan             south
## 6878   -83.33671 44.36412    24  6911       michigan             south
## 6879   -83.34817 44.34693    24  6912       michigan             south
## 6880   -83.37109 44.31829    24  6913       michigan             south
## 6881   -83.40547 44.31256    24  6914       michigan             south
## 6882   -83.42265 44.27818    24  6915       michigan             south
## 6883   -83.44557 44.26099    24  6916       michigan             south
## 6884   -83.49141 44.27245    24  6917       michigan             south
## 6885   -83.52006 44.26099    24  6918       michigan             south
## 6886   -83.54871 44.22088    24  6919       michigan             south
## 6887   -83.56017 44.19223    24  6920       michigan             south
## 6888   -83.56017 44.16359    24  6921       michigan             south
## 6889   -83.57735 44.10629    24  6922       michigan             south
## 6890   -83.58881 44.07191    24  6923       michigan             south
## 6891   -83.60027 44.06046    24  6924       michigan             south
## 6892   -83.65757 44.05472    24  6925       michigan             south
## 6893   -83.67476 44.03180    24  6926       michigan             south
## 6894   -83.68049 44.00889    24  6927       michigan             south
## 6895   -83.70913 44.00316    24  6928       michigan             south
## 6896   -83.74924 44.00889    24  6929       michigan             south
## 6897   -83.78934 43.99743    24  6930       michigan             south
## 6898   -83.84664 43.99743    24  6931       michigan             south
## 6899   -83.88675 43.96305    24  6932       michigan             south
## 6900   -83.90395 43.93440    24  6933       michigan             south
## 6901   -83.90967 43.91148    24  6934       michigan             south
## 6902   -83.91540 43.87138    24  6935       michigan             south
## 6903   -83.93832 43.81981    24  6936       michigan             south
## 6904   -83.96124 43.77398    24  6937       michigan             south
## 6905   -83.91540 43.72241    24  6938       michigan             south
## 6906   -83.91540 43.69949    24  6939       michigan             south
## 6907   -83.88675 43.67084    24  6940       michigan             south
## 6908   -83.85811 43.64219    24  6941       michigan             south
## 6909   -83.79507 43.63647    24  6942       michigan             south
## 6910   -83.74351 43.63074    24  6943       michigan             south
## 6911   -83.72060 43.61355    24  6944       michigan             south
## 6912   -83.72060 43.58490    24  6945       michigan             south
## 6913   -83.69195 43.58490    24  6946       michigan             south
## 6914   -83.66329 43.59636    24  6947       michigan             south
## 6915   -83.62892 43.63647    24  6948       michigan             south
## 6916   -83.58308 43.67084    24  6949       michigan             south
## 6917   -83.55444 43.70522    24  6950       michigan             south
## 6918   -83.53152 43.71668    24  6951       michigan             south
## 6919   -83.50287 43.71095    24  6952       michigan             south
## 6920   -83.48568 43.71668    24  6953       michigan             south
## 6921   -83.46276 43.73960    24  6954       michigan             south
## 6922   -83.45131 43.75679    24  6955       michigan             south
## 6923   -83.41120 43.82554    24  6956       michigan             south
## 6924   -83.36536 43.85992    24  6957       michigan             south
## 6925   -83.33671 43.91148    24  6958       michigan             south
## 6926   -83.28515 43.95732    24  6959       michigan             south
## 6927   -83.23358 43.98597    24  6960       michigan             south
## 6928   -83.17055 43.99743    24  6961       michigan             south
## 6929   -83.07315 44.02035    24  6962       michigan             south
## 6930   -83.05023 44.04327    24  6963       michigan             south
## 6931   -83.00439 44.06046    24  6964       michigan             south
## 6932   -82.98148 44.06618    24  6965       michigan             south
## 6933   -82.94137 44.06618    24  6966       michigan             south
## 6934   -82.91273 44.06618    24  6967       michigan             south
## 6935   -82.86689 44.04327    24  6968       michigan             south
## 6936   -82.80386 44.02608    24  6969       michigan             south
## 6937   -82.75230 44.00889    24  6970       michigan             south
## 6938   -82.71791 43.97451    24  6971       michigan             south
## 6939   -82.70073 43.95732    24  6972       michigan             south
## 6940   -82.68927 43.91148    24  6973       michigan             south
## 6941   -82.65489 43.88284    24  6974       michigan             south
## 6942   -82.61478 43.81408    24  6975       michigan             south
## 6943   -82.60332 43.74533    24  6976       michigan             south
## 6944   -82.59760 43.68803    24  6977       michigan             south
## 6945   -82.60332 43.63647    24  6978       michigan             south
## 6946   -82.59760 43.56771    24  6979       michigan             south
## 6947   -82.57468 43.51041    24  6980       michigan             south
## 6948   -82.55176 43.47031    24  6981       michigan             south
## 6949   -82.52884 43.40728    24  6982       michigan             south
## 6950   -82.52884 43.34999    24  6983       michigan             south
## 6951   -82.52311 43.28123    24  6984       michigan             south
## 6952   -82.51738 43.20675    24  6985       michigan             south
## 6953   -82.50020 43.18956    24  6986       michigan             south
## 6954   -82.49446 43.17810    24  6987       michigan             south
## 6955   -82.48873 43.10934    24  6988       michigan             south
## 6956   -82.45436 43.04059    24  6989       michigan             south
## 6957   -82.44289 43.00621    24  6990       michigan             south
## 6958   -82.47154 42.96038    24  6991       michigan             south
## 6959   -82.50020 42.92600    24  6992       michigan             south
## 6960   -82.51738 42.88589    24  6993       michigan             south
## 6961   -82.52311 42.81141    24  6994       michigan             south
## 6962   -82.52311 42.74838    24  6995       michigan             south
## 6963   -82.52884 42.67390    24  6996       michigan             south
## 6964   -82.56322 42.61660    24  6997       michigan             south
## 6965   -82.60905 42.57649    24  6998       michigan             south
## 6966   -82.62624 42.56504    24  6999       michigan             south
## 6967   -82.63197 42.57649    24  7000       michigan             south
## 6968   -82.66062 42.58796    24  7001       michigan             south
## 6969   -82.68354 42.60514    24  7002       michigan             south
## 6970   -82.67207 42.62233    24  7003       michigan             south
## 6971   -82.64343 42.63952    24  7004       michigan             south
## 6972   -82.64343 42.66244    24  7005       michigan             south
## 6973   -82.67781 42.68536    24  7006       michigan             south
## 6974   -82.70073 42.69109    24  7007       michigan             south
## 6975   -82.72365 42.67963    24  7008       michigan             south
## 6976   -82.77522 42.66817    24  7009       michigan             south
## 6977   -82.81532 42.64525    24  7010       michigan             south
## 6978   -82.81532 42.62806    24  7011       michigan             south
## 6979   -82.79813 42.61087    24  7012       michigan             south
## 6980   -82.79813 42.58796    24  7013       michigan             south
## 6981   -82.80959 42.57649    24  7014       michigan             south
## 6982   -82.86116 42.54212    24  7015       michigan             south
## 6983   -82.86689 42.51347    24  7016       michigan             south
## 6984   -82.86689 42.48482    24  7017       michigan             south
## 6985   -82.86689 42.46190    24  7018       michigan             south
## 6986   -82.86689 42.44471    24  7019       michigan             south
## 6987   -82.88980 42.40461    24  7020       michigan             south
## 6988   -82.92418 42.37596    24  7021       michigan             south
## 6989   -82.96429 42.35877    24  7022       michigan             south
## 6990   -83.02731 42.34158    24  7023       michigan             south
## 6991   -83.07315 42.32439    24  7024       michigan             south
## 6992   -83.10753 42.30148    24  7025       michigan             south
## 6993   -83.14191 42.24991    24  7026       michigan             south
## 6994   -83.14191 42.21553    24  7027       michigan             south
## 6995   -83.14764 42.18688    24  7028       michigan             south
## 6996   -83.17055 42.15250    24  7029       michigan             south
## 6997   -83.17628 42.12386    24  7030       michigan             south
## 6998   -83.17055 42.06656    24  7031       michigan             south
## 6999   -83.16483 42.04937    24  7032       michigan             south
## 7000   -83.17628 42.03218    24  7033       michigan             south
## 7001   -83.19347 42.02073    24  7034       michigan             south
## 7002   -83.21638 42.00927    24  7035       michigan             south
## 7003   -83.23358 41.98062    24  7036       michigan             south
## 7004   -83.25649 41.96916    24  7037       michigan             south
## 7005   -83.30806 41.95197    24  7038       michigan             south
## 7006   -83.33671 41.91759    24  7039       michigan             south
## 7007   -83.35963 41.89467    24  7040       michigan             south
## 7008   -83.38255 41.87748    24  7041       michigan             south
## 7009   -83.41120 41.84884    24  7042       michigan             south
## 7010   -83.43411 41.80873    24  7043       michigan             south
## 7011   -83.43984 41.78008    24  7044       michigan             south
## 7012   -83.44557 41.75143    24  7045       michigan             south
## 7013   -96.42879 43.49323    25  7047      minnesota              &lt;NA&gt;
## 7014   -96.42879 43.85419    25  7048      minnesota              &lt;NA&gt;
## 7015   -96.42879 44.20369    25  7049      minnesota              &lt;NA&gt;
## 7016   -96.43452 44.54747    25  7050      minnesota              &lt;NA&gt;
## 7017   -96.43452 44.63914    25  7051      minnesota              &lt;NA&gt;
## 7018   -96.43452 44.81676    25  7052      minnesota              &lt;NA&gt;
## 7019   -96.43452 44.97719    25  7053      minnesota              &lt;NA&gt;
## 7020   -96.43452 45.26367    25  7054      minnesota              &lt;NA&gt;
## 7021   -96.43452 45.29231    25  7055      minnesota              &lt;NA&gt;
## 7022   -96.44025 45.31523    25  7056      minnesota              &lt;NA&gt;
## 7023   -96.44025 45.32669    25  7057      minnesota              &lt;NA&gt;
## 7024   -96.45745 45.35534    25  7058      minnesota              &lt;NA&gt;
## 7025   -96.51474 45.37826    25  7059      minnesota              &lt;NA&gt;
## 7026   -96.57777 45.40691    25  7060      minnesota              &lt;NA&gt;
## 7027   -96.68663 45.44701    25  7061      minnesota              &lt;NA&gt;
## 7028   -96.72100 45.49858    25  7062      minnesota              &lt;NA&gt;
## 7029   -96.77831 45.55587    25  7063      minnesota              &lt;NA&gt;
## 7030   -96.81268 45.58452    25  7064      minnesota              &lt;NA&gt;
## 7031   -96.83559 45.59025    25  7065      minnesota              &lt;NA&gt;
## 7032   -96.84132 45.63036    25  7066      minnesota              &lt;NA&gt;
## 7033   -96.83559 45.64755    25  7067      minnesota              &lt;NA&gt;
## 7034   -96.82414 45.67047    25  7068      minnesota              &lt;NA&gt;
## 7035   -96.77831 45.68765    25  7069      minnesota              &lt;NA&gt;
## 7036   -96.65225 45.76214    25  7070      minnesota              &lt;NA&gt;
## 7037   -96.59496 45.81944    25  7071      minnesota              &lt;NA&gt;
## 7038   -96.57204 45.84808    25  7072      minnesota              &lt;NA&gt;
## 7039   -96.56058 45.87673    25  7073      minnesota              &lt;NA&gt;
## 7040   -96.55485 45.91111    25  7074      minnesota              &lt;NA&gt;
## 7041   -96.56058 45.93976    25  7075      minnesota              &lt;NA&gt;
## 7042   -96.56631 45.97413    25  7076      minnesota              &lt;NA&gt;
## 7043   -96.56631 45.99705    25  7077      minnesota              &lt;NA&gt;
## 7044   -96.54912 46.03143    25  7078      minnesota              &lt;NA&gt;
## 7045   -96.54912 46.05435    25  7079      minnesota              &lt;NA&gt;
## 7046   -96.53766 46.08873    25  7080      minnesota              &lt;NA&gt;
## 7047   -96.55485 46.12310    25  7081      minnesota              &lt;NA&gt;
## 7048   -96.57777 46.15748    25  7082      minnesota              &lt;NA&gt;
## 7049   -96.57777 46.24915    25  7083      minnesota              &lt;NA&gt;
## 7050   -96.58923 46.32364    25  7084      minnesota              &lt;NA&gt;
## 7051   -96.62360 46.35801    25  7085      minnesota              &lt;NA&gt;
## 7052   -96.67516 46.39812    25  7086      minnesota              &lt;NA&gt;
## 7053   -96.70954 46.44969    25  7087      minnesota              &lt;NA&gt;
## 7054   -96.72100 46.48407    25  7088      minnesota              &lt;NA&gt;
## 7055   -96.73820 46.57001    25  7089      minnesota              &lt;NA&gt;
## 7056   -96.77831 46.63303    25  7090      minnesota              &lt;NA&gt;
## 7057   -96.78403 46.66741    25  7091      minnesota              &lt;NA&gt;
## 7058   -96.77831 46.70752    25  7092      minnesota              &lt;NA&gt;
## 7059   -96.77258 46.79919    25  7093      minnesota              &lt;NA&gt;
## 7060   -96.76684 46.87368    25  7094      minnesota              &lt;NA&gt;
## 7061   -96.75538 46.91951    25  7095      minnesota              &lt;NA&gt;
## 7062   -96.82414 46.99973    25  7096      minnesota              &lt;NA&gt;
## 7063   -96.81841 47.03411    25  7097      minnesota              &lt;NA&gt;
## 7064   -96.81268 47.05130    25  7098      minnesota              &lt;NA&gt;
## 7065   -96.81268 47.08567    25  7099      minnesota              &lt;NA&gt;
## 7066   -96.81841 47.12005    25  7100      minnesota              &lt;NA&gt;
## 7067   -96.81841 47.14870    25  7101      minnesota              &lt;NA&gt;
## 7068   -96.82414 47.20599    25  7102      minnesota              &lt;NA&gt;
## 7069   -96.82987 47.24037    25  7103      minnesota              &lt;NA&gt;
## 7070   -96.83559 47.27475    25  7104      minnesota              &lt;NA&gt;
## 7071   -96.82987 47.32059    25  7105      minnesota              &lt;NA&gt;
## 7072   -96.82414 47.36069    25  7106      minnesota              &lt;NA&gt;
## 7073   -96.82414 47.38934    25  7107      minnesota              &lt;NA&gt;
## 7074   -96.83559 47.43518    25  7108      minnesota              &lt;NA&gt;
## 7075   -96.83559 47.49247    25  7109      minnesota              &lt;NA&gt;
## 7076   -96.83559 47.49820    25  7110      minnesota              &lt;NA&gt;
## 7077   -96.84132 47.53258    25  7111      minnesota              &lt;NA&gt;
## 7078   -96.84705 47.55550    25  7112      minnesota              &lt;NA&gt;
## 7079   -96.84705 47.58414    25  7113      minnesota              &lt;NA&gt;
## 7080   -96.85851 47.60706    25  7114      minnesota              &lt;NA&gt;
## 7081   -96.86998 47.64144    25  7115      minnesota              &lt;NA&gt;
## 7082   -96.88143 47.67009    25  7116      minnesota              &lt;NA&gt;
## 7083   -96.91009 47.71592    25  7117      minnesota              &lt;NA&gt;
## 7084   -96.93300 47.76749    25  7118      minnesota              &lt;NA&gt;
## 7085   -96.95592 47.80760    25  7119      minnesota              &lt;NA&gt;
## 7086   -96.99030 47.85917    25  7120      minnesota              &lt;NA&gt;
## 7087   -97.01894 47.88208    25  7121      minnesota              &lt;NA&gt;
## 7088   -97.03613 47.92792    25  7122      minnesota              &lt;NA&gt;
## 7089   -97.04759 47.96230    25  7123      minnesota              &lt;NA&gt;
## 7090   -97.05905 47.99667    25  7124      minnesota              &lt;NA&gt;
## 7091   -97.06478 48.03678    25  7125      minnesota              &lt;NA&gt;
## 7092   -97.07624 48.05970    25  7126      minnesota              &lt;NA&gt;
## 7093   -97.13354 48.13418    25  7127      minnesota              &lt;NA&gt;
## 7094   -97.14500 48.16856    25  7128      minnesota              &lt;NA&gt;
## 7095   -97.13927 48.19148    25  7129      minnesota              &lt;NA&gt;
## 7096   -97.13927 48.23159    25  7130      minnesota              &lt;NA&gt;
## 7097   -97.13927 48.27742    25  7131      minnesota              &lt;NA&gt;
## 7098   -97.13927 48.32326    25  7132      minnesota              &lt;NA&gt;
## 7099   -97.15073 48.36910    25  7133      minnesota              &lt;NA&gt;
## 7100   -97.13927 48.40921    25  7134      minnesota              &lt;NA&gt;
## 7101   -97.13927 48.45504    25  7135      minnesota              &lt;NA&gt;
## 7102   -97.13927 48.51234    25  7136      minnesota              &lt;NA&gt;
## 7103   -97.14500 48.54671    25  7137      minnesota              &lt;NA&gt;
## 7104   -97.15646 48.56963    25  7138      minnesota              &lt;NA&gt;
## 7105   -97.15646 48.58109    25  7139      minnesota              &lt;NA&gt;
## 7106   -97.13927 48.60974    25  7140      minnesota              &lt;NA&gt;
## 7107   -97.11062 48.63266    25  7141      minnesota              &lt;NA&gt;
## 7108   -97.09343 48.66131    25  7142      minnesota              &lt;NA&gt;
## 7109   -97.11062 48.69568    25  7143      minnesota              &lt;NA&gt;
## 7110   -97.12780 48.73006    25  7144      minnesota              &lt;NA&gt;
## 7111   -97.14500 48.74725    25  7145      minnesota              &lt;NA&gt;
## 7112   -97.17937 48.81027    25  7146      minnesota              &lt;NA&gt;
## 7113   -97.18510 48.86757    25  7147      minnesota              &lt;NA&gt;
## 7114   -97.19083 48.89622    25  7148      minnesota              &lt;NA&gt;
## 7115   -97.22521 48.93633    25  7149      minnesota              &lt;NA&gt;
## 7116   -97.22521 48.99935    25  7150      minnesota              &lt;NA&gt;
## 7117   -96.37151 48.99935    25  7151      minnesota              &lt;NA&gt;
## 7118   -95.29434 48.99935    25  7152      minnesota              &lt;NA&gt;
## 7119   -95.15683 49.00508    25  7153      minnesota              &lt;NA&gt;
## 7120   -95.15110 49.38323    25  7154      minnesota              &lt;NA&gt;
## 7121   -95.10526 49.37177    25  7155      minnesota              &lt;NA&gt;
## 7122   -95.05370 49.36604    25  7156      minnesota              &lt;NA&gt;
## 7123   -95.01933 49.36032    25  7157      minnesota              &lt;NA&gt;
## 7124   -94.98494 49.37177    25  7158      minnesota              &lt;NA&gt;
## 7125   -94.93338 49.37750    25  7159      minnesota              &lt;NA&gt;
## 7126   -94.90472 49.36604    25  7160      minnesota              &lt;NA&gt;
## 7127   -94.88181 49.34885    25  7161      minnesota              &lt;NA&gt;
## 7128   -94.84171 49.34312    25  7162      minnesota              &lt;NA&gt;
## 7129   -94.80160 49.33740    25  7163      minnesota              &lt;NA&gt;
## 7130   -94.79587 49.29729    25  7164      minnesota              &lt;NA&gt;
## 7131   -94.79014 49.23999    25  7165      minnesota              &lt;NA&gt;
## 7132   -94.76149 49.17124    25  7166      minnesota              &lt;NA&gt;
## 7133   -94.73284 49.11395    25  7167      minnesota              &lt;NA&gt;
## 7134   -94.72138 49.05664    25  7168      minnesota              &lt;NA&gt;
## 7135   -94.69846 48.98216    25  7169      minnesota              &lt;NA&gt;
## 7136   -94.67554 48.93060    25  7170      minnesota              &lt;NA&gt;
## 7137   -94.67554 48.89049    25  7171      minnesota              &lt;NA&gt;
## 7138   -94.67554 48.85038    25  7172      minnesota              &lt;NA&gt;
## 7139   -94.68701 48.81601    25  7173      minnesota              &lt;NA&gt;
## 7140   -94.68127 48.78735    25  7174      minnesota              &lt;NA&gt;
## 7141   -94.66982 48.76444    25  7175      minnesota              &lt;NA&gt;
## 7142   -94.60680 48.73579    25  7176      minnesota              &lt;NA&gt;
## 7143   -94.52085 48.71287    25  7177      minnesota              &lt;NA&gt;
## 7144   -94.44064 48.68995    25  7178      minnesota              &lt;NA&gt;
## 7145   -94.40053 48.70141    25  7179      minnesota              &lt;NA&gt;
## 7146   -94.37188 48.70714    25  7180      minnesota              &lt;NA&gt;
## 7147   -94.33177 48.70714    25  7181      minnesota              &lt;NA&gt;
## 7148   -94.29166 48.70141    25  7182      minnesota              &lt;NA&gt;
## 7149   -94.25156 48.68995    25  7183      minnesota              &lt;NA&gt;
## 7150   -94.23438 48.64985    25  7184      minnesota              &lt;NA&gt;
## 7151   -94.15416 48.64985    25  7185      minnesota              &lt;NA&gt;
## 7152   -93.84476 48.63839    25  7186      minnesota              &lt;NA&gt;
## 7153   -93.81038 48.62120    25  7187      minnesota              &lt;NA&gt;
## 7154   -93.78746 48.59828    25  7188      minnesota              &lt;NA&gt;
## 7155   -93.79319 48.53526    25  7189      minnesota              &lt;NA&gt;
## 7156   -93.77027 48.50661    25  7190      minnesota              &lt;NA&gt;
## 7157   -93.44942 48.55817    25  7191      minnesota              &lt;NA&gt;
## 7158   -93.43796 48.59255    25  7192      minnesota              &lt;NA&gt;
## 7159   -93.40931 48.60401    25  7193      minnesota              &lt;NA&gt;
## 7160   -93.26607 48.63839    25  7194      minnesota              &lt;NA&gt;
## 7161   -93.23743 48.64412    25  7195      minnesota              &lt;NA&gt;
## 7162   -93.18585 48.64412    25  7196      minnesota              &lt;NA&gt;
## 7163   -93.07127 48.62693    25  7197      minnesota              &lt;NA&gt;
## 7164   -93.00824 48.62693    25  7198      minnesota              &lt;NA&gt;
## 7165   -92.95667 48.63266    25  7199      minnesota              &lt;NA&gt;
## 7166   -92.92229 48.62120    25  7200      minnesota              &lt;NA&gt;
## 7167   -92.88219 48.59828    25  7201      minnesota              &lt;NA&gt;
## 7168   -92.80197 48.57536    25  7202      minnesota              &lt;NA&gt;
## 7169   -92.73895 48.55817    25  7203      minnesota              &lt;NA&gt;
## 7170   -92.68738 48.55817    25  7204      minnesota              &lt;NA&gt;
## 7171   -92.65301 48.55817    25  7205      minnesota              &lt;NA&gt;
## 7172   -92.61863 48.55817    25  7206      minnesota              &lt;NA&gt;
## 7173   -92.61290 48.50661    25  7207      minnesota              &lt;NA&gt;
## 7174   -92.67020 48.49515    25  7208      minnesota              &lt;NA&gt;
## 7175   -92.68738 48.47796    25  7209      minnesota              &lt;NA&gt;
## 7176   -92.68738 48.45504    25  7210      minnesota              &lt;NA&gt;
## 7177   -92.63009 48.45504    25  7211      minnesota              &lt;NA&gt;
## 7178   -92.57279 48.45504    25  7212      minnesota              &lt;NA&gt;
## 7179   -92.53268 48.44931    25  7213      minnesota              &lt;NA&gt;
## 7180   -92.50404 48.44931    25  7214      minnesota              &lt;NA&gt;
## 7181   -92.44674 48.40921    25  7215      minnesota              &lt;NA&gt;
## 7182   -92.45820 48.36910    25  7216      minnesota              &lt;NA&gt;
## 7183   -92.45247 48.34045    25  7217      minnesota              &lt;NA&gt;
## 7184   -92.41809 48.28888    25  7218      minnesota              &lt;NA&gt;
## 7185   -92.36652 48.23159    25  7219      minnesota              &lt;NA&gt;
## 7186   -92.28058 48.25451    25  7220      minnesota              &lt;NA&gt;
## 7187   -92.28632 48.31753    25  7221      minnesota              &lt;NA&gt;
## 7188   -92.27485 48.34045    25  7222      minnesota              &lt;NA&gt;
## 7189   -92.25767 48.35191    25  7223      minnesota              &lt;NA&gt;
## 7190   -92.21183 48.35764    25  7224      minnesota              &lt;NA&gt;
## 7191   -92.15453 48.35764    25  7225      minnesota              &lt;NA&gt;
## 7192   -92.08578 48.36337    25  7226      minnesota              &lt;NA&gt;
## 7193   -92.06859 48.36337    25  7227      minnesota              &lt;NA&gt;
## 7194   -92.04567 48.35764    25  7228      minnesota              &lt;NA&gt;
## 7195   -92.01702 48.34045    25  7229      minnesota              &lt;NA&gt;
## 7196   -92.01129 48.33472    25  7230      minnesota              &lt;NA&gt;
## 7197   -91.98837 48.31753    25  7231      minnesota              &lt;NA&gt;
## 7198   -91.99410 48.28315    25  7232      minnesota              &lt;NA&gt;
## 7199   -91.97691 48.24878    25  7233      minnesota              &lt;NA&gt;
## 7200   -91.94254 48.24305    25  7234      minnesota              &lt;NA&gt;
## 7201   -91.90816 48.24305    25  7235      minnesota              &lt;NA&gt;
## 7202   -91.87952 48.23732    25  7236      minnesota              &lt;NA&gt;
## 7203   -91.84514 48.21440    25  7237      minnesota              &lt;NA&gt;
## 7204   -91.77065 48.20294    25  7238      minnesota              &lt;NA&gt;
## 7205   -91.75346 48.20867    25  7239      minnesota              &lt;NA&gt;
## 7206   -91.72482 48.20294    25  7240      minnesota              &lt;NA&gt;
## 7207   -91.70190 48.19148    25  7241      minnesota              &lt;NA&gt;
## 7208   -91.69617 48.16856    25  7242      minnesota              &lt;NA&gt;
## 7209   -91.69043 48.13418    25  7243      minnesota              &lt;NA&gt;
## 7210   -91.67325 48.11700    25  7244      minnesota              &lt;NA&gt;
## 7211   -91.62168 48.10554    25  7245      minnesota              &lt;NA&gt;
## 7212   -91.56438 48.10554    25  7246      minnesota              &lt;NA&gt;
## 7213   -91.55293 48.07116    25  7247      minnesota              &lt;NA&gt;
## 7214   -91.51855 48.06543    25  7248      minnesota              &lt;NA&gt;
## 7215   -91.48990 48.07116    25  7249      minnesota              &lt;NA&gt;
## 7216   -91.45552 48.07689    25  7250      minnesota              &lt;NA&gt;
## 7217   -91.40968 48.05970    25  7251      minnesota              &lt;NA&gt;
## 7218   -91.30083 48.07689    25  7252      minnesota              &lt;NA&gt;
## 7219   -91.22634 48.09981    25  7253      minnesota              &lt;NA&gt;
## 7220   -91.16331 48.13992    25  7254      minnesota              &lt;NA&gt;
## 7221   -91.07164 48.18575    25  7255      minnesota              &lt;NA&gt;
## 7222   -91.01434 48.19721    25  7256      minnesota              &lt;NA&gt;
## 7223   -90.99142 48.21440    25  7257      minnesota              &lt;NA&gt;
## 7224   -90.95132 48.23732    25  7258      minnesota              &lt;NA&gt;
## 7225   -90.90548 48.24878    25  7259      minnesota              &lt;NA&gt;
## 7226   -90.87683 48.25451    25  7260      minnesota              &lt;NA&gt;
## 7227   -90.83673 48.25451    25  7261      minnesota              &lt;NA&gt;
## 7228   -90.83100 48.24305    25  7262      minnesota              &lt;NA&gt;
## 7229   -90.81381 48.19148    25  7263      minnesota              &lt;NA&gt;
## 7230   -90.76225 48.16856    25  7264      minnesota              &lt;NA&gt;
## 7231   -90.75652 48.13992    25  7265      minnesota              &lt;NA&gt;
## 7232   -90.75079 48.11700    25  7266      minnesota              &lt;NA&gt;
## 7233   -90.72214 48.10554    25  7267      minnesota              &lt;NA&gt;
## 7234   -90.68203 48.11126    25  7268      minnesota              &lt;NA&gt;
## 7235   -90.62473 48.12273    25  7269      minnesota              &lt;NA&gt;
## 7236   -90.59035 48.12845    25  7270      minnesota              &lt;NA&gt;
## 7237   -90.56171 48.12845    25  7271      minnesota              &lt;NA&gt;
## 7238   -90.49295 48.10554    25  7272      minnesota              &lt;NA&gt;
## 7239   -90.42420 48.11126    25  7273      minnesota              &lt;NA&gt;
## 7240   -90.30961 48.11700    25  7274      minnesota              &lt;NA&gt;
## 7241   -90.22939 48.11126    25  7275      minnesota              &lt;NA&gt;
## 7242   -90.17210 48.12273    25  7276      minnesota              &lt;NA&gt;
## 7243   -90.11481 48.11700    25  7277      minnesota              &lt;NA&gt;
## 7244   -90.06324 48.11126    25  7278      minnesota              &lt;NA&gt;
## 7245   -90.02886 48.08834    25  7279      minnesota              &lt;NA&gt;
## 7246   -89.99448 48.06543    25  7280      minnesota              &lt;NA&gt;
## 7247   -89.96010 48.04251    25  7281      minnesota              &lt;NA&gt;
## 7248   -89.91427 48.01959    25  7282      minnesota              &lt;NA&gt;
## 7249   -89.84551 47.99667    25  7283      minnesota              &lt;NA&gt;
## 7250   -89.78822 48.01386    25  7284      minnesota              &lt;NA&gt;
## 7251   -89.75384 48.02532    25  7285      minnesota              &lt;NA&gt;
## 7252   -89.68508 48.01959    25  7286      minnesota              &lt;NA&gt;
## 7253   -89.55903 48.01386    25  7287      minnesota              &lt;NA&gt;
## 7254   -89.47309 48.00813    25  7288      minnesota              &lt;NA&gt;
## 7255   -89.58768 47.97949    25  7289      minnesota              &lt;NA&gt;
## 7256   -89.66217 47.93365    25  7290      minnesota              &lt;NA&gt;
## 7257   -89.77103 47.88781    25  7291      minnesota              &lt;NA&gt;
## 7258   -89.83978 47.87062    25  7292      minnesota              &lt;NA&gt;
## 7259   -89.95438 47.83625    25  7293      minnesota              &lt;NA&gt;
## 7260   -90.10334 47.79041    25  7294      minnesota              &lt;NA&gt;
## 7261   -90.21220 47.76749    25  7295      minnesota              &lt;NA&gt;
## 7262   -90.35545 47.73884    25  7296      minnesota              &lt;NA&gt;
## 7263   -90.49295 47.69873    25  7297      minnesota              &lt;NA&gt;
## 7264   -90.70495 47.60706    25  7298      minnesota              &lt;NA&gt;
## 7265   -90.78516 47.58414    25  7299      minnesota              &lt;NA&gt;
## 7266   -90.84246 47.53831    25  7300      minnesota              &lt;NA&gt;
## 7267   -90.94559 47.48674    25  7301      minnesota              &lt;NA&gt;
## 7268   -91.00288 47.45236    25  7302      minnesota              &lt;NA&gt;
## 7269   -91.07164 47.40080    25  7303      minnesota              &lt;NA&gt;
## 7270   -91.14040 47.34923    25  7304      minnesota              &lt;NA&gt;
## 7271   -91.28937 47.22891    25  7305      minnesota              &lt;NA&gt;
## 7272   -91.39822 47.14870    25  7306      minnesota              &lt;NA&gt;
## 7273   -91.53574 47.08567    25  7307      minnesota              &lt;NA&gt;
## 7274   -91.61595 47.03983    25  7308      minnesota              &lt;NA&gt;
## 7275   -91.74200 46.97108    25  7309      minnesota              &lt;NA&gt;
## 7276   -91.78784 46.94816    25  7310      minnesota              &lt;NA&gt;
## 7277   -91.83368 46.91378    25  7311      minnesota              &lt;NA&gt;
## 7278   -91.91389 46.87368    25  7312      minnesota              &lt;NA&gt;
## 7279   -91.99983 46.83357    25  7313      minnesota              &lt;NA&gt;
## 7280   -92.07432 46.80492    25  7314      minnesota              &lt;NA&gt;
## 7281   -92.12589 46.76482    25  7315      minnesota              &lt;NA&gt;
## 7282   -92.16026 46.74190    25  7316      minnesota              &lt;NA&gt;
## 7283   -92.20037 46.71325    25  7317      minnesota              &lt;NA&gt;
## 7284   -92.22328 46.66741    25  7318      minnesota              &lt;NA&gt;
## 7285   -92.27485 46.66168    25  7319      minnesota              &lt;NA&gt;
## 7286   -92.30350 46.65595    25  7320      minnesota              &lt;NA&gt;
## 7287   -92.29205 46.42104    25  7321      minnesota              &lt;NA&gt;
## 7288   -92.29205 46.15175    25  7322      minnesota              &lt;NA&gt;
## 7289   -92.30350 46.07153    25  7323      minnesota              &lt;NA&gt;
## 7290   -92.33215 46.05435    25  7324      minnesota              &lt;NA&gt;
## 7291   -92.36079 46.02570    25  7325      minnesota              &lt;NA&gt;
## 7292   -92.43528 46.02570    25  7326      minnesota              &lt;NA&gt;
## 7293   -92.46393 45.99132    25  7327      minnesota              &lt;NA&gt;
## 7294   -92.53841 45.97986    25  7328      minnesota              &lt;NA&gt;
## 7295   -92.57852 45.95121    25  7329      minnesota              &lt;NA&gt;
## 7296   -92.68738 45.91111    25  7330      minnesota              &lt;NA&gt;
## 7297   -92.73322 45.89392    25  7331      minnesota              &lt;NA&gt;
## 7298   -92.75613 45.86527    25  7332      minnesota              &lt;NA&gt;
## 7299   -92.77905 45.84235    25  7333      minnesota              &lt;NA&gt;
## 7300   -92.78479 45.78506    25  7334      minnesota              &lt;NA&gt;
## 7301   -92.80770 45.75641    25  7335      minnesota              &lt;NA&gt;
## 7302   -92.84781 45.73349    25  7336      minnesota              &lt;NA&gt;
## 7303   -92.88792 45.70484    25  7337      minnesota              &lt;NA&gt;
## 7304   -92.90511 45.64182    25  7338      minnesota              &lt;NA&gt;
## 7305   -92.92229 45.61890    25  7339      minnesota              &lt;NA&gt;
## 7306   -92.91084 45.58452    25  7340      minnesota              &lt;NA&gt;
## 7307   -92.77905 45.56733    25  7341      minnesota              &lt;NA&gt;
## 7308   -92.73895 45.52150    25  7342      minnesota              &lt;NA&gt;
## 7309   -92.68165 45.45847    25  7343      minnesota              &lt;NA&gt;
## 7310   -92.67020 45.42982    25  7344      minnesota              &lt;NA&gt;
## 7311   -92.68738 45.40691    25  7345      minnesota              &lt;NA&gt;
## 7312   -92.72749 45.37253    25  7346      minnesota              &lt;NA&gt;
## 7313   -92.75041 45.33242    25  7347      minnesota              &lt;NA&gt;
## 7314   -92.76186 45.29804    25  7348      minnesota              &lt;NA&gt;
## 7315   -92.78479 45.28659    25  7349      minnesota              &lt;NA&gt;
## 7316   -92.76759 45.21783    25  7350      minnesota              &lt;NA&gt;
## 7317   -92.79052 45.20064    25  7351      minnesota              &lt;NA&gt;
## 7318   -92.77905 45.13189    25  7352      minnesota              &lt;NA&gt;
## 7319   -92.80197 45.07459    25  7353      minnesota              &lt;NA&gt;
## 7320   -92.79052 45.04594    25  7354      minnesota              &lt;NA&gt;
## 7321   -92.76186 44.95427    25  7355      minnesota              &lt;NA&gt;
## 7322   -92.77905 44.91416    25  7356      minnesota              &lt;NA&gt;
## 7323   -92.76186 44.86832    25  7357      minnesota              &lt;NA&gt;
## 7324   -92.79625 44.82822    25  7358      minnesota              &lt;NA&gt;
## 7325   -92.80197 44.75373    25  7359      minnesota              &lt;NA&gt;
## 7326   -92.73895 44.71363    25  7360      minnesota              &lt;NA&gt;
## 7327   -92.67592 44.69071    25  7361      minnesota              &lt;NA&gt;
## 7328   -92.63009 44.65060    25  7362      minnesota              &lt;NA&gt;
## 7329   -92.58998 44.60477    25  7363      minnesota              &lt;NA&gt;
## 7330   -92.53268 44.58185    25  7364      minnesota              &lt;NA&gt;
## 7331   -92.43528 44.57611    25  7365      minnesota              &lt;NA&gt;
## 7332   -92.36079 44.55320    25  7366      minnesota              &lt;NA&gt;
## 7333   -92.33788 44.54174    25  7367      minnesota              &lt;NA&gt;
## 7334   -92.32069 44.52455    25  7368      minnesota              &lt;NA&gt;
## 7335   -92.29778 44.48444    25  7369      minnesota              &lt;NA&gt;
## 7336   -92.25194 44.45580    25  7370      minnesota              &lt;NA&gt;
## 7337   -92.09723 44.42715    25  7371      minnesota              &lt;NA&gt;
## 7338   -92.10297 44.42142    25  7372      minnesota              &lt;NA&gt;
## 7339   -92.01702 44.39850    25  7373      minnesota              &lt;NA&gt;
## 7340   -91.94254 44.36412    25  7374      minnesota              &lt;NA&gt;
## 7341   -91.90816 44.32975    25  7375      minnesota              &lt;NA&gt;
## 7342   -91.87952 44.27818    25  7376      minnesota              &lt;NA&gt;
## 7343   -91.86232 44.23234    25  7377      minnesota              &lt;NA&gt;
## 7344   -91.83368 44.19223    25  7378      minnesota              &lt;NA&gt;
## 7345   -91.81075 44.17505    25  7379      minnesota              &lt;NA&gt;
## 7346   -91.72482 44.14067    25  7380      minnesota              &lt;NA&gt;
## 7347   -91.66752 44.10056    25  7381      minnesota              &lt;NA&gt;
## 7348   -91.60449 44.06618    25  7382      minnesota              &lt;NA&gt;
## 7349   -91.54720 44.03180    25  7383      minnesota              &lt;NA&gt;
## 7350   -91.49563 44.01462    25  7384      minnesota              &lt;NA&gt;
## 7351   -91.43834 43.99170    25  7385      minnesota              &lt;NA&gt;
## 7352   -91.39822 43.97451    25  7386      minnesota              &lt;NA&gt;
## 7353   -91.35812 43.92868    25  7387      minnesota              &lt;NA&gt;
## 7354   -91.30656 43.89429    25  7388      minnesota              &lt;NA&gt;
## 7355   -91.28937 43.85419    25  7389      minnesota              &lt;NA&gt;
## 7356   -91.26072 43.84273    25  7390      minnesota              &lt;NA&gt;
## 7357   -91.24353 43.80262    25  7391      minnesota              &lt;NA&gt;
## 7358   -91.24353 43.78543    25  7392      minnesota              &lt;NA&gt;
## 7359   -91.25499 43.72814    25  7393      minnesota              &lt;NA&gt;
## 7360   -91.27218 43.68803    25  7394      minnesota              &lt;NA&gt;
## 7361   -91.23779 43.63074    25  7395      minnesota              &lt;NA&gt;
## 7362   -91.24926 43.59636    25  7396      minnesota              &lt;NA&gt;
## 7363   -91.26072 43.55625    25  7397      minnesota              &lt;NA&gt;
## 7364   -91.22634 43.51041    25  7398      minnesota              &lt;NA&gt;
## 7365   -91.22061 43.51041    25  7399      minnesota              &lt;NA&gt;
## 7366   -91.22634 43.49895    25  7400      minnesota              &lt;NA&gt;
## 7367   -91.60449 43.51041    25  7401      minnesota              &lt;NA&gt;
## 7368   -91.72482 43.51041    25  7402      minnesota              &lt;NA&gt;
## 7369   -92.08005 43.50468    25  7403      minnesota              &lt;NA&gt;
## 7370   -92.45820 43.50468    25  7404      minnesota              &lt;NA&gt;
## 7371   -92.54987 43.51041    25  7405      minnesota              &lt;NA&gt;
## 7372   -93.02543 43.51041    25  7406      minnesota              &lt;NA&gt;
## 7373   -93.05981 43.51041    25  7407      minnesota              &lt;NA&gt;
## 7374   -93.49525 43.51041    25  7408      minnesota              &lt;NA&gt;
## 7375   -93.64423 43.51041    25  7409      minnesota              &lt;NA&gt;
## 7376   -93.97654 43.51041    25  7410      minnesota              &lt;NA&gt;
## 7377   -94.26302 43.50468    25  7411      minnesota              &lt;NA&gt;
## 7378   -94.45209 43.50468    25  7412      minnesota              &lt;NA&gt;
## 7379   -94.86462 43.50468    25  7413      minnesota              &lt;NA&gt;
## 7380   -94.91619 43.50468    25  7414      minnesota              &lt;NA&gt;
## 7381   -95.39174 43.50468    25  7415      minnesota              &lt;NA&gt;
## 7382   -95.46623 43.50468    25  7416      minnesota              &lt;NA&gt;
## 7383   -95.86156 43.50468    25  7417      minnesota              &lt;NA&gt;
## 7384   -96.04491 43.49895    25  7418      minnesota              &lt;NA&gt;
## 7385   -96.42879 43.49323    25  7419      minnesota              &lt;NA&gt;
## 7386   -88.18966 34.99627    26  7421    mississippi              &lt;NA&gt;
## 7387   -88.16675 34.95043    26  7422    mississippi              &lt;NA&gt;
## 7388   -88.13237 34.90459    26  7423    mississippi              &lt;NA&gt;
## 7389   -88.10944 34.89886    26  7424    mississippi              &lt;NA&gt;
## 7390   -88.14955 34.58373    26  7425    mississippi              &lt;NA&gt;
## 7391   -88.16675 34.46341    26  7426    mississippi              &lt;NA&gt;
## 7392   -88.18394 34.31444    26  7427    mississippi              &lt;NA&gt;
## 7393   -88.20686 34.07953    26  7428    mississippi              &lt;NA&gt;
## 7394   -88.20686 34.06234    26  7429    mississippi              &lt;NA&gt;
## 7395   -88.25269 33.73576    26  7430    mississippi              &lt;NA&gt;
## 7396   -88.27560 33.52949    26  7431    mississippi              &lt;NA&gt;
## 7397   -88.29853 33.28312    26  7432    mississippi              &lt;NA&gt;
## 7398   -88.33863 32.98518    26  7433    mississippi              &lt;NA&gt;
## 7399   -88.35010 32.92215    26  7434    mississippi              &lt;NA&gt;
## 7400   -88.39021 32.57838    26  7435    mississippi              &lt;NA&gt;
## 7401   -88.43031 32.30909    26  7436    mississippi              &lt;NA&gt;
## 7402   -88.43031 32.22314    26  7437    mississippi              &lt;NA&gt;
## 7403   -88.47614 31.89083    26  7438    mississippi              &lt;NA&gt;
## 7404   -88.46468 31.69603    26  7439    mississippi              &lt;NA&gt;
## 7405   -88.45322 31.43247    26  7440    mississippi              &lt;NA&gt;
## 7406   -88.43031 31.12307    26  7441    mississippi              &lt;NA&gt;
## 7407   -88.41885 30.99702    26  7442    mississippi              &lt;NA&gt;
## 7408   -88.40739 30.73346    26  7443    mississippi              &lt;NA&gt;
## 7409   -88.39021 30.41260    26  7444    mississippi              &lt;NA&gt;
## 7410   -88.41312 30.40114    26  7445    mississippi              &lt;NA&gt;
## 7411   -88.40739 30.38395    26  7446    mississippi              &lt;NA&gt;
## 7412   -88.41312 30.37249    26  7447    mississippi              &lt;NA&gt;
## 7413   -88.45322 30.37249    26  7448    mississippi              &lt;NA&gt;
## 7414   -88.48187 30.35530    26  7449    mississippi              &lt;NA&gt;
## 7415   -88.51052 30.35530    26  7450    mississippi              &lt;NA&gt;
## 7416   -88.54490 30.36103    26  7451    mississippi              &lt;NA&gt;
## 7417   -88.56782 30.39541    26  7452    mississippi              &lt;NA&gt;
## 7418   -88.57928 30.41833    26  7453    mississippi              &lt;NA&gt;
## 7419   -88.59647 30.42406    26  7454    mississippi              &lt;NA&gt;
## 7420   -88.61938 30.41260    26  7455    mississippi              &lt;NA&gt;
## 7421   -88.64803 30.38968    26  7456    mississippi              &lt;NA&gt;
## 7422   -88.71106 30.37249    26  7457    mississippi              &lt;NA&gt;
## 7423   -88.75690 30.37249    26  7458    mississippi              &lt;NA&gt;
## 7424   -88.77981 30.37822    26  7459    mississippi              &lt;NA&gt;
## 7425   -88.79700 30.39541    26  7460    mississippi              &lt;NA&gt;
## 7426   -88.79700 30.41833    26  7461    mississippi              &lt;NA&gt;
## 7427   -88.81419 30.42979    26  7462    mississippi              &lt;NA&gt;
## 7428   -88.83710 30.43552    26  7463    mississippi              &lt;NA&gt;
## 7429   -88.86002 30.44698    26  7464    mississippi              &lt;NA&gt;
## 7430   -88.87721 30.45844    26  7465    mississippi              &lt;NA&gt;
## 7431   -88.89440 30.45844    26  7466    mississippi              &lt;NA&gt;
## 7432   -88.90586 30.44698    26  7467    mississippi              &lt;NA&gt;
## 7433   -88.88294 30.42406    26  7468    mississippi              &lt;NA&gt;
## 7434   -88.88294 30.41260    26  7469    mississippi              &lt;NA&gt;
## 7435   -88.90013 30.40114    26  7470    mississippi              &lt;NA&gt;
## 7436   -88.95170 30.41260    26  7471    mississippi              &lt;NA&gt;
## 7437   -88.99754 30.40114    26  7472    mississippi              &lt;NA&gt;
## 7438   -89.05482 30.40114    26  7473    mississippi              &lt;NA&gt;
## 7439   -89.18088 30.35530    26  7474    mississippi              &lt;NA&gt;
## 7440   -89.26682 30.32665    26  7475    mississippi              &lt;NA&gt;
## 7441   -89.28401 30.32665    26  7476    mississippi              &lt;NA&gt;
## 7442   -89.29548 30.33812    26  7477    mississippi              &lt;NA&gt;
## 7443   -89.30120 30.37249    26  7478    mississippi              &lt;NA&gt;
## 7444   -89.31266 30.37822    26  7479    mississippi              &lt;NA&gt;
## 7445   -89.33558 30.37822    26  7480    mississippi              &lt;NA&gt;
## 7446   -89.35277 30.37249    26  7481    mississippi              &lt;NA&gt;
## 7447   -89.35850 30.36103    26  7482    mississippi              &lt;NA&gt;
## 7448   -89.35850 30.34385    26  7483    mississippi              &lt;NA&gt;
## 7449   -89.34131 30.32665    26  7484    mississippi              &lt;NA&gt;
## 7450   -89.39861 30.29801    26  7485    mississippi              &lt;NA&gt;
## 7451   -89.41579 30.28082    26  7486    mississippi              &lt;NA&gt;
## 7452   -89.43871 30.24644    26  7487    mississippi              &lt;NA&gt;
## 7453   -89.44444 30.22352    26  7488    mississippi              &lt;NA&gt;
## 7454   -89.46735 30.21206    26  7489    mississippi              &lt;NA&gt;
## 7455   -89.50174 30.20061    26  7490    mississippi              &lt;NA&gt;
## 7456   -89.54757 30.18341    26  7491    mississippi              &lt;NA&gt;
## 7457   -89.57623 30.20061    26  7492    mississippi              &lt;NA&gt;
## 7458   -89.60487 30.22352    26  7493    mississippi              &lt;NA&gt;
## 7459   -89.61060 30.24071    26  7494    mississippi              &lt;NA&gt;
## 7460   -89.63351 30.28655    26  7495    mississippi              &lt;NA&gt;
## 7461   -89.63924 30.29801    26  7496    mississippi              &lt;NA&gt;
## 7462   -89.63351 30.34385    26  7497    mississippi              &lt;NA&gt;
## 7463   -89.66217 30.37249    26  7498    mississippi              &lt;NA&gt;
## 7464   -89.66790 30.41260    26  7499    mississippi              &lt;NA&gt;
## 7465   -89.67935 30.42979    26  7500    mississippi              &lt;NA&gt;
## 7466   -89.68508 30.45271    26  7501    mississippi              &lt;NA&gt;
## 7467   -89.70228 30.48136    26  7502    mississippi              &lt;NA&gt;
## 7468   -89.77103 30.53865    26  7503    mississippi              &lt;NA&gt;
## 7469   -89.78822 30.55584    26  7504    mississippi              &lt;NA&gt;
## 7470   -89.80540 30.65324    26  7505    mississippi              &lt;NA&gt;
## 7471   -89.83405 30.67043    26  7506    mississippi              &lt;NA&gt;
## 7472   -89.83405 30.70481    26  7507    mississippi              &lt;NA&gt;
## 7473   -89.82259 30.73919    26  7508    mississippi              &lt;NA&gt;
## 7474   -89.80540 30.77929    26  7509    mississippi              &lt;NA&gt;
## 7475   -89.78249 30.81940    26  7510    mississippi              &lt;NA&gt;
## 7476   -89.76530 30.88242    26  7511    mississippi              &lt;NA&gt;
## 7477   -89.72519 30.96264    26  7512    mississippi              &lt;NA&gt;
## 7478   -89.73092 30.97983    26  7513    mississippi              &lt;NA&gt;
## 7479   -89.75384 31.00275    26  7514    mississippi              &lt;NA&gt;
## 7480   -89.83978 31.00275    26  7515    mississippi              &lt;NA&gt;
## 7481   -90.26950 31.00275    26  7516    mississippi              &lt;NA&gt;
## 7482   -90.34972 30.99702    26  7517    mississippi              &lt;NA&gt;
## 7483   -90.56171 30.99702    26  7518    mississippi              &lt;NA&gt;
## 7484   -90.56744 30.99702    26  7519    mississippi              &lt;NA&gt;
## 7485   -90.85392 30.99702    26  7520    mississippi              &lt;NA&gt;
## 7486   -91.06018 30.99702    26  7521    mississippi              &lt;NA&gt;
## 7487   -91.18623 30.99702    26  7522    mississippi              &lt;NA&gt;
## 7488   -91.61022 30.99702    26  7523    mississippi              &lt;NA&gt;
## 7489   -91.62741 31.00847    26  7524    mississippi              &lt;NA&gt;
## 7490   -91.62168 31.01994    26  7525    mississippi              &lt;NA&gt;
## 7491   -91.57011 31.06577    26  7526    mississippi              &lt;NA&gt;
## 7492   -91.58730 31.09442    26  7527    mississippi              &lt;NA&gt;
## 7493   -91.61022 31.12880    26  7528    mississippi              &lt;NA&gt;
## 7494   -91.61595 31.14599    26  7529    mississippi              &lt;NA&gt;
## 7495   -91.61022 31.17463    26  7530    mississippi              &lt;NA&gt;
## 7496   -91.60449 31.20328    26  7531    mississippi              &lt;NA&gt;
## 7497   -91.62741 31.24339    26  7532    mississippi              &lt;NA&gt;
## 7498   -91.63314 31.26631    26  7533    mississippi              &lt;NA&gt;
## 7499   -91.61022 31.26631    26  7534    mississippi              &lt;NA&gt;
## 7500   -91.56438 31.26631    26  7535    mississippi              &lt;NA&gt;
## 7501   -91.53001 31.28349    26  7536    mississippi              &lt;NA&gt;
## 7502   -91.52428 31.33506    26  7537    mississippi              &lt;NA&gt;
## 7503   -91.55865 31.36944    26  7538    mississippi              &lt;NA&gt;
## 7504   -91.55865 31.39809    26  7539    mississippi              &lt;NA&gt;
## 7505   -91.54720 31.42101    26  7540    mississippi              &lt;NA&gt;
## 7506   -91.50709 31.40382    26  7541    mississippi              &lt;NA&gt;
## 7507   -91.47272 31.39809    26  7542    mississippi              &lt;NA&gt;
## 7508   -91.46698 31.42673    26  7543    mississippi              &lt;NA&gt;
## 7509   -91.48990 31.44965    26  7544    mississippi              &lt;NA&gt;
## 7510   -91.51282 31.48403    26  7545    mississippi              &lt;NA&gt;
## 7511   -91.50136 31.53560    26  7546    mississippi              &lt;NA&gt;
## 7512   -91.43261 31.55852    26  7547    mississippi              &lt;NA&gt;
## 7513   -91.41541 31.56997    26  7548    mississippi              &lt;NA&gt;
## 7514   -91.41541 31.58716    26  7549    mississippi              &lt;NA&gt;
## 7515   -91.43261 31.60435    26  7550    mississippi              &lt;NA&gt;
## 7516   -91.48990 31.60435    26  7551    mississippi              &lt;NA&gt;
## 7517   -91.50136 31.61581    26  7552    mississippi              &lt;NA&gt;
## 7518   -91.48990 31.63300    26  7553    mississippi              &lt;NA&gt;
## 7519   -91.47272 31.64446    26  7554    mississippi              &lt;NA&gt;
## 7520   -91.40968 31.63300    26  7555    mississippi              &lt;NA&gt;
## 7521   -91.39822 31.66165    26  7556    mississippi              &lt;NA&gt;
## 7522   -91.40395 31.69603    26  7557    mississippi              &lt;NA&gt;
## 7523   -91.38677 31.72467    26  7558    mississippi              &lt;NA&gt;
## 7524   -91.36385 31.74759    26  7559    mississippi              &lt;NA&gt;
## 7525   -91.31801 31.74759    26  7560    mississippi              &lt;NA&gt;
## 7526   -91.26645 31.75905    26  7561    mississippi              &lt;NA&gt;
## 7527   -91.28363 31.77624    26  7562    mississippi              &lt;NA&gt;
## 7528   -91.32947 31.78770    26  7563    mississippi              &lt;NA&gt;
## 7529   -91.35239 31.79916    26  7564    mississippi              &lt;NA&gt;
## 7530   -91.34666 31.83927    26  7565    mississippi              &lt;NA&gt;
## 7531   -91.32947 31.84500    26  7566    mississippi              &lt;NA&gt;
## 7532   -91.30656 31.85645    26  7567    mississippi              &lt;NA&gt;
## 7533   -91.27218 31.84500    26  7568    mississippi              &lt;NA&gt;
## 7534   -91.22634 31.84500    26  7569    mississippi              &lt;NA&gt;
## 7535   -91.23207 31.86218    26  7570    mississippi              &lt;NA&gt;
## 7536   -91.23779 31.87937    26  7571    mississippi              &lt;NA&gt;
## 7537   -91.23207 31.89656    26  7572    mississippi              &lt;NA&gt;
## 7538   -91.20915 31.91948    26  7573    mississippi              &lt;NA&gt;
## 7539   -91.18623 31.94240    26  7574    mississippi              &lt;NA&gt;
## 7540   -91.15759 31.98824    26  7575    mississippi              &lt;NA&gt;
## 7541   -91.11175 32.00542    26  7576    mississippi              &lt;NA&gt;
## 7542   -91.09456 32.01688    26  7577    mississippi              &lt;NA&gt;
## 7543   -91.11175 32.04553    26  7578    mississippi              &lt;NA&gt;
## 7544   -91.12894 32.06272    26  7579    mississippi              &lt;NA&gt;
## 7545   -91.12894 32.07418    26  7580    mississippi              &lt;NA&gt;
## 7546   -91.11175 32.07418    26  7581    mississippi              &lt;NA&gt;
## 7547   -91.06592 32.07418    26  7582    mississippi              &lt;NA&gt;
## 7548   -91.04299 32.08564    26  7583    mississippi              &lt;NA&gt;
## 7549   -91.02008 32.10855    26  7584    mississippi              &lt;NA&gt;
## 7550   -91.00288 32.13147    26  7585    mississippi              &lt;NA&gt;
## 7551   -90.97424 32.14866    26  7586    mississippi              &lt;NA&gt;
## 7552   -90.95705 32.17158    26  7587    mississippi              &lt;NA&gt;
## 7553   -90.98570 32.18877    26  7588    mississippi              &lt;NA&gt;
## 7554   -91.01434 32.19450    26  7589    mississippi              &lt;NA&gt;
## 7555   -91.02581 32.16585    26  7590    mississippi              &lt;NA&gt;
## 7556   -91.10029 32.12574    26  7591    mississippi              &lt;NA&gt;
## 7557   -91.12321 32.13147    26  7592    mississippi              &lt;NA&gt;
## 7558   -91.16904 32.14866    26  7593    mississippi              &lt;NA&gt;
## 7559   -91.17477 32.16585    26  7594    mississippi              &lt;NA&gt;
## 7560   -91.16904 32.21169    26  7595    mississippi              &lt;NA&gt;
## 7561   -91.14040 32.21742    26  7596    mississippi              &lt;NA&gt;
## 7562   -91.11748 32.21742    26  7597    mississippi              &lt;NA&gt;
## 7563   -91.10029 32.21742    26  7598    mississippi              &lt;NA&gt;
## 7564   -90.98570 32.22314    26  7599    mississippi              &lt;NA&gt;
## 7565   -90.96278 32.22887    26  7600    mississippi              &lt;NA&gt;
## 7566   -90.95132 32.27471    26  7601    mississippi              &lt;NA&gt;
## 7567   -90.92841 32.30336    26  7602    mississippi              &lt;NA&gt;
## 7568   -90.91121 32.33201    26  7603    mississippi              &lt;NA&gt;
## 7569   -90.92267 32.34347    26  7604    mississippi              &lt;NA&gt;
## 7570   -90.97424 32.35493    26  7605    mississippi              &lt;NA&gt;
## 7571   -91.02008 32.38357    26  7606    mississippi              &lt;NA&gt;
## 7572   -91.02581 32.44660    26  7607    mississippi              &lt;NA&gt;
## 7573   -91.03726 32.45806    26  7608    mississippi              &lt;NA&gt;
## 7574   -91.07164 32.46379    26  7609    mississippi              &lt;NA&gt;
## 7575   -91.10029 32.47525    26  7610    mississippi              &lt;NA&gt;
## 7576   -91.11748 32.50390    26  7611    mississippi              &lt;NA&gt;
## 7577   -91.11748 32.52682    26  7612    mississippi              &lt;NA&gt;
## 7578   -91.09456 32.53254    26  7613    mississippi              &lt;NA&gt;
## 7579   -91.02581 32.48098    26  7614    mississippi              &lt;NA&gt;
## 7580   -91.00861 32.49244    26  7615    mississippi              &lt;NA&gt;
## 7581   -91.00288 32.50962    26  7616    mississippi              &lt;NA&gt;
## 7582   -91.03726 32.53827    26  7617    mississippi              &lt;NA&gt;
## 7583   -91.06592 32.56119    26  7618    mississippi              &lt;NA&gt;
## 7584   -91.06018 32.57265    26  7619    mississippi              &lt;NA&gt;
## 7585   -91.02581 32.59557    26  7620    mississippi              &lt;NA&gt;
## 7586   -91.02008 32.61849    26  7621    mississippi              &lt;NA&gt;
## 7587   -91.02581 32.62995    26  7622    mississippi              &lt;NA&gt;
## 7588   -91.05445 32.63567    26  7623    mississippi              &lt;NA&gt;
## 7589   -91.10029 32.62422    26  7624    mississippi              &lt;NA&gt;
## 7590   -91.12894 32.60703    26  7625    mississippi              &lt;NA&gt;
## 7591   -91.14613 32.61275    26  7626    mississippi              &lt;NA&gt;
## 7592   -91.14613 32.67006    26  7627    mississippi              &lt;NA&gt;
## 7593   -91.13467 32.68724    26  7628    mississippi              &lt;NA&gt;
## 7594   -91.09456 32.70443    26  7629    mississippi              &lt;NA&gt;
## 7595   -91.07164 32.71016    26  7630    mississippi              &lt;NA&gt;
## 7596   -91.07164 32.73881    26  7631    mississippi              &lt;NA&gt;
## 7597   -91.07164 32.75027    26  7632    mississippi              &lt;NA&gt;
## 7598   -91.11748 32.75027    26  7633    mississippi              &lt;NA&gt;
## 7599   -91.14613 32.76746    26  7634    mississippi              &lt;NA&gt;
## 7600   -91.15759 32.79610    26  7635    mississippi              &lt;NA&gt;
## 7601   -91.15186 32.82475    26  7636    mississippi              &lt;NA&gt;
## 7602   -91.10602 32.88778    26  7637    mississippi              &lt;NA&gt;
## 7603   -91.08883 32.92215    26  7638    mississippi              &lt;NA&gt;
## 7604   -91.07737 32.93934    26  7639    mississippi              &lt;NA&gt;
## 7605   -91.11175 32.95654    26  7640    mississippi              &lt;NA&gt;
## 7606   -91.12894 32.94507    26  7641    mississippi              &lt;NA&gt;
## 7607   -91.14613 32.91643    26  7642    mississippi              &lt;NA&gt;
## 7608   -91.18050 32.89923    26  7643    mississippi              &lt;NA&gt;
## 7609   -91.20342 32.91070    26  7644    mississippi              &lt;NA&gt;
## 7610   -91.21488 32.92788    26  7645    mississippi              &lt;NA&gt;
## 7611   -91.20915 32.97945    26  7646    mississippi              &lt;NA&gt;
## 7612   -91.19196 32.99664    26  7647    mississippi              &lt;NA&gt;
## 7613   -91.18623 33.00237    26  7648    mississippi              &lt;NA&gt;
## 7614   -91.14613 33.04247    26  7649    mississippi              &lt;NA&gt;
## 7615   -91.13467 33.05967    26  7650    mississippi              &lt;NA&gt;
## 7616   -91.14040 33.07685    26  7651    mississippi              &lt;NA&gt;
## 7617   -91.18623 33.11696    26  7652    mississippi              &lt;NA&gt;
## 7618   -91.18050 33.13415    26  7653    mississippi              &lt;NA&gt;
## 7619   -91.16904 33.14561    26  7654    mississippi              &lt;NA&gt;
## 7620   -91.12894 33.14561    26  7655    mississippi              &lt;NA&gt;
## 7621   -91.08883 33.16853    26  7656    mississippi              &lt;NA&gt;
## 7622   -91.07737 33.19144    26  7657    mississippi              &lt;NA&gt;
## 7623   -91.07164 33.21436    26  7658    mississippi              &lt;NA&gt;
## 7624   -91.06018 33.23155    26  7659    mississippi              &lt;NA&gt;
## 7625   -91.04299 33.25447    26  7660    mississippi              &lt;NA&gt;
## 7626   -91.04872 33.27739    26  7661    mississippi              &lt;NA&gt;
## 7627   -91.05445 33.28885    26  7662    mississippi              &lt;NA&gt;
## 7628   -91.07164 33.28312    26  7663    mississippi              &lt;NA&gt;
## 7629   -91.08883 33.27739    26  7664    mississippi              &lt;NA&gt;
## 7630   -91.10029 33.25447    26  7665    mississippi              &lt;NA&gt;
## 7631   -91.11175 33.24874    26  7666    mississippi              &lt;NA&gt;
## 7632   -91.12321 33.25447    26  7667    mississippi              &lt;NA&gt;
## 7633   -91.15759 33.32323    26  7668    mississippi              &lt;NA&gt;
## 7634   -91.16904 33.34042    26  7669    mississippi              &lt;NA&gt;
## 7635   -91.16331 33.35760    26  7670    mississippi              &lt;NA&gt;
## 7636   -91.12894 33.37479    26  7671    mississippi              &lt;NA&gt;
## 7637   -91.09456 33.39771    26  7672    mississippi              &lt;NA&gt;
## 7638   -91.07164 33.42636    26  7673    mississippi              &lt;NA&gt;
## 7639   -91.07737 33.44355    26  7674    mississippi              &lt;NA&gt;
## 7640   -91.09456 33.44355    26  7675    mississippi              &lt;NA&gt;
## 7641   -91.11175 33.43782    26  7676    mississippi              &lt;NA&gt;
## 7642   -91.14040 33.40344    26  7677    mississippi              &lt;NA&gt;
## 7643   -91.16331 33.39198    26  7678    mississippi              &lt;NA&gt;
## 7644   -91.18050 33.39198    26  7679    mississippi              &lt;NA&gt;
## 7645   -91.18623 33.40344    26  7680    mississippi              &lt;NA&gt;
## 7646   -91.18623 33.42636    26  7681    mississippi              &lt;NA&gt;
## 7647   -91.16331 33.45501    26  7682    mississippi              &lt;NA&gt;
## 7648   -91.13467 33.47219    26  7683    mississippi              &lt;NA&gt;
## 7649   -91.13467 33.48938    26  7684    mississippi              &lt;NA&gt;
## 7650   -91.14613 33.50084    26  7685    mississippi              &lt;NA&gt;
## 7651   -91.16904 33.49511    26  7686    mississippi              &lt;NA&gt;
## 7652   -91.18623 33.47792    26  7687    mississippi              &lt;NA&gt;
## 7653   -91.20915 33.45501    26  7688    mississippi              &lt;NA&gt;
## 7654   -91.22634 33.45501    26  7689    mississippi              &lt;NA&gt;
## 7655   -91.23207 33.47219    26  7690    mississippi              &lt;NA&gt;
## 7656   -91.22634 33.49511    26  7691    mississippi              &lt;NA&gt;
## 7657   -91.20915 33.51803    26  7692    mississippi              &lt;NA&gt;
## 7658   -91.21488 33.52949    26  7693    mississippi              &lt;NA&gt;
## 7659   -91.23207 33.54668    26  7694    mississippi              &lt;NA&gt;
## 7660   -91.23779 33.57533    26  7695    mississippi              &lt;NA&gt;
## 7661   -91.21488 33.59252    26  7696    mississippi              &lt;NA&gt;
## 7662   -91.16904 33.60397    26  7697    mississippi              &lt;NA&gt;
## 7663   -91.16331 33.62116    26  7698    mississippi              &lt;NA&gt;
## 7664   -91.17477 33.63836    26  7699    mississippi              &lt;NA&gt;
## 7665   -91.20342 33.67273    26  7700    mississippi              &lt;NA&gt;
## 7666   -91.20915 33.68992    26  7701    mississippi              &lt;NA&gt;
## 7667   -91.22061 33.71284    26  7702    mississippi              &lt;NA&gt;
## 7668   -91.20342 33.73003    26  7703    mississippi              &lt;NA&gt;
## 7669   -91.18623 33.72430    26  7704    mississippi              &lt;NA&gt;
## 7670   -91.14040 33.68992    26  7705    mississippi              &lt;NA&gt;
## 7671   -91.11175 33.68419    26  7706    mississippi              &lt;NA&gt;
## 7672   -91.07737 33.68992    26  7707    mississippi              &lt;NA&gt;
## 7673   -91.06592 33.69565    26  7708    mississippi              &lt;NA&gt;
## 7674   -91.07737 33.72430    26  7709    mississippi              &lt;NA&gt;
## 7675   -91.13467 33.73576    26  7710    mississippi              &lt;NA&gt;
## 7676   -91.14040 33.74149    26  7711    mississippi              &lt;NA&gt;
## 7677   -91.13467 33.77013    26  7712    mississippi              &lt;NA&gt;
## 7678   -91.09456 33.79305    26  7713    mississippi              &lt;NA&gt;
## 7679   -91.06592 33.81024    26  7714    mississippi              &lt;NA&gt;
## 7680   -91.05445 33.83889    26  7715    mississippi              &lt;NA&gt;
## 7681   -91.06592 33.88472    26  7716    mississippi              &lt;NA&gt;
## 7682   -91.06018 33.90764    26  7717    mississippi              &lt;NA&gt;
## 7683   -91.04872 33.92483    26  7718    mississippi              &lt;NA&gt;
## 7684   -91.05445 33.95921    26  7719    mississippi              &lt;NA&gt;
## 7685   -91.07164 33.98213    26  7720    mississippi              &lt;NA&gt;
## 7686   -91.07164 34.01077    26  7721    mississippi              &lt;NA&gt;
## 7687   -91.06018 34.01650    26  7722    mississippi              &lt;NA&gt;
## 7688   -91.04299 34.01650    26  7723    mississippi              &lt;NA&gt;
## 7689   -91.00861 33.98213    26  7724    mississippi              &lt;NA&gt;
## 7690   -90.98570 33.98213    26  7725    mississippi              &lt;NA&gt;
## 7691   -90.97997 33.99932    26  7726    mississippi              &lt;NA&gt;
## 7692   -90.96278 34.02224    26  7727    mississippi              &lt;NA&gt;
## 7693   -90.94559 34.03942    26  7728    mississippi              &lt;NA&gt;
## 7694   -90.92841 34.07380    26  7729    mississippi              &lt;NA&gt;
## 7695   -90.92841 34.10818    26  7730    mississippi              &lt;NA&gt;
## 7696   -90.94559 34.12537    26  7731    mississippi              &lt;NA&gt;
## 7697   -90.97997 34.15401    26  7732    mississippi              &lt;NA&gt;
## 7698   -90.96278 34.17120    26  7733    mississippi              &lt;NA&gt;
## 7699   -90.92267 34.17120    26  7734    mississippi              &lt;NA&gt;
## 7700   -90.86537 34.15401    26  7735    mississippi              &lt;NA&gt;
## 7701   -90.83100 34.15401    26  7736    mississippi              &lt;NA&gt;
## 7702   -90.81954 34.18266    26  7737    mississippi              &lt;NA&gt;
## 7703   -90.83100 34.19412    26  7738    mississippi              &lt;NA&gt;
## 7704   -90.89403 34.20558    26  7739    mississippi              &lt;NA&gt;
## 7705   -90.91121 34.21131    26  7740    mississippi              &lt;NA&gt;
## 7706   -90.91121 34.23423    26  7741    mississippi              &lt;NA&gt;
## 7707   -90.89976 34.24569    26  7742    mississippi              &lt;NA&gt;
## 7708   -90.85965 34.23996    26  7743    mississippi              &lt;NA&gt;
## 7709   -90.83673 34.24569    26  7744    mississippi              &lt;NA&gt;
## 7710   -90.81954 34.26287    26  7745    mississippi              &lt;NA&gt;
## 7711   -90.79662 34.29152    26  7746    mississippi              &lt;NA&gt;
## 7712   -90.76797 34.29725    26  7747    mississippi              &lt;NA&gt;
## 7713   -90.73933 34.29725    26  7748    mississippi              &lt;NA&gt;
## 7714   -90.72214 34.30871    26  7749    mississippi              &lt;NA&gt;
## 7715   -90.74506 34.33163    26  7750    mississippi              &lt;NA&gt;
## 7716   -90.75079 34.36028    26  7751    mississippi              &lt;NA&gt;
## 7717   -90.73933 34.38320    26  7752    mississippi              &lt;NA&gt;
## 7718   -90.71641 34.38893    26  7753    mississippi              &lt;NA&gt;
## 7719   -90.67630 34.38320    26  7754    mississippi              &lt;NA&gt;
## 7720   -90.65339 34.38893    26  7755    mississippi              &lt;NA&gt;
## 7721   -90.60755 34.40038    26  7756    mississippi              &lt;NA&gt;
## 7722   -90.57890 34.42330    26  7757    mississippi              &lt;NA&gt;
## 7723   -90.56744 34.44622    26  7758    mississippi              &lt;NA&gt;
## 7724   -90.57317 34.51498    26  7759    mississippi              &lt;NA&gt;
## 7725   -90.56171 34.52644    26  7760    mississippi              &lt;NA&gt;
## 7726   -90.53879 34.55508    26  7761    mississippi              &lt;NA&gt;
## 7727   -90.53307 34.56081    26  7762    mississippi              &lt;NA&gt;
## 7728   -90.53307 34.58373    26  7763    mississippi              &lt;NA&gt;
## 7729   -90.56744 34.61811    26  7764    mississippi              &lt;NA&gt;
## 7730   -90.57317 34.64103    26  7765    mississippi              &lt;NA&gt;
## 7731   -90.55598 34.67540    26  7766    mississippi              &lt;NA&gt;
## 7732   -90.53307 34.68687    26  7767    mississippi              &lt;NA&gt;
## 7733   -90.49295 34.66967    26  7768    mississippi              &lt;NA&gt;
## 7734   -90.48150 34.65822    26  7769    mississippi              &lt;NA&gt;
## 7735   -90.46430 34.65822    26  7770    mississippi              &lt;NA&gt;
## 7736   -90.46430 34.67540    26  7771    mississippi              &lt;NA&gt;
## 7737   -90.47004 34.69832    26  7772    mississippi              &lt;NA&gt;
## 7738   -90.48150 34.71551    26  7773    mississippi              &lt;NA&gt;
## 7739   -90.53307 34.73270    26  7774    mississippi              &lt;NA&gt;
## 7740   -90.54452 34.73270    26  7775    mississippi              &lt;NA&gt;
## 7741   -90.53307 34.76135    26  7776    mississippi              &lt;NA&gt;
## 7742   -90.52161 34.76135    26  7777    mississippi              &lt;NA&gt;
## 7743   -90.47577 34.75562    26  7778    mississippi              &lt;NA&gt;
## 7744   -90.45857 34.75562    26  7779    mississippi              &lt;NA&gt;
## 7745   -90.44712 34.77281    26  7780    mississippi              &lt;NA&gt;
## 7746   -90.42993 34.79000    26  7781    mississippi              &lt;NA&gt;
## 7747   -90.42993 34.81292    26  7782    mississippi              &lt;NA&gt;
## 7748   -90.42420 34.83010    26  7783    mississippi              &lt;NA&gt;
## 7749   -90.41273 34.84156    26  7784    mississippi              &lt;NA&gt;
## 7750   -90.34972 34.85875    26  7785    mississippi              &lt;NA&gt;
## 7751   -90.31534 34.87594    26  7786    mississippi              &lt;NA&gt;
## 7752   -90.28669 34.89313    26  7787    mississippi              &lt;NA&gt;
## 7753   -90.25804 34.92178    26  7788    mississippi              &lt;NA&gt;
## 7754   -90.24658 34.93324    26  7789    mississippi              &lt;NA&gt;
## 7755   -90.25231 34.94469    26  7790    mississippi              &lt;NA&gt;
## 7756   -90.26377 34.96188    26  7791    mississippi              &lt;NA&gt;
## 7757   -90.28096 34.99627    26  7792    mississippi              &lt;NA&gt;
## 7758   -89.72519 34.99053    26  7793    mississippi              &lt;NA&gt;
## 7759   -89.64497 34.99627    26  7794    mississippi              &lt;NA&gt;
## 7760   -89.35277 34.99053    26  7795    mississippi              &lt;NA&gt;
## 7761   -89.19807 34.99627    26  7796    mississippi              &lt;NA&gt;
## 7762   -89.02045 34.99053    26  7797    mississippi              &lt;NA&gt;
## 7763   -88.82565 34.99627    26  7798    mississippi              &lt;NA&gt;
## 7764   -88.79127 34.99627    26  7799    mississippi              &lt;NA&gt;
## 7765   -88.39593 34.99627    26  7800    mississippi              &lt;NA&gt;
## 7766   -88.36728 34.99627    26  7801    mississippi              &lt;NA&gt;
## 7767   -88.18966 34.99627    26  7802    mississippi              &lt;NA&gt;
## 7768   -95.75271 40.61125    27  7804       missouri              &lt;NA&gt;
## 7769   -95.37456 40.60552    27  7805       missouri              &lt;NA&gt;
## 7770   -95.20267 40.60552    27  7806       missouri              &lt;NA&gt;
## 7771   -94.91619 40.59979    27  7807       missouri              &lt;NA&gt;
## 7772   -94.63544 40.59406    27  7808       missouri              &lt;NA&gt;
## 7773   -94.48074 40.59406    27  7809       missouri              &lt;NA&gt;
## 7774   -94.24010 40.59406    27  7810       missouri              &lt;NA&gt;
## 7775   -94.01665 40.59979    27  7811       missouri              &lt;NA&gt;
## 7776   -93.77600 40.59979    27  7812       missouri              &lt;NA&gt;
## 7777   -93.56974 40.59979    27  7813       missouri              &lt;NA&gt;
## 7778   -93.37493 40.59979    27  7814       missouri              &lt;NA&gt;
## 7779   -93.09991 40.60552    27  7815       missouri              &lt;NA&gt;
## 7780   -92.68738 40.60552    27  7816       missouri              &lt;NA&gt;
## 7781   -92.63009 40.60552    27  7817       missouri              &lt;NA&gt;
## 7782   -92.34361 40.61125    27  7818       missouri              &lt;NA&gt;
## 7783   -92.17172 40.61698    27  7819       missouri              &lt;NA&gt;
## 7784   -91.93681 40.61698    27  7820       missouri              &lt;NA&gt;
## 7785   -91.70190 40.61698    27  7821       missouri              &lt;NA&gt;
## 7786   -91.66752 40.56541    27  7822       missouri              &lt;NA&gt;
## 7787   -91.61595 40.56541    27  7823       missouri              &lt;NA&gt;
## 7788   -91.58730 40.50812    27  7824       missouri              &lt;NA&gt;
## 7789   -91.52428 40.47374    27  7825       missouri              &lt;NA&gt;
## 7790   -91.48990 40.41644    27  7826       missouri              &lt;NA&gt;
## 7791   -91.41541 40.37634    27  7827       missouri              &lt;NA&gt;
## 7792   -91.43834 40.34769    27  7828       missouri              &lt;NA&gt;
## 7793   -91.46698 40.27893    27  7829       missouri              &lt;NA&gt;
## 7794   -91.48990 40.25029    27  7830       missouri              &lt;NA&gt;
## 7795   -91.49563 40.21018    27  7831       missouri              &lt;NA&gt;
## 7796   -91.50136 40.15861    27  7832       missouri              &lt;NA&gt;
## 7797   -91.48417 40.03829    27  7833       missouri              &lt;NA&gt;
## 7798   -91.46698 40.00964    27  7834       missouri              &lt;NA&gt;
## 7799   -91.42114 39.94089    27  7835       missouri              &lt;NA&gt;
## 7800   -91.44406 39.91797    27  7836       missouri              &lt;NA&gt;
## 7801   -91.45552 39.88359    27  7837       missouri              &lt;NA&gt;
## 7802   -91.44979 39.85494    27  7838       missouri              &lt;NA&gt;
## 7803   -91.38104 39.79765    27  7839       missouri              &lt;NA&gt;
## 7804   -91.36385 39.75754    27  7840       missouri              &lt;NA&gt;
## 7805   -91.35239 39.73462    27  7841       missouri              &lt;NA&gt;
## 7806   -91.33521 39.71170    27  7842       missouri              &lt;NA&gt;
## 7807   -91.28363 39.68306    27  7843       missouri              &lt;NA&gt;
## 7808   -91.18623 39.59711    27  7844       missouri              &lt;NA&gt;
## 7809   -91.16331 39.56846    27  7845       missouri              &lt;NA&gt;
## 7810   -91.10602 39.51117    27  7846       missouri              &lt;NA&gt;
## 7811   -91.06592 39.45387    27  7847       missouri              &lt;NA&gt;
## 7812   -91.03726 39.44241    27  7848       missouri              &lt;NA&gt;
## 7813   -90.97997 39.41377    27  7849       missouri              &lt;NA&gt;
## 7814   -90.93414 39.40231    27  7850       missouri              &lt;NA&gt;
## 7815   -90.89403 39.36793    27  7851       missouri              &lt;NA&gt;
## 7816   -90.81381 39.31063    27  7852       missouri              &lt;NA&gt;
## 7817   -90.76225 39.26480    27  7853       missouri              &lt;NA&gt;
## 7818   -90.74506 39.23615    27  7854       missouri              &lt;NA&gt;
## 7819   -90.72214 39.21896    27  7855       missouri              &lt;NA&gt;
## 7820   -90.72787 39.17885    27  7856       missouri              &lt;NA&gt;
## 7821   -90.72214 39.14448    27  7857       missouri              &lt;NA&gt;
## 7822   -90.69922 39.11010    27  7858       missouri              &lt;NA&gt;
## 7823   -90.71641 39.05280    27  7859       missouri              &lt;NA&gt;
## 7824   -90.69922 38.99551    27  7860       missouri              &lt;NA&gt;
## 7825   -90.67630 38.93821    27  7861       missouri              &lt;NA&gt;
## 7826   -90.67057 38.91529    27  7862       missouri              &lt;NA&gt;
## 7827   -90.63619 38.88092    27  7863       missouri              &lt;NA&gt;
## 7828   -90.60181 38.85800    27  7864       missouri              &lt;NA&gt;
## 7829   -90.56744 38.86946    27  7865       missouri              &lt;NA&gt;
## 7830   -90.54452 38.88664    27  7866       missouri              &lt;NA&gt;
## 7831   -90.49295 38.92675    27  7867       missouri              &lt;NA&gt;
## 7832   -90.45284 38.96113    27  7868       missouri              &lt;NA&gt;
## 7833   -90.40701 38.94967    27  7869       missouri              &lt;NA&gt;
## 7834   -90.37263 38.94394    27  7870       missouri              &lt;NA&gt;
## 7835   -90.31534 38.92675    27  7871       missouri              &lt;NA&gt;
## 7836   -90.26950 38.92675    27  7872       missouri              &lt;NA&gt;
## 7837   -90.24085 38.92102    27  7873       missouri              &lt;NA&gt;
## 7838   -90.18929 38.88664    27  7874       missouri              &lt;NA&gt;
## 7839   -90.14345 38.85800    27  7875       missouri              &lt;NA&gt;
## 7840   -90.12054 38.82935    27  7876       missouri              &lt;NA&gt;
## 7841   -90.12054 38.80070    27  7877       missouri              &lt;NA&gt;
## 7842   -90.14345 38.77778    27  7878       missouri              &lt;NA&gt;
## 7843   -90.17783 38.77205    27  7879       missouri              &lt;NA&gt;
## 7844   -90.18929 38.73768    27  7880       missouri              &lt;NA&gt;
## 7845   -90.19501 38.68611    27  7881       missouri              &lt;NA&gt;
## 7846   -90.18356 38.65173    27  7882       missouri              &lt;NA&gt;
## 7847   -90.18356 38.61736    27  7883       missouri              &lt;NA&gt;
## 7848   -90.20075 38.58298    27  7884       missouri              &lt;NA&gt;
## 7849   -90.24658 38.54287    27  7885       missouri              &lt;NA&gt;
## 7850   -90.26377 38.50276    27  7886       missouri              &lt;NA&gt;
## 7851   -90.30388 38.42828    27  7887       missouri              &lt;NA&gt;
## 7852   -90.34399 38.40536    27  7888       missouri              &lt;NA&gt;
## 7853   -90.36691 38.38244    27  7889       missouri              &lt;NA&gt;
## 7854   -90.39555 38.33088    27  7890       missouri              &lt;NA&gt;
## 7855   -90.37836 38.24493    27  7891       missouri              &lt;NA&gt;
## 7856   -90.37263 38.21629    27  7892       missouri              &lt;NA&gt;
## 7857   -90.30388 38.17045    27  7893       missouri              &lt;NA&gt;
## 7858   -90.25231 38.11888    27  7894       missouri              &lt;NA&gt;
## 7859   -90.20647 38.08450    27  7895       missouri              &lt;NA&gt;
## 7860   -90.19501 38.07878    27  7896       missouri              &lt;NA&gt;
## 7861   -90.16064 38.07304    27  7897       missouri              &lt;NA&gt;
## 7862   -90.12054 38.02721    27  7898       missouri              &lt;NA&gt;
## 7863   -90.00021 37.96991    27  7899       missouri              &lt;NA&gt;
## 7864   -89.95438 37.96991    27  7900       missouri              &lt;NA&gt;
## 7865   -89.93719 37.96991    27  7901       missouri              &lt;NA&gt;
## 7866   -89.94292 37.95272    27  7902       missouri              &lt;NA&gt;
## 7867   -89.98302 37.93554    27  7903       missouri              &lt;NA&gt;
## 7868   -89.98302 37.91835    27  7904       missouri              &lt;NA&gt;
## 7869   -89.93146 37.89543    27  7905       missouri              &lt;NA&gt;
## 7870   -89.90281 37.87824    27  7906       missouri              &lt;NA&gt;
## 7871   -89.83978 37.88970    27  7907       missouri              &lt;NA&gt;
## 7872   -89.71946 37.82094    27  7908       missouri              &lt;NA&gt;
## 7873   -89.67362 37.80376    27  7909       missouri              &lt;NA&gt;
## 7874   -89.65644 37.77511    27  7910       missouri              &lt;NA&gt;
## 7875   -89.64497 37.74646    27  7911       missouri              &lt;NA&gt;
## 7876   -89.54757 37.68916    27  7912       missouri              &lt;NA&gt;
## 7877   -89.51319 37.67198    27  7913       missouri              &lt;NA&gt;
## 7878   -89.50174 37.64906    27  7914       missouri              &lt;NA&gt;
## 7879   -89.51893 37.58030    27  7915       missouri              &lt;NA&gt;
## 7880   -89.51893 37.56311    27  7916       missouri              &lt;NA&gt;
## 7881   -89.50746 37.53447    27  7917       missouri              &lt;NA&gt;
## 7882   -89.44444 37.43706    27  7918       missouri              &lt;NA&gt;
## 7883   -89.42152 37.37977    27  7919       missouri              &lt;NA&gt;
## 7884   -89.43298 37.36258    27  7920       missouri              &lt;NA&gt;
## 7885   -89.47309 37.33393    27  7921       missouri              &lt;NA&gt;
## 7886   -89.50746 37.31674    27  7922       missouri              &lt;NA&gt;
## 7887   -89.51319 37.28809    27  7923       missouri              &lt;NA&gt;
## 7888   -89.50174 37.27090    27  7924       missouri              &lt;NA&gt;
## 7889   -89.46735 37.25945    27  7925       missouri              &lt;NA&gt;
## 7890   -89.45590 37.21934    27  7926       missouri              &lt;NA&gt;
## 7891   -89.44444 37.17923    27  7927       missouri              &lt;NA&gt;
## 7892   -89.40434 37.14485    27  7928       missouri              &lt;NA&gt;
## 7893   -89.39288 37.11621    27  7929       missouri              &lt;NA&gt;
## 7894   -89.38715 37.08183    27  7930       missouri              &lt;NA&gt;
## 7895   -89.35277 37.04172    27  7931       missouri              &lt;NA&gt;
## 7896   -89.32985 37.01880    27  7932       missouri              &lt;NA&gt;
## 7897   -89.30120 37.00734    27  7933       missouri              &lt;NA&gt;
## 7898   -89.27828 37.00734    27  7934       missouri              &lt;NA&gt;
## 7899   -89.26109 37.02453    27  7935       missouri              &lt;NA&gt;
## 7900   -89.28401 37.05891    27  7936       missouri              &lt;NA&gt;
## 7901   -89.28974 37.08756    27  7937       missouri              &lt;NA&gt;
## 7902   -89.26682 37.09329    27  7938       missouri              &lt;NA&gt;
## 7903   -89.24390 37.07037    27  7939       missouri              &lt;NA&gt;
## 7904   -89.19807 37.03026    27  7940       missouri              &lt;NA&gt;
## 7905   -89.17515 37.00161    27  7941       missouri              &lt;NA&gt;
## 7906   -89.13504 36.99588    27  7942       missouri              &lt;NA&gt;
## 7907   -89.10639 36.98442    27  7943       missouri              &lt;NA&gt;
## 7908   -89.08348 36.96724    27  7944       missouri              &lt;NA&gt;
## 7909   -89.08921 36.96724    27  7945       missouri              &lt;NA&gt;
## 7910   -89.08921 36.92713    27  7946       missouri              &lt;NA&gt;
## 7911   -89.08921 36.89275    27  7947       missouri              &lt;NA&gt;
## 7912   -89.14077 36.84119    27  7948       missouri              &lt;NA&gt;
## 7913   -89.14650 36.81254    27  7949       missouri              &lt;NA&gt;
## 7914   -89.13504 36.80681    27  7950       missouri              &lt;NA&gt;
## 7915   -89.11213 36.78962    27  7951       missouri              &lt;NA&gt;
## 7916   -89.11213 36.77243    27  7952       missouri              &lt;NA&gt;
## 7917   -89.10639 36.74379    27  7953       missouri              &lt;NA&gt;
## 7918   -89.11213 36.74379    27  7954       missouri              &lt;NA&gt;
## 7919   -89.12932 36.70940    27  7955       missouri              &lt;NA&gt;
## 7920   -89.14650 36.67503    27  7956       missouri              &lt;NA&gt;
## 7921   -89.15223 36.67503    27  7957       missouri              &lt;NA&gt;
## 7922   -89.16370 36.65211    27  7958       missouri              &lt;NA&gt;
## 7923   -89.16943 36.62919    27  7959       missouri              &lt;NA&gt;
## 7924   -89.16943 36.58335    27  7960       missouri              &lt;NA&gt;
## 7925   -89.19234 36.57190    27  7961       missouri              &lt;NA&gt;
## 7926   -89.22099 36.56617    27  7962       missouri              &lt;NA&gt;
## 7927   -89.24964 36.57763    27  7963       missouri              &lt;NA&gt;
## 7928   -89.29548 36.61773    27  7964       missouri              &lt;NA&gt;
## 7929   -89.32985 36.64065    27  7965       missouri              &lt;NA&gt;
## 7930   -89.40434 36.50314    27  7966       missouri              &lt;NA&gt;
## 7931   -89.43298 36.47449    27  7967       missouri              &lt;NA&gt;
## 7932   -89.45017 36.45731    27  7968       missouri              &lt;NA&gt;
## 7933   -89.47882 36.47449    27  7969       missouri              &lt;NA&gt;
## 7934   -89.46735 36.53752    27  7970       missouri              &lt;NA&gt;
## 7935   -89.47882 36.56617    27  7971       missouri              &lt;NA&gt;
## 7936   -89.51893 36.58335    27  7972       missouri              &lt;NA&gt;
## 7937   -89.54757 36.57763    27  7973       missouri              &lt;NA&gt;
## 7938   -89.55903 36.54898    27  7974       missouri              &lt;NA&gt;
## 7939   -89.53612 36.53752    27  7975       missouri              &lt;NA&gt;
## 7940   -89.51319 36.52033    27  7976       missouri              &lt;NA&gt;
## 7941   -89.51319 36.50314    27  7977       missouri              &lt;NA&gt;
## 7942   -89.54185 36.48595    27  7978       missouri              &lt;NA&gt;
## 7943   -89.54757 36.44011    27  7979       missouri              &lt;NA&gt;
## 7944   -89.50746 36.38855    27  7980       missouri              &lt;NA&gt;
## 7945   -89.51893 36.37136    27  7981       missouri              &lt;NA&gt;
## 7946   -89.53612 36.35990    27  7982       missouri              &lt;NA&gt;
## 7947   -89.56477 36.36563    27  7983       missouri              &lt;NA&gt;
## 7948   -89.58768 36.34844    27  7984       missouri              &lt;NA&gt;
## 7949   -89.60487 36.34271    27  7985       missouri              &lt;NA&gt;
## 7950   -89.61060 36.32552    27  7986       missouri              &lt;NA&gt;
## 7951   -89.55330 36.27969    27  7987       missouri              &lt;NA&gt;
## 7952   -89.55330 36.26250    27  7988       missouri              &lt;NA&gt;
## 7953   -89.57050 36.24531    27  7989       missouri              &lt;NA&gt;
## 7954   -89.61060 36.25677    27  7990       missouri              &lt;NA&gt;
## 7955   -89.66217 36.26250    27  7991       missouri              &lt;NA&gt;
## 7956   -89.68508 36.23385    27  7992       missouri              &lt;NA&gt;
## 7957   -89.67362 36.21666    27  7993       missouri              &lt;NA&gt;
## 7958   -89.61060 36.18801    27  7994       missouri              &lt;NA&gt;
## 7959   -89.59914 36.17082    27  7995       missouri              &lt;NA&gt;
## 7960   -89.60487 36.14218    27  7996       missouri              &lt;NA&gt;
## 7961   -89.62778 36.09634    27  7997       missouri              &lt;NA&gt;
## 7962   -89.65070 36.06197    27  7998       missouri              &lt;NA&gt;
## 7963   -89.68508 36.06197    27  7999       missouri              &lt;NA&gt;
## 7964   -89.70801 36.03331    27  8000       missouri              &lt;NA&gt;
## 7965   -89.71946 36.00467    27  8001       missouri              &lt;NA&gt;
## 7966   -89.75384 36.00467    27  8002       missouri              &lt;NA&gt;
## 7967   -89.79395 36.00467    27  8003       missouri              &lt;NA&gt;
## 7968   -89.96583 36.00467    27  8004       missouri              &lt;NA&gt;
## 7969   -89.97157 35.99894    27  8005       missouri              &lt;NA&gt;
## 7970   -90.29815 35.99894    27  8006       missouri              &lt;NA&gt;
## 7971   -90.38409 36.00467    27  8007       missouri              &lt;NA&gt;
## 7972   -90.37836 36.00467    27  8008       missouri              &lt;NA&gt;
## 7973   -90.26377 36.13072    27  8009       missouri              &lt;NA&gt;
## 7974   -90.18929 36.17656    27  8010       missouri              &lt;NA&gt;
## 7975   -90.18929 36.19947    27  8011       missouri              &lt;NA&gt;
## 7976   -90.13772 36.21666    27  8012       missouri              &lt;NA&gt;
## 7977   -90.12054 36.27396    27  8013       missouri              &lt;NA&gt;
## 7978   -90.09188 36.28542    27  8014       missouri              &lt;NA&gt;
## 7979   -90.06897 36.34844    27  8015       missouri              &lt;NA&gt;
## 7980   -90.06897 36.38855    27  8016       missouri              &lt;NA&gt;
## 7981   -90.10334 36.40001    27  8017       missouri              &lt;NA&gt;
## 7982   -90.12626 36.40574    27  8018       missouri              &lt;NA&gt;
## 7983   -90.13772 36.47449    27  8019       missouri              &lt;NA&gt;
## 7984   -90.17210 36.50314    27  8020       missouri              &lt;NA&gt;
## 7985   -90.22366 36.50887    27  8021       missouri              &lt;NA&gt;
## 7986   -90.57317 36.50887    27  8022       missouri              &lt;NA&gt;
## 7987   -90.79089 36.50314    27  8023       missouri              &lt;NA&gt;
## 7988   -91.14613 36.50314    27  8024       missouri              &lt;NA&gt;
## 7989   -91.41541 36.50314    27  8025       missouri              &lt;NA&gt;
## 7990   -91.42114 36.49741    27  8026       missouri              &lt;NA&gt;
## 7991   -91.46125 36.49741    27  8027       missouri              &lt;NA&gt;
## 7992   -91.46698 36.49741    27  8028       missouri              &lt;NA&gt;
## 7993   -91.67325 36.50314    27  8029       missouri              &lt;NA&gt;
## 7994   -92.13161 36.49741    27  8030       missouri              &lt;NA&gt;
## 7995   -92.16026 36.49741    27  8031       missouri              &lt;NA&gt;
## 7996   -92.54987 36.50314    27  8032       missouri              &lt;NA&gt;
## 7997   -92.76759 36.50314    27  8033       missouri              &lt;NA&gt;
## 7998   -92.77332 36.50314    27  8034       missouri              &lt;NA&gt;
## 7999   -92.84208 36.50314    27  8035       missouri              &lt;NA&gt;
## 8000   -92.84781 36.50314    27  8036       missouri              &lt;NA&gt;
## 8001   -93.30045 36.49741    27  8037       missouri              &lt;NA&gt;
## 8002   -93.30618 36.50314    27  8038       missouri              &lt;NA&gt;
## 8003   -93.32336 36.49741    27  8039       missouri              &lt;NA&gt;
## 8004   -93.33482 36.50314    27  8040       missouri              &lt;NA&gt;
## 8005   -93.59265 36.49741    27  8041       missouri              &lt;NA&gt;
## 8006   -93.59839 36.50314    27  8042       missouri              &lt;NA&gt;
## 8007   -93.87341 36.49741    27  8043       missouri              &lt;NA&gt;
## 8008   -93.89059 36.50314    27  8044       missouri              &lt;NA&gt;
## 8009   -94.07967 36.49741    27  8045       missouri              &lt;NA&gt;
## 8010   -94.08540 36.50314    27  8046       missouri              &lt;NA&gt;
## 8011   -94.62398 36.50887    27  8047       missouri              &lt;NA&gt;
## 8012   -94.63544 36.68649    27  8048       missouri              &lt;NA&gt;
## 8013   -94.62971 36.78389    27  8049       missouri              &lt;NA&gt;
## 8014   -94.63544 37.01308    27  8050       missouri              &lt;NA&gt;
## 8015   -94.63544 37.02453    27  8051       missouri              &lt;NA&gt;
## 8016   -94.63544 37.06464    27  8052       missouri              &lt;NA&gt;
## 8017   -94.63544 37.34539    27  8053       missouri              &lt;NA&gt;
## 8018   -94.62971 37.37404    27  8054       missouri              &lt;NA&gt;
## 8019   -94.62971 37.65479    27  8055       missouri              &lt;NA&gt;
## 8020   -94.62971 37.67770    27  8056       missouri              &lt;NA&gt;
## 8021   -94.62398 38.04440    27  8057       missouri              &lt;NA&gt;
## 8022   -94.62398 38.06159    27  8058       missouri              &lt;NA&gt;
## 8023   -94.61252 38.39390    27  8059       missouri              &lt;NA&gt;
## 8024   -94.61825 38.47984    27  8060       missouri              &lt;NA&gt;
## 8025   -94.61252 38.73768    27  8061       missouri              &lt;NA&gt;
## 8026   -94.61825 38.84654    27  8062       missouri              &lt;NA&gt;
## 8027   -94.61252 39.05280    27  8063       missouri              &lt;NA&gt;
## 8028   -94.59534 39.13874    27  8064       missouri              &lt;NA&gt;
## 8029   -94.58387 39.15593    27  8065       missouri              &lt;NA&gt;
## 8030   -94.60680 39.15593    27  8066       missouri              &lt;NA&gt;
## 8031   -94.64117 39.16740    27  8067       missouri              &lt;NA&gt;
## 8032   -94.68127 39.19604    27  8068       missouri              &lt;NA&gt;
## 8033   -94.73284 39.17885    27  8069       missouri              &lt;NA&gt;
## 8034   -94.76722 39.19604    27  8070       missouri              &lt;NA&gt;
## 8035   -94.81306 39.21323    27  8071       missouri              &lt;NA&gt;
## 8036   -94.85889 39.27626    27  8072       missouri              &lt;NA&gt;
## 8037   -94.89327 39.33355    27  8073       missouri              &lt;NA&gt;
## 8038   -94.89327 39.38512    27  8074       missouri              &lt;NA&gt;
## 8039   -94.93910 39.40231    27  8075       missouri              &lt;NA&gt;
## 8040   -94.95630 39.42522    27  8076       missouri              &lt;NA&gt;
## 8041   -94.98494 39.46533    27  8077       missouri              &lt;NA&gt;
## 8042   -95.06516 39.50544    27  8078       missouri              &lt;NA&gt;
## 8043   -95.11099 39.53982    27  8079       missouri              &lt;NA&gt;
## 8044   -95.11099 39.55701    27  8080       missouri              &lt;NA&gt;
## 8045   -95.07661 39.60284    27  8081       missouri              &lt;NA&gt;
## 8046   -95.05943 39.63722    27  8082       missouri              &lt;NA&gt;
## 8047   -95.03651 39.67160    27  8083       missouri              &lt;NA&gt;
## 8048   -94.97921 39.71170    27  8084       missouri              &lt;NA&gt;
## 8049   -94.97921 39.75181    27  8085       missouri              &lt;NA&gt;
## 8050   -94.91046 39.75181    27  8086       missouri              &lt;NA&gt;
## 8051   -94.87035 39.75754    27  8087       missouri              &lt;NA&gt;
## 8052   -94.92765 39.78619    27  8088       missouri              &lt;NA&gt;
## 8053   -94.89327 39.79765    27  8089       missouri              &lt;NA&gt;
## 8054   -94.88754 39.83203    27  8090       missouri              &lt;NA&gt;
## 8055   -94.89327 39.86641    27  8091       missouri              &lt;NA&gt;
## 8056   -94.95056 39.87214    27  8092       missouri              &lt;NA&gt;
## 8057   -94.97921 39.92943    27  8093       missouri              &lt;NA&gt;
## 8058   -95.00214 39.91224    27  8094       missouri              &lt;NA&gt;
## 8059   -95.02505 39.90651    27  8095       missouri              &lt;NA&gt;
## 8060   -95.04797 39.88359    27  8096       missouri              &lt;NA&gt;
## 8061   -95.12818 39.87214    27  8097       missouri              &lt;NA&gt;
## 8062   -95.17975 39.91224    27  8098       missouri              &lt;NA&gt;
## 8063   -95.22559 39.94089    27  8099       missouri              &lt;NA&gt;
## 8064   -95.24850 39.96954    27  8100       missouri              &lt;NA&gt;
## 8065   -95.30007 40.00964    27  8101       missouri              &lt;NA&gt;
## 8066   -95.33445 40.02110    27  8102       missouri              &lt;NA&gt;
## 8067   -95.34018 40.02110    27  8103       missouri              &lt;NA&gt;
## 8068   -95.40320 40.07840    27  8104       missouri              &lt;NA&gt;
## 8069   -95.39174 40.12423    27  8105       missouri              &lt;NA&gt;
## 8070   -95.41467 40.18153    27  8106       missouri              &lt;NA&gt;
## 8071   -95.46623 40.21018    27  8107       missouri              &lt;NA&gt;
## 8072   -95.48341 40.26175    27  8108       missouri              &lt;NA&gt;
## 8073   -95.53498 40.27320    27  8109       missouri              &lt;NA&gt;
## 8074   -95.56363 40.30758    27  8110       missouri              &lt;NA&gt;
## 8075   -95.63239 40.32477    27  8111       missouri              &lt;NA&gt;
## 8076   -95.62093 40.38206    27  8112       missouri              &lt;NA&gt;
## 8077   -95.64384 40.43936    27  8113       missouri              &lt;NA&gt;
## 8078   -95.68968 40.50239    27  8114       missouri              &lt;NA&gt;
## 8079   -95.71833 40.53104    27  8115       missouri              &lt;NA&gt;
## 8080   -95.75271 40.55968    27  8116       missouri              &lt;NA&gt;
## 8081   -95.76416 40.59406    27  8117       missouri              &lt;NA&gt;
## 8082   -95.75271 40.61125    27  8118       missouri              &lt;NA&gt;
## 8083  -104.04913 48.99935    28  8120        montana              &lt;NA&gt;
## 8084  -104.04913 48.63266    28  8121        montana              &lt;NA&gt;
## 8085  -104.04913 48.38629    28  8122        montana              &lt;NA&gt;
## 8086  -104.04913 47.98521    28  8123        montana              &lt;NA&gt;
## 8087  -104.04913 47.40080    28  8124        montana              &lt;NA&gt;
## 8088  -104.04913 47.33204    28  8125        montana              &lt;NA&gt;
## 8089  -104.04340 46.64450    28  8126        montana              &lt;NA&gt;
## 8090  -104.04340 46.53563    28  8127        montana              &lt;NA&gt;
## 8091  -104.04340 46.27207    28  8128        montana              &lt;NA&gt;
## 8092  -104.04913 45.93976    28  8129        montana              &lt;NA&gt;
## 8093  -104.04340 45.87673    28  8130        montana              &lt;NA&gt;
## 8094  -104.04913 45.21210    28  8131        montana              &lt;NA&gt;
## 8095  -104.05486 45.00583    28  8132        montana              &lt;NA&gt;
## 8096  -104.15800 45.00583    28  8133        montana              &lt;NA&gt;
## 8097  -104.34135 45.00583    28  8134        montana              &lt;NA&gt;
## 8098  -104.58199 45.00583    28  8135        montana              &lt;NA&gt;
## 8099  -104.78252 45.00583    28  8136        montana              &lt;NA&gt;
## 8100  -104.92577 45.00583    28  8137        montana              &lt;NA&gt;
## 8101  -105.02889 45.00583    28  8138        montana              &lt;NA&gt;
## 8102  -105.08619 45.00010    28  8139        montana              &lt;NA&gt;
## 8103  -105.18932 45.00583    28  8140        montana              &lt;NA&gt;
## 8104  -105.36694 45.00583    28  8141        montana              &lt;NA&gt;
## 8105  -105.69352 45.00583    28  8142        montana              &lt;NA&gt;
## 8106  -105.91125 45.00583    28  8143        montana              &lt;NA&gt;
## 8107  -106.02011 45.00010    28  8144        montana              &lt;NA&gt;
## 8108  -106.23783 45.00583    28  8145        montana              &lt;NA&gt;
## 8109  -106.34669 45.00583    28  8146        montana              &lt;NA&gt;
## 8110  -106.69047 45.00583    28  8147        montana              &lt;NA&gt;
## 8111  -107.02852 45.00583    28  8148        montana              &lt;NA&gt;
## 8112  -107.33218 45.00583    28  8149        montana              &lt;NA&gt;
## 8113  -107.58428 45.00010    28  8150        montana              &lt;NA&gt;
## 8114  -107.77909 45.00010    28  8151        montana              &lt;NA&gt;
## 8115  -107.90514 44.99438    28  8152        montana              &lt;NA&gt;
## 8116  -108.28329 45.00010    28  8153        montana              &lt;NA&gt;
## 8117  -108.61561 44.99438    28  8154        montana              &lt;NA&gt;
## 8118  -108.78750 45.00010    28  8155        montana              &lt;NA&gt;
## 8119  -108.99376 44.99438    28  8156        montana              &lt;NA&gt;
## 8120  -109.26878 45.00010    28  8157        montana              &lt;NA&gt;
## 8121  -109.49223 45.00010    28  8158        montana              &lt;NA&gt;
## 8122  -109.73288 45.00010    28  8159        montana              &lt;NA&gt;
## 8123  -109.81309 44.99438    28  8160        montana              &lt;NA&gt;
## 8124  -109.99644 44.99438    28  8161        montana              &lt;NA&gt;
## 8125  -111.04495 44.99438    28  8162        montana              &lt;NA&gt;
## 8126  -111.05641 44.49017    28  8163        montana              &lt;NA&gt;
## 8127  -111.09079 44.49017    28  8164        montana              &lt;NA&gt;
## 8128  -111.12516 44.50736    28  8165        montana              &lt;NA&gt;
## 8129  -111.14236 44.54174    28  8166        montana              &lt;NA&gt;
## 8130  -111.22256 44.58757    28  8167        montana              &lt;NA&gt;
## 8131  -111.23975 44.61049    28  8168        montana              &lt;NA&gt;
## 8132  -111.22830 44.63914    28  8169        montana              &lt;NA&gt;
## 8133  -111.26840 44.66206    28  8170        montana              &lt;NA&gt;
## 8134  -111.33716 44.74228    28  8171        montana              &lt;NA&gt;
## 8135  -111.38300 44.76519    28  8172        montana              &lt;NA&gt;
## 8136  -111.40591 44.74800    28  8173        montana              &lt;NA&gt;
## 8137  -111.43456 44.72509    28  8174        montana              &lt;NA&gt;
## 8138  -111.47467 44.72509    28  8175        montana              &lt;NA&gt;
## 8139  -111.48040 44.71936    28  8176        montana              &lt;NA&gt;
## 8140  -111.48040 44.68498    28  8177        montana              &lt;NA&gt;
## 8141  -111.49759 44.66206    28  8178        montana              &lt;NA&gt;
## 8142  -111.51478 44.62195    28  8179        montana              &lt;NA&gt;
## 8143  -111.46894 44.55320    28  8180        montana              &lt;NA&gt;
## 8144  -111.48040 44.54747    28  8181        montana              &lt;NA&gt;
## 8145  -111.58353 44.56466    28  8182        montana              &lt;NA&gt;
## 8146  -111.62363 44.56466    28  8183        montana              &lt;NA&gt;
## 8147  -111.65801 44.55320    28  8184        montana              &lt;NA&gt;
## 8148  -111.80698 44.52455    28  8185        montana              &lt;NA&gt;
## 8149  -111.86428 44.56466    28  8186        montana              &lt;NA&gt;
## 8150  -112.05909 44.53601    28  8187        montana              &lt;NA&gt;
## 8151  -112.11065 44.54174    28  8188        montana              &lt;NA&gt;
## 8152  -112.17368 44.53028    28  8189        montana              &lt;NA&gt;
## 8153  -112.24243 44.57611    28  8190        montana              &lt;NA&gt;
## 8154  -112.33984 44.53601    28  8191        montana              &lt;NA&gt;
## 8155  -112.34557 44.46152    28  8192        montana              &lt;NA&gt;
## 8156  -112.40286 44.45007    28  8193        montana              &lt;NA&gt;
## 8157  -112.44870 44.47871    28  8194        montana              &lt;NA&gt;
## 8158  -112.71799 44.50736    28  8195        montana              &lt;NA&gt;
## 8159  -112.79247 44.47298    28  8196        montana              &lt;NA&gt;
## 8160  -112.82112 44.42142    28  8197        montana              &lt;NA&gt;
## 8161  -112.81539 44.38131    28  8198        montana              &lt;NA&gt;
## 8162  -112.84403 44.36985    28  8199        montana              &lt;NA&gt;
## 8163  -112.89560 44.40996    28  8200        montana              &lt;NA&gt;
## 8164  -112.96436 44.42142    28  8201        montana              &lt;NA&gt;
## 8165  -113.02165 44.47871    28  8202        montana              &lt;NA&gt;
## 8166  -113.01592 44.51882    28  8203        montana              &lt;NA&gt;
## 8167  -113.07895 44.60477    28  8204        montana              &lt;NA&gt;
## 8168  -113.05603 44.63914    28  8205        montana              &lt;NA&gt;
## 8169  -113.13625 44.76519    28  8206        montana              &lt;NA&gt;
## 8170  -113.22792 44.82249    28  8207        montana              &lt;NA&gt;
## 8171  -113.31387 44.79384    28  8208        montana              &lt;NA&gt;
## 8172  -113.35397 44.78238    28  8209        montana              &lt;NA&gt;
## 8173  -113.35970 44.81103    28  8210        montana              &lt;NA&gt;
## 8174  -113.38834 44.82822    28  8211        montana              &lt;NA&gt;
## 8175  -113.44565 44.86832    28  8212        montana              &lt;NA&gt;
## 8176  -113.49149 44.93708    28  8213        montana              &lt;NA&gt;
## 8177  -113.43991 44.96573    28  8214        montana              &lt;NA&gt;
## 8178  -113.44565 45.05740    28  8215        montana              &lt;NA&gt;
## 8179  -113.51440 45.12043    28  8216        montana              &lt;NA&gt;
## 8180  -113.57169 45.13189    28  8217        montana              &lt;NA&gt;
## 8181  -113.69775 45.29804    28  8218        montana              &lt;NA&gt;
## 8182  -113.72066 45.35534    28  8219        montana              &lt;NA&gt;
## 8183  -113.76077 45.45847    28  8220        montana              &lt;NA&gt;
## 8184  -113.74931 45.49285    28  8221        montana              &lt;NA&gt;
## 8185  -113.76077 45.52150    28  8222        montana              &lt;NA&gt;
## 8186  -113.81807 45.54441    28  8223        montana              &lt;NA&gt;
## 8187  -113.78941 45.58452    28  8224        montana              &lt;NA&gt;
## 8188  -113.80661 45.61317    28  8225        montana              &lt;NA&gt;
## 8189  -113.86391 45.63036    28  8226        montana              &lt;NA&gt;
## 8190  -113.88109 45.64182    28  8227        montana              &lt;NA&gt;
## 8191  -113.93266 45.69911    28  8228        montana              &lt;NA&gt;
## 8192  -113.98996 45.70484    28  8229        montana              &lt;NA&gt;
## 8193  -114.07017 45.61317    28  8230        montana              &lt;NA&gt;
## 8194  -114.16183 45.53296    28  8231        montana              &lt;NA&gt;
## 8195  -114.23060 45.53296    28  8232        montana              &lt;NA&gt;
## 8196  -114.26498 45.47566    28  8233        montana              &lt;NA&gt;
## 8197  -114.33372 45.45847    28  8234        montana              &lt;NA&gt;
## 8198  -114.44832 45.52723    28  8235        montana              &lt;NA&gt;
## 8199  -114.46551 45.55587    28  8236        montana              &lt;NA&gt;
## 8200  -114.53999 45.56160    28  8237        montana              &lt;NA&gt;
## 8201  -114.56291 45.62463    28  8238        montana              &lt;NA&gt;
## 8202  -114.49416 45.65900    28  8239        montana              &lt;NA&gt;
## 8203  -114.49989 45.69339    28  8240        montana              &lt;NA&gt;
## 8204  -114.51707 45.73349    28  8241        montana              &lt;NA&gt;
## 8205  -114.53999 45.76787    28  8242        montana              &lt;NA&gt;
## 8206  -114.52853 45.81371    28  8243        montana              &lt;NA&gt;
## 8207  -114.46551 45.84808    28  8244        montana              &lt;NA&gt;
## 8208  -114.37383 45.87673    28  8245        montana              &lt;NA&gt;
## 8209  -114.40821 45.92257    28  8246        montana              &lt;NA&gt;
## 8210  -114.40821 45.97413    28  8247        montana              &lt;NA&gt;
## 8211  -114.45978 45.99132    28  8248        montana              &lt;NA&gt;
## 8212  -114.49989 46.03716    28  8249        montana              &lt;NA&gt;
## 8213  -114.45978 46.07153    28  8250        montana              &lt;NA&gt;
## 8214  -114.45405 46.09445    28  8251        montana              &lt;NA&gt;
## 8215  -114.50562 46.12883    28  8252        montana              &lt;NA&gt;
## 8216  -114.50562 46.15748    28  8253        montana              &lt;NA&gt;
## 8217  -114.44259 46.16894    28  8254        montana              &lt;NA&gt;
## 8218  -114.43686 46.20905    28  8255        montana              &lt;NA&gt;
## 8219  -114.45978 46.25488    28  8256        montana              &lt;NA&gt;
## 8220  -114.43686 46.27207    28  8257        montana              &lt;NA&gt;
## 8221  -114.37383 46.42677    28  8258        montana              &lt;NA&gt;
## 8222  -114.39675 46.49553    28  8259        montana              &lt;NA&gt;
## 8223  -114.34518 46.51271    28  8260        montana              &lt;NA&gt;
## 8224  -114.34518 46.56428    28  8261        montana              &lt;NA&gt;
## 8225  -114.32227 46.63303    28  8262        montana              &lt;NA&gt;
## 8226  -114.33945 46.66168    28  8263        montana              &lt;NA&gt;
## 8227  -114.39675 46.66168    28  8264        montana              &lt;NA&gt;
## 8228  -114.45405 46.63303    28  8265        montana              &lt;NA&gt;
## 8229  -114.52853 46.63303    28  8266        montana              &lt;NA&gt;
## 8230  -114.58583 46.62730    28  8267        montana              &lt;NA&gt;
## 8231  -114.63167 46.64450    28  8268        montana              &lt;NA&gt;
## 8232  -114.63167 46.67314    28  8269        montana              &lt;NA&gt;
## 8233  -114.63739 46.71325    28  8270        montana              &lt;NA&gt;
## 8234  -114.66605 46.73617    28  8271        montana              &lt;NA&gt;
## 8235  -114.75198 46.69033    28  8272        montana              &lt;NA&gt;
## 8236  -114.78637 46.69033    28  8273        montana              &lt;NA&gt;
## 8237  -114.76917 46.74190    28  8274        montana              &lt;NA&gt;
## 8238  -114.84366 46.79346    28  8275        montana              &lt;NA&gt;
## 8239  -114.88949 46.80492    28  8276        montana              &lt;NA&gt;
## 8240  -114.92960 46.85076    28  8277        montana              &lt;NA&gt;
## 8241  -114.92960 46.90805    28  8278        montana              &lt;NA&gt;
## 8242  -114.95252 46.93097    28  8279        montana              &lt;NA&gt;
## 8243  -115.02701 46.96535    28  8280        montana              &lt;NA&gt;
## 8244  -115.06712 47.01119    28  8281        montana              &lt;NA&gt;
## 8245  -115.15879 47.10859    28  8282        montana              &lt;NA&gt;
## 8246  -115.29630 47.20026    28  8283        montana              &lt;NA&gt;
## 8247  -115.32494 47.24610    28  8284        montana              &lt;NA&gt;
## 8248  -115.49683 47.28621    28  8285        montana              &lt;NA&gt;
## 8249  -115.54266 47.33777    28  8286        montana              &lt;NA&gt;
## 8250  -115.57132 47.36069    28  8287        montana              &lt;NA&gt;
## 8251  -115.73747 47.42372    28  8288        montana              &lt;NA&gt;
## 8252  -115.65726 47.45810    28  8289        montana              &lt;NA&gt;
## 8253  -115.65154 47.47528    28  8290        montana              &lt;NA&gt;
## 8254  -115.73747 47.54404    28  8291        montana              &lt;NA&gt;
## 8255  -115.70882 47.56696    28  8292        montana              &lt;NA&gt;
## 8256  -115.69164 47.60706    28  8293        montana              &lt;NA&gt;
## 8257  -115.73747 47.63571    28  8294        montana              &lt;NA&gt;
## 8258  -115.73747 47.68728    28  8295        montana              &lt;NA&gt;
## 8259  -115.78332 47.74457    28  8296        montana              &lt;NA&gt;
## 8260  -115.84061 47.75603    28  8297        montana              &lt;NA&gt;
## 8261  -115.86926 47.81333    28  8298        montana              &lt;NA&gt;
## 8262  -115.91508 47.84198    28  8299        montana              &lt;NA&gt;
## 8263  -116.02969 47.95657    28  8300        montana              &lt;NA&gt;
## 8264  -116.04115 47.99667    28  8301        montana              &lt;NA&gt;
## 8265  -116.04687 48.22013    28  8302        montana              &lt;NA&gt;
## 8266  -116.04115 48.48942    28  8303        montana              &lt;NA&gt;
## 8267  -116.04115 48.99362    28  8304        montana              &lt;NA&gt;
## 8268  -115.84634 48.99362    28  8305        montana              &lt;NA&gt;
## 8269  -115.48537 48.99362    28  8306        montana              &lt;NA&gt;
## 8270  -115.00409 48.99362    28  8307        montana              &lt;NA&gt;
## 8271  -114.72334 48.99362    28  8308        montana              &lt;NA&gt;
## 8272  -114.60302 48.98789    28  8309        montana              &lt;NA&gt;
## 8273  -114.33372 48.98789    28  8310        montana              &lt;NA&gt;
## 8274  -114.17903 48.99362    28  8311        montana              &lt;NA&gt;
## 8275  -114.06444 48.99362    28  8312        montana              &lt;NA&gt;
## 8276  -113.92693 48.99362    28  8313        montana              &lt;NA&gt;
## 8277  -113.57742 48.99362    28  8314        montana              &lt;NA&gt;
## 8278  -113.10187 48.99362    28  8315        montana              &lt;NA&gt;
## 8279  -112.53464 48.99362    28  8316        montana              &lt;NA&gt;
## 8280  -112.19659 48.99362    28  8317        montana              &lt;NA&gt;
## 8281  -112.09347 48.99362    28  8318        montana              &lt;NA&gt;
## 8282  -111.85855 48.99362    28  8319        montana              &lt;NA&gt;
## 8283  -111.58353 48.99362    28  8320        montana              &lt;NA&gt;
## 8284  -111.37727 48.99362    28  8321        montana              &lt;NA&gt;
## 8285  -111.25121 48.99935    28  8322        montana              &lt;NA&gt;
## 8286  -111.11943 48.99362    28  8323        montana              &lt;NA&gt;
## 8287  -110.89025 48.99362    28  8324        montana              &lt;NA&gt;
## 8288  -110.73556 48.99362    28  8325        montana              &lt;NA&gt;
## 8289  -110.51783 48.99362    28  8326        montana              &lt;NA&gt;
## 8290  -110.13968 48.99362    28  8327        montana              &lt;NA&gt;
## 8291  -109.74434 48.99362    28  8328        montana              &lt;NA&gt;
## 8292  -109.47504 48.99362    28  8329        montana              &lt;NA&gt;
## 8293  -109.31461 48.99362    28  8330        montana              &lt;NA&gt;
## 8294  -109.07397 48.99362    28  8331        montana              &lt;NA&gt;
## 8295  -108.79323 48.99362    28  8332        montana              &lt;NA&gt;
## 8296  -108.50101 48.99362    28  8333        montana              &lt;NA&gt;
## 8297  -108.23173 48.99362    28  8334        montana              &lt;NA&gt;
## 8298  -108.09422 48.99935    28  8335        montana              &lt;NA&gt;
## 8299  -107.87650 48.99362    28  8336        montana              &lt;NA&gt;
## 8300  -107.68169 48.99362    28  8337        montana              &lt;NA&gt;
## 8301  -107.44105 48.99935    28  8338        montana              &lt;NA&gt;
## 8302  -107.27489 48.99362    28  8339        montana              &lt;NA&gt;
## 8303  -107.18321 48.99935    28  8340        montana              &lt;NA&gt;
## 8304  -107.05717 48.99362    28  8341        montana              &lt;NA&gt;
## 8305  -106.86809 48.99935    28  8342        montana              &lt;NA&gt;
## 8306  -106.63890 48.99935    28  8343        montana              &lt;NA&gt;
## 8307  -106.43837 48.99935    28  8344        montana              &lt;NA&gt;
## 8308  -106.23210 48.99935    28  8345        montana              &lt;NA&gt;
## 8309  -106.10032 48.99935    28  8346        montana              &lt;NA&gt;
## 8310  -106.00865 49.00508    28  8347        montana              &lt;NA&gt;
## 8311  -105.84822 48.99935    28  8348        montana              &lt;NA&gt;
## 8312  -105.61904 48.99935    28  8349        montana              &lt;NA&gt;
## 8313  -105.38986 49.00508    28  8350        montana              &lt;NA&gt;
## 8314  -105.16068 49.00508    28  8351        montana              &lt;NA&gt;
## 8315  -105.05754 48.99935    28  8352        montana              &lt;NA&gt;
## 8316  -104.94868 49.00508    28  8353        montana              &lt;NA&gt;
## 8317  -104.75388 49.00508    28  8354        montana              &lt;NA&gt;
## 8318  -104.50177 49.00508    28  8355        montana              &lt;NA&gt;
## 8319  -104.24967 48.99935    28  8356        montana              &lt;NA&gt;
## 8320  -104.04913 48.99935    28  8357        montana              &lt;NA&gt;
## 8321  -104.06059 43.00621    29  8359       nebraska              &lt;NA&gt;
## 8322  -103.51055 42.99475    29  8360       nebraska              &lt;NA&gt;
## 8323  -103.00635 42.99475    29  8361       nebraska              &lt;NA&gt;
## 8324  -102.79436 42.99475    29  8362       nebraska              &lt;NA&gt;
## 8325  -102.07816 42.99475    29  8363       nebraska              &lt;NA&gt;
## 8326  -101.23019 42.99475    29  8364       nebraska              &lt;NA&gt;
## 8327  -100.20459 42.99475    29  8365       nebraska              &lt;NA&gt;
## 8328   -99.53996 42.99475    29  8366       nebraska              &lt;NA&gt;
## 8329   -99.26494 42.99475    29  8367       nebraska              &lt;NA&gt;
## 8330   -98.51437 42.99475    29  8368       nebraska              &lt;NA&gt;
## 8331   -98.50291 42.99475    29  8369       nebraska              &lt;NA&gt;
## 8332   -98.47998 42.98329    29  8370       nebraska              &lt;NA&gt;
## 8333   -98.46853 42.95465    29  8371       nebraska              &lt;NA&gt;
## 8334   -98.45707 42.94318    29  8372       nebraska              &lt;NA&gt;
## 8335   -98.41696 42.93173    29  8373       nebraska              &lt;NA&gt;
## 8336   -98.39404 42.92027    29  8374       nebraska              &lt;NA&gt;
## 8337   -98.33675 42.89162    29  8375       nebraska              &lt;NA&gt;
## 8338   -98.31383 42.87443    29  8376       nebraska              &lt;NA&gt;
## 8339   -98.29091 42.88589    29  8377       nebraska              &lt;NA&gt;
## 8340   -98.23361 42.85725    29  8378       nebraska              &lt;NA&gt;
## 8341   -98.18205 42.84005    29  8379       nebraska              &lt;NA&gt;
## 8342   -98.13622 42.80568    29  8380       nebraska              &lt;NA&gt;
## 8343   -98.07891 42.77703    29  8381       nebraska              &lt;NA&gt;
## 8344   -98.02734 42.77130    29  8382       nebraska              &lt;NA&gt;
## 8345   -97.97005 42.75411    29  8383       nebraska              &lt;NA&gt;
## 8346   -97.92995 42.77130    29  8384       nebraska              &lt;NA&gt;
## 8347   -97.89557 42.79422    29  8385       nebraska              &lt;NA&gt;
## 8348   -97.87265 42.83433    29  8386       nebraska              &lt;NA&gt;
## 8349   -97.84400 42.84578    29  8387       nebraska              &lt;NA&gt;
## 8350   -97.80389 42.84005    29  8388       nebraska              &lt;NA&gt;
## 8351   -97.76952 42.83433    29  8389       nebraska              &lt;NA&gt;
## 8352   -97.73515 42.85151    29  8390       nebraska              &lt;NA&gt;
## 8353   -97.68931 42.82859    29  8391       nebraska              &lt;NA&gt;
## 8354   -97.66065 42.83433    29  8392       nebraska              &lt;NA&gt;
## 8355   -97.63201 42.83433    29  8393       nebraska              &lt;NA&gt;
## 8356   -97.59190 42.84005    29  8394       nebraska              &lt;NA&gt;
## 8357   -97.52315 42.85151    29  8395       nebraska              &lt;NA&gt;
## 8358   -97.47731 42.84005    29  8396       nebraska              &lt;NA&gt;
## 8359   -97.43720 42.84005    29  8397       nebraska              &lt;NA&gt;
## 8360   -97.40282 42.85151    29  8398       nebraska              &lt;NA&gt;
## 8361   -97.36272 42.86297    29  8399       nebraska              &lt;NA&gt;
## 8362   -97.33980 42.86297    29  8400       nebraska              &lt;NA&gt;
## 8363   -97.29969 42.85151    29  8401       nebraska              &lt;NA&gt;
## 8364   -97.23667 42.84578    29  8402       nebraska              &lt;NA&gt;
## 8365   -97.22521 42.83433    29  8403       nebraska              &lt;NA&gt;
## 8366   -97.23667 42.81714    29  8404       nebraska              &lt;NA&gt;
## 8367   -97.21947 42.80568    29  8405       nebraska              &lt;NA&gt;
## 8368   -97.19083 42.79995    29  8406       nebraska              &lt;NA&gt;
## 8369   -97.16218 42.78849    29  8407       nebraska              &lt;NA&gt;
## 8370   -97.13927 42.77703    29  8408       nebraska              &lt;NA&gt;
## 8371   -97.09916 42.75984    29  8409       nebraska              &lt;NA&gt;
## 8372   -97.06478 42.75984    29  8410       nebraska              &lt;NA&gt;
## 8373   -97.01321 42.74838    29  8411       nebraska              &lt;NA&gt;
## 8374   -96.99030 42.74838    29  8412       nebraska              &lt;NA&gt;
## 8375   -96.97884 42.72546    29  8413       nebraska              &lt;NA&gt;
## 8376   -96.95592 42.71973    29  8414       nebraska              &lt;NA&gt;
## 8377   -96.92154 42.72546    29  8415       nebraska              &lt;NA&gt;
## 8378   -96.87570 42.70255    29  8416       nebraska              &lt;NA&gt;
## 8379   -96.84132 42.70255    29  8417       nebraska              &lt;NA&gt;
## 8380   -96.81268 42.70255    29  8418       nebraska              &lt;NA&gt;
## 8381   -96.79549 42.67963    29  8419       nebraska              &lt;NA&gt;
## 8382   -96.78976 42.67963    29  8420       nebraska              &lt;NA&gt;
## 8383   -96.73820 42.66817    29  8421       nebraska              &lt;NA&gt;
## 8384   -96.72674 42.63952    29  8422       nebraska              &lt;NA&gt;
## 8385   -96.71527 42.61087    29  8423       nebraska              &lt;NA&gt;
## 8386   -96.68663 42.58222    29  8424       nebraska              &lt;NA&gt;
## 8387   -96.65225 42.57076    29  8425       nebraska              &lt;NA&gt;
## 8388   -96.63506 42.56504    29  8426       nebraska              &lt;NA&gt;
## 8389   -96.60641 42.50774    29  8427       nebraska              &lt;NA&gt;
## 8390   -96.57777 42.51920    29  8428       nebraska              &lt;NA&gt;
## 8391   -96.54339 42.49628    29  8429       nebraska              &lt;NA&gt;
## 8392   -96.52047 42.48482    29  8430       nebraska              &lt;NA&gt;
## 8393   -96.50901 42.47336    29  8431       nebraska              &lt;NA&gt;
## 8394   -96.48036 42.47336    29  8432       nebraska              &lt;NA&gt;
## 8395   -96.44025 42.47336    29  8433       nebraska              &lt;NA&gt;
## 8396   -96.43452 42.47336    29  8434       nebraska              &lt;NA&gt;
## 8397   -96.39442 42.46190    29  8435       nebraska              &lt;NA&gt;
## 8398   -96.38869 42.43898    29  8436       nebraska              &lt;NA&gt;
## 8399   -96.38869 42.41607    29  8437       nebraska              &lt;NA&gt;
## 8400   -96.39442 42.39888    29  8438       nebraska              &lt;NA&gt;
## 8401   -96.40588 42.38169    29  8439       nebraska              &lt;NA&gt;
## 8402   -96.41161 42.35304    29  8440       nebraska              &lt;NA&gt;
## 8403   -96.40588 42.33012    29  8441       nebraska              &lt;NA&gt;
## 8404   -96.34858 42.26710    29  8442       nebraska              &lt;NA&gt;
## 8405   -96.34285 42.24991    29  8443       nebraska              &lt;NA&gt;
## 8406   -96.34858 42.24418    29  8444       nebraska              &lt;NA&gt;
## 8407   -96.31994 42.20980    29  8445       nebraska              &lt;NA&gt;
## 8408   -96.31994 42.19834    29  8446       nebraska              &lt;NA&gt;
## 8409   -96.34285 42.17542    29  8447       nebraska              &lt;NA&gt;
## 8410   -96.34285 42.15824    29  8448       nebraska              &lt;NA&gt;
## 8411   -96.33712 42.14677    29  8449       nebraska              &lt;NA&gt;
## 8412   -96.29701 42.11813    29  8450       nebraska              &lt;NA&gt;
## 8413   -96.27983 42.06656    29  8451       nebraska              &lt;NA&gt;
## 8414   -96.26263 42.05510    29  8452       nebraska              &lt;NA&gt;
## 8415   -96.22826 42.03218    29  8453       nebraska              &lt;NA&gt;
## 8416   -96.22253 42.00354    29  8454       nebraska              &lt;NA&gt;
## 8417   -96.18243 42.00354    29  8455       nebraska              &lt;NA&gt;
## 8418   -96.16524 41.98635    29  8456       nebraska              &lt;NA&gt;
## 8419   -96.15378 41.96916    29  8457       nebraska              &lt;NA&gt;
## 8420   -96.15378 41.94624    29  8458       nebraska              &lt;NA&gt;
## 8421   -96.16524 41.91759    29  8459       nebraska              &lt;NA&gt;
## 8422   -96.13086 41.86030    29  8460       nebraska              &lt;NA&gt;
## 8423   -96.09648 41.82592    29  8461       nebraska              &lt;NA&gt;
## 8424   -96.10221 41.78008    29  8462       nebraska              &lt;NA&gt;
## 8425   -96.09075 41.75143    29  8463       nebraska              &lt;NA&gt;
## 8426   -96.11940 41.71706    29  8464       nebraska              &lt;NA&gt;
## 8427   -96.12513 41.66549    29  8465       nebraska              &lt;NA&gt;
## 8428   -96.12513 41.63684    29  8466       nebraska              &lt;NA&gt;
## 8429   -96.09648 41.61966    29  8467       nebraska              &lt;NA&gt;
## 8430   -96.06783 41.61966    29  8468       nebraska              &lt;NA&gt;
## 8431   -96.05064 41.61966    29  8469       nebraska              &lt;NA&gt;
## 8432   -96.05064 41.60247    29  8470       nebraska              &lt;NA&gt;
## 8433   -96.07929 41.56809    29  8471       nebraska              &lt;NA&gt;
## 8434   -96.08502 41.55090    29  8472       nebraska              &lt;NA&gt;
## 8435   -96.04491 41.53371    29  8473       nebraska              &lt;NA&gt;
## 8436   -96.01627 41.53371    29  8474       nebraska              &lt;NA&gt;
## 8437   -96.00481 41.50506    29  8475       nebraska              &lt;NA&gt;
## 8438   -95.99908 41.48787    29  8476       nebraska              &lt;NA&gt;
## 8439   -95.94751 41.45922    29  8477       nebraska              &lt;NA&gt;
## 8440   -95.93605 41.44204    29  8478       nebraska              &lt;NA&gt;
## 8441   -95.93032 41.41912    29  8479       nebraska              &lt;NA&gt;
## 8442   -95.92460 41.38474    29  8480       nebraska              &lt;NA&gt;
## 8443   -95.92460 41.36182    29  8481       nebraska              &lt;NA&gt;
## 8444   -95.93032 41.35036    29  8482       nebraska              &lt;NA&gt;
## 8445   -95.92460 41.33891    29  8483       nebraska              &lt;NA&gt;
## 8446   -95.90167 41.32745    29  8484       nebraska              &lt;NA&gt;
## 8447   -95.87876 41.31599    29  8485       nebraska              &lt;NA&gt;
## 8448   -95.87303 41.31026    29  8486       nebraska              &lt;NA&gt;
## 8449   -95.87876 41.29307    29  8487       nebraska              &lt;NA&gt;
## 8450   -95.90167 41.25869    29  8488       nebraska              &lt;NA&gt;
## 8451   -95.90167 41.21858    29  8489       nebraska              &lt;NA&gt;
## 8452   -95.89021 41.17847    29  8490       nebraska              &lt;NA&gt;
## 8453   -95.88448 41.16129    29  8491       nebraska              &lt;NA&gt;
## 8454   -95.87303 41.13264    29  8492       nebraska              &lt;NA&gt;
## 8455   -95.85583 41.09826    29  8493       nebraska              &lt;NA&gt;
## 8456   -95.87303 41.07534    29  8494       nebraska              &lt;NA&gt;
## 8457   -95.87303 41.04670    29  8495       nebraska              &lt;NA&gt;
## 8458   -95.87303 41.02951    29  8496       nebraska              &lt;NA&gt;
## 8459   -95.83865 40.97221    29  8497       nebraska              &lt;NA&gt;
## 8460   -95.82146 40.94929    29  8498       nebraska              &lt;NA&gt;
## 8461   -95.82719 40.93211    29  8499       nebraska              &lt;NA&gt;
## 8462   -95.82719 40.90919    29  8500       nebraska              &lt;NA&gt;
## 8463   -95.85583 40.85189    29  8501       nebraska              &lt;NA&gt;
## 8464   -95.84438 40.81178    29  8502       nebraska              &lt;NA&gt;
## 8465   -95.86730 40.76595    29  8503       nebraska              &lt;NA&gt;
## 8466   -95.87303 40.74876    29  8504       nebraska              &lt;NA&gt;
## 8467   -95.86156 40.72011    29  8505       nebraska              &lt;NA&gt;
## 8468   -95.83292 40.69146    29  8506       nebraska              &lt;NA&gt;
## 8469   -95.79282 40.66282    29  8507       nebraska              &lt;NA&gt;
## 8470   -95.76989 40.63990    29  8508       nebraska              &lt;NA&gt;
## 8471   -95.76416 40.60552    29  8509       nebraska              &lt;NA&gt;
## 8472   -95.75271 40.61125    29  8510       nebraska              &lt;NA&gt;
## 8473   -95.76416 40.59406    29  8511       nebraska              &lt;NA&gt;
## 8474   -95.75271 40.55968    29  8512       nebraska              &lt;NA&gt;
## 8475   -95.71833 40.53104    29  8513       nebraska              &lt;NA&gt;
## 8476   -95.68968 40.50239    29  8514       nebraska              &lt;NA&gt;
## 8477   -95.64384 40.43936    29  8515       nebraska              &lt;NA&gt;
## 8478   -95.62093 40.38206    29  8516       nebraska              &lt;NA&gt;
## 8479   -95.63239 40.32477    29  8517       nebraska              &lt;NA&gt;
## 8480   -95.56363 40.30758    29  8518       nebraska              &lt;NA&gt;
## 8481   -95.53498 40.27320    29  8519       nebraska              &lt;NA&gt;
## 8482   -95.48341 40.26175    29  8520       nebraska              &lt;NA&gt;
## 8483   -95.46623 40.21018    29  8521       nebraska              &lt;NA&gt;
## 8484   -95.41467 40.18153    29  8522       nebraska              &lt;NA&gt;
## 8485   -95.39174 40.12423    29  8523       nebraska              &lt;NA&gt;
## 8486   -95.40320 40.07840    29  8524       nebraska              &lt;NA&gt;
## 8487   -95.34018 40.02110    29  8525       nebraska              &lt;NA&gt;
## 8488   -95.33445 40.02110    29  8526       nebraska              &lt;NA&gt;
## 8489   -95.35163 40.01537    29  8527       nebraska              &lt;NA&gt;
## 8490   -95.79855 40.00391    29  8528       nebraska              &lt;NA&gt;
## 8491   -96.02200 40.00391    29  8529       nebraska              &lt;NA&gt;
## 8492   -96.23972 39.99818    29  8530       nebraska              &lt;NA&gt;
## 8493   -96.45745 40.00391    29  8531       nebraska              &lt;NA&gt;
## 8494   -96.81268 40.00391    29  8532       nebraska              &lt;NA&gt;
## 8495   -96.90435 40.00391    29  8533       nebraska              &lt;NA&gt;
## 8496   -97.37418 40.00391    29  8534       nebraska              &lt;NA&gt;
## 8497   -97.81536 40.00391    29  8535       nebraska              &lt;NA&gt;
## 8498   -97.94714 40.00964    29  8536       nebraska              &lt;NA&gt;
## 8499   -98.27945 40.00391    29  8537       nebraska              &lt;NA&gt;
## 8500   -98.51437 40.00391    29  8538       nebraska              &lt;NA&gt;
## 8501   -98.71490 40.00391    29  8539       nebraska              &lt;NA&gt;
## 8502   -99.07013 40.00391    29  8540       nebraska              &lt;NA&gt;
## 8503   -99.16753 39.99818    29  8541       nebraska              &lt;NA&gt;
## 8504   -99.63163 39.99818    29  8542       nebraska              &lt;NA&gt;
## 8505   -99.63163 40.00391    29  8543       nebraska              &lt;NA&gt;
## 8506  -100.18167 40.00391    29  8544       nebraska              &lt;NA&gt;
## 8507  -100.73171 40.00391    29  8545       nebraska              &lt;NA&gt;
## 8508  -100.76036 40.00964    29  8546       nebraska              &lt;NA&gt;
## 8509  -101.31613 40.00964    29  8547       nebraska              &lt;NA&gt;
## 8510  -101.40780 40.00391    29  8548       nebraska              &lt;NA&gt;
## 8511  -102.05524 40.00964    29  8549       nebraska              &lt;NA&gt;
## 8512  -102.06670 40.34769    29  8550       nebraska              &lt;NA&gt;
## 8513  -102.06670 40.43936    29  8551       nebraska              &lt;NA&gt;
## 8514  -102.06097 40.69146    29  8552       nebraska              &lt;NA&gt;
## 8515  -102.06670 40.70292    29  8553       nebraska              &lt;NA&gt;
## 8516  -102.06097 40.74876    29  8554       nebraska              &lt;NA&gt;
## 8517  -102.06097 41.00086    29  8555       nebraska              &lt;NA&gt;
## 8518  -102.61674 41.00659    29  8556       nebraska              &lt;NA&gt;
## 8519  -102.65685 41.00659    29  8557       nebraska              &lt;NA&gt;
## 8520  -103.37305 41.00659    29  8558       nebraska              &lt;NA&gt;
## 8521  -103.57359 41.00659    29  8559       nebraska              &lt;NA&gt;
## 8522  -104.06059 41.00659    29  8560       nebraska              &lt;NA&gt;
## 8523  -104.06059 41.39620    29  8561       nebraska              &lt;NA&gt;
## 8524  -104.06059 41.56236    29  8562       nebraska              &lt;NA&gt;
## 8525  -104.06059 41.69987    29  8563       nebraska              &lt;NA&gt;
## 8526  -104.05486 41.99781    29  8564       nebraska              &lt;NA&gt;
## 8527  -104.06059 42.61087    29  8565       nebraska              &lt;NA&gt;
## 8528  -104.06059 43.00621    29  8566       nebraska              &lt;NA&gt;
## 8529  -114.04152 36.99588    30  8568         nevada              &lt;NA&gt;
## 8530  -114.04725 36.84119    30  8569         nevada              &lt;NA&gt;
## 8531  -114.05298 36.21093    30  8570         nevada              &lt;NA&gt;
## 8532  -114.08163 36.13645    30  8571         nevada              &lt;NA&gt;
## 8533  -114.11600 36.09634    30  8572         nevada              &lt;NA&gt;
## 8534  -114.13892 36.03905    30  8573         nevada              &lt;NA&gt;
## 8535  -114.20194 36.02186    30  8574         nevada              &lt;NA&gt;
## 8536  -114.26498 36.02758    30  8575         nevada              &lt;NA&gt;
## 8537  -114.31081 36.04478    30  8576         nevada              &lt;NA&gt;
## 8538  -114.32800 36.11353    30  8577         nevada              &lt;NA&gt;
## 8539  -114.39675 36.13645    30  8578         nevada              &lt;NA&gt;
## 8540  -114.48843 36.13645    30  8579         nevada              &lt;NA&gt;
## 8541  -114.55718 36.15364    30  8580         nevada              &lt;NA&gt;
## 8542  -114.64313 36.14218    30  8581         nevada              &lt;NA&gt;
## 8543  -114.70042 36.11926    30  8582         nevada              &lt;NA&gt;
## 8544  -114.73480 36.10780    30  8583         nevada              &lt;NA&gt;
## 8545  -114.75771 36.06197    30  8584         nevada              &lt;NA&gt;
## 8546  -114.73480 36.01613    30  8585         nevada              &lt;NA&gt;
## 8547  -114.73480 35.95883    30  8586         nevada              &lt;NA&gt;
## 8548  -114.71188 35.91299    30  8587         nevada              &lt;NA&gt;
## 8549  -114.68896 35.88435    30  8588         nevada              &lt;NA&gt;
## 8550  -114.70042 35.79268    30  8589         nevada              &lt;NA&gt;
## 8551  -114.70042 35.71246    30  8590         nevada              &lt;NA&gt;
## 8552  -114.68324 35.66662    30  8591         nevada              &lt;NA&gt;
## 8553  -114.67178 35.60933    30  8592         nevada              &lt;NA&gt;
## 8554  -114.66605 35.54057    30  8593         nevada              &lt;NA&gt;
## 8555  -114.66031 35.50047    30  8594         nevada              &lt;NA&gt;
## 8556  -114.66605 35.45463    30  8595         nevada              &lt;NA&gt;
## 8557  -114.62594 35.40879    30  8596         nevada              &lt;NA&gt;
## 8558  -114.60874 35.35723    30  8597         nevada              &lt;NA&gt;
## 8559  -114.59728 35.28274    30  8598         nevada              &lt;NA&gt;
## 8560  -114.58583 35.23690    30  8599         nevada              &lt;NA&gt;
## 8561  -114.57436 35.17961    30  8600         nevada              &lt;NA&gt;
## 8562  -114.60302 35.12231    30  8601         nevada              &lt;NA&gt;
## 8563  -114.64313 35.10512    30  8602         nevada              &lt;NA&gt;
## 8564  -114.63739 35.01918    30  8603         nevada              &lt;NA&gt;
## 8565  -115.67445 35.83278    30  8604         nevada              &lt;NA&gt;
## 8566  -115.89790 36.00467    30  8605         nevada              &lt;NA&gt;
## 8567  -117.18134 36.98442    30  8606         nevada              &lt;NA&gt;
## 8568  -117.84595 37.47717    30  8607         nevada              &lt;NA&gt;
## 8569  -118.41892 37.88397    30  8608         nevada              &lt;NA&gt;
## 8570  -119.14085 38.39963    30  8609         nevada              &lt;NA&gt;
## 8571  -119.32992 38.53141    30  8610         nevada              &lt;NA&gt;
## 8572  -119.57056 38.69757    30  8611         nevada              &lt;NA&gt;
## 8573  -119.86849 38.90956    30  8612         nevada              &lt;NA&gt;
## 8574  -119.99455 38.98978    30  8613         nevada              &lt;NA&gt;
## 8575  -120.00601 39.06426    30  8614         nevada              &lt;NA&gt;
## 8576  -120.00601 39.11583    30  8615         nevada              &lt;NA&gt;
## 8577  -120.00601 39.16166    30  8616         nevada              &lt;NA&gt;
## 8578  -120.00601 39.31636    30  8617         nevada              &lt;NA&gt;
## 8579  -119.99455 39.44241    30  8618         nevada              &lt;NA&gt;
## 8580  -120.00601 39.70024    30  8619         nevada              &lt;NA&gt;
## 8581  -120.00601 41.20139    30  8620         nevada              &lt;NA&gt;
## 8582  -120.00601 42.00927    30  8621         nevada              &lt;NA&gt;
## 8583  -119.37003 42.00927    30  8622         nevada              &lt;NA&gt;
## 8584  -119.30700 42.00927    30  8623         nevada              &lt;NA&gt;
## 8585  -118.20119 42.00927    30  8624         nevada              &lt;NA&gt;
## 8586  -117.02663 42.00927    30  8625         nevada              &lt;NA&gt;
## 8587  -115.06138 42.00927    30  8626         nevada              &lt;NA&gt;
## 8588  -114.30508 42.00927    30  8627         nevada              &lt;NA&gt;
## 8589  -114.04725 42.00354    30  8628         nevada              &lt;NA&gt;
## 8590  -114.04152 41.00659    30  8629         nevada              &lt;NA&gt;
## 8591  -114.04152 40.12996    30  8630         nevada              &lt;NA&gt;
## 8592  -114.03580 39.90078    30  8631         nevada              &lt;NA&gt;
## 8593  -114.04152 39.53982    30  8632         nevada              &lt;NA&gt;
## 8594  -114.04725 38.66892    30  8633         nevada              &lt;NA&gt;
## 8595  -114.04725 38.58871    30  8634         nevada              &lt;NA&gt;
## 8596  -114.04152 38.14180    30  8635         nevada              &lt;NA&gt;
## 8597  -114.04725 37.60895    30  8636         nevada              &lt;NA&gt;
## 8598  -114.04152 36.99588    30  8637         nevada              &lt;NA&gt;
## 8599   -72.47343 42.73119    31  8639  new hampshire              &lt;NA&gt;
## 8600   -72.50208 42.75984    31  8640  new hampshire              &lt;NA&gt;
## 8601   -72.53073 42.79422    31  8641  new hampshire              &lt;NA&gt;
## 8602   -72.55364 42.86870    31  8642  new hampshire              &lt;NA&gt;
## 8603   -72.53073 42.90881    31  8643  new hampshire              &lt;NA&gt;
## 8604   -72.52499 42.94318    31  8644  new hampshire              &lt;NA&gt;
## 8605   -72.50208 42.96610    31  8645  new hampshire              &lt;NA&gt;
## 8606   -72.47343 42.98902    31  8646  new hampshire              &lt;NA&gt;
## 8607   -72.45625 43.02340    31  8647  new hampshire              &lt;NA&gt;
## 8608   -72.46770 43.05205    31  8648  new hampshire              &lt;NA&gt;
## 8609   -72.45625 43.07497    31  8649  new hampshire              &lt;NA&gt;
## 8610   -72.43906 43.10934    31  8650  new hampshire              &lt;NA&gt;
## 8611   -72.44479 43.13799    31  8651  new hampshire              &lt;NA&gt;
## 8612   -72.45052 43.22394    31  8652  new hampshire              &lt;NA&gt;
## 8613   -72.43906 43.26978    31  8653  new hampshire              &lt;NA&gt;
## 8614   -72.41614 43.32134    31  8654  new hampshire              &lt;NA&gt;
## 8615   -72.41041 43.42447    31  8655  new hampshire              &lt;NA&gt;
## 8616   -72.38175 43.55052    31  8656  new hampshire              &lt;NA&gt;
## 8617   -72.37603 43.56771    31  8657  new hampshire              &lt;NA&gt;
## 8618   -72.34738 43.59636    31  8658  new hampshire              &lt;NA&gt;
## 8619   -72.31873 43.62500    31  8659  new hampshire              &lt;NA&gt;
## 8620   -72.30727 43.63647    31  8660  new hampshire              &lt;NA&gt;
## 8621   -72.30154 43.68230    31  8661  new hampshire              &lt;NA&gt;
## 8622   -72.28436 43.70522    31  8662  new hampshire              &lt;NA&gt;
## 8623   -72.23852 43.74533    31  8663  new hampshire              &lt;NA&gt;
## 8624   -72.21561 43.77398    31  8664  new hampshire              &lt;NA&gt;
## 8625   -72.19268 43.80262    31  8665  new hampshire              &lt;NA&gt;
## 8626   -72.18122 43.82554    31  8666  new hampshire              &lt;NA&gt;
## 8627   -72.18122 43.85992    31  8667  new hampshire              &lt;NA&gt;
## 8628   -72.12966 43.92868    31  8668  new hampshire              &lt;NA&gt;
## 8629   -72.11246 43.95732    31  8669  new hampshire              &lt;NA&gt;
## 8630   -72.10101 43.98597    31  8670  new hampshire              &lt;NA&gt;
## 8631   -72.10674 44.00316    31  8671  new hampshire              &lt;NA&gt;
## 8632   -72.08955 44.03180    31  8672  new hampshire              &lt;NA&gt;
## 8633   -72.06090 44.06618    31  8673  new hampshire              &lt;NA&gt;
## 8634   -72.04372 44.08337    31  8674  new hampshire              &lt;NA&gt;
## 8635   -72.03799 44.14067    31  8675  new hampshire              &lt;NA&gt;
## 8636   -72.04945 44.16359    31  8676  new hampshire              &lt;NA&gt;
## 8637   -72.03226 44.20369    31  8677  new hampshire              &lt;NA&gt;
## 8638   -72.02653 44.26099    31  8678  new hampshire              &lt;NA&gt;
## 8639   -72.00934 44.28964    31  8679  new hampshire              &lt;NA&gt;
## 8640   -71.99215 44.31256    31  8680  new hampshire              &lt;NA&gt;
## 8641   -71.95777 44.32975    31  8681  new hampshire              &lt;NA&gt;
## 8642   -71.86610 44.33548    31  8682  new hampshire              &lt;NA&gt;
## 8643   -71.83745 44.34120    31  8683  new hampshire              &lt;NA&gt;
## 8644   -71.80880 44.35839    31  8684  new hampshire              &lt;NA&gt;
## 8645   -71.77442 44.38704    31  8685  new hampshire              &lt;NA&gt;
## 8646   -71.75150 44.39850    31  8686  new hampshire              &lt;NA&gt;
## 8647   -71.69421 44.42142    31  8687  new hampshire              &lt;NA&gt;
## 8648   -71.64837 44.45007    31  8688  new hampshire              &lt;NA&gt;
## 8649   -71.60253 44.49590    31  8689  new hampshire              &lt;NA&gt;
## 8650   -71.59108 44.51309    31  8690  new hampshire              &lt;NA&gt;
## 8651   -71.57962 44.55320    31  8691  new hampshire              &lt;NA&gt;
## 8652   -71.56242 44.58185    31  8692  new hampshire              &lt;NA&gt;
## 8653   -71.55097 44.59903    31  8693  new hampshire              &lt;NA&gt;
## 8654   -71.56815 44.63914    31  8694  new hampshire              &lt;NA&gt;
## 8655   -71.62546 44.74800    31  8695  new hampshire              &lt;NA&gt;
## 8656   -71.59108 44.79957    31  8696  new hampshire              &lt;NA&gt;
## 8657   -71.52805 44.89124    31  8697  new hampshire              &lt;NA&gt;
## 8658   -71.52805 44.92562    31  8698  new hampshire              &lt;NA&gt;
## 8659   -71.54524 44.98291    31  8699  new hampshire              &lt;NA&gt;
## 8660   -71.53378 45.00010    31  8700  new hampshire              &lt;NA&gt;
## 8661   -71.50513 45.01157    31  8701  new hampshire              &lt;NA&gt;
## 8662   -71.48795 45.05167    31  8702  new hampshire              &lt;NA&gt;
## 8663   -71.48222 45.06886    31  8703  new hampshire              &lt;NA&gt;
## 8664   -71.43638 45.13189    31  8704  new hampshire              &lt;NA&gt;
## 8665   -71.40200 45.20064    31  8705  new hampshire              &lt;NA&gt;
## 8666   -71.40773 45.21783    31  8706  new hampshire              &lt;NA&gt;
## 8667   -71.43065 45.24648    31  8707  new hampshire              &lt;NA&gt;
## 8668   -71.40200 45.25794    31  8708  new hampshire              &lt;NA&gt;
## 8669   -71.36762 45.26367    31  8709  new hampshire              &lt;NA&gt;
## 8670   -71.31606 45.29804    31  8710  new hampshire              &lt;NA&gt;
## 8671   -71.28741 45.30378    31  8711  new hampshire              &lt;NA&gt;
## 8672   -71.26450 45.30378    31  8712  new hampshire              &lt;NA&gt;
## 8673   -71.23011 45.27512    31  8713  new hampshire              &lt;NA&gt;
## 8674   -71.19000 45.26939    31  8714  new hampshire              &lt;NA&gt;
## 8675   -71.14989 45.28086    31  8715  new hampshire              &lt;NA&gt;
## 8676   -71.11552 45.30378    31  8716  new hampshire              &lt;NA&gt;
## 8677   -71.07542 45.31523    31  8717  new hampshire              &lt;NA&gt;
## 8678   -71.01812 44.29537    31  8718  new hampshire              &lt;NA&gt;
## 8679   -70.97228 43.79116    31  8719  new hampshire              &lt;NA&gt;
## 8680   -70.97228 43.59063    31  8720  new hampshire              &lt;NA&gt;
## 8681   -70.96082 43.56198    31  8721  new hampshire              &lt;NA&gt;
## 8682   -70.96082 43.51041    31  8722  new hampshire              &lt;NA&gt;
## 8683   -70.96655 43.48750    31  8723  new hampshire              &lt;NA&gt;
## 8684   -70.97228 43.43020    31  8724  new hampshire              &lt;NA&gt;
## 8685   -70.96655 43.39009    31  8725  new hampshire              &lt;NA&gt;
## 8686   -70.93217 43.33853    31  8726  new hampshire              &lt;NA&gt;
## 8687   -70.85770 43.27550    31  8727  new hampshire              &lt;NA&gt;
## 8688   -70.82904 43.25258    31  8728  new hampshire              &lt;NA&gt;
## 8689   -70.81758 43.24112    31  8729  new hampshire              &lt;NA&gt;
## 8690   -70.81758 43.20102    31  8730  new hampshire              &lt;NA&gt;
## 8691   -70.82331 43.16091    31  8731  new hampshire              &lt;NA&gt;
## 8692   -70.81186 43.13226    31  8732  new hampshire              &lt;NA&gt;
## 8693   -70.80039 43.12080    31  8733  new hampshire              &lt;NA&gt;
## 8694   -70.77175 43.10361    31  8734  new hampshire              &lt;NA&gt;
## 8695   -70.73737 43.08643    31  8735  new hampshire              &lt;NA&gt;
## 8696   -70.75455 43.05205    31  8736  new hampshire              &lt;NA&gt;
## 8697   -70.74310 43.04059    31  8737  new hampshire              &lt;NA&gt;
## 8698   -70.73164 43.02340    31  8738  new hampshire              &lt;NA&gt;
## 8699   -70.73164 43.00621    31  8739  new hampshire              &lt;NA&gt;
## 8700   -70.77175 42.97184    31  8740  new hampshire              &lt;NA&gt;
## 8701   -70.84050 42.85725    31  8741  new hampshire              &lt;NA&gt;
## 8702   -70.88634 42.87443    31  8742  new hampshire              &lt;NA&gt;
## 8703   -70.90926 42.87443    31  8743  new hampshire              &lt;NA&gt;
## 8704   -71.01239 42.86870    31  8744  new hampshire              &lt;NA&gt;
## 8705   -71.04104 42.85725    31  8745  new hampshire              &lt;NA&gt;
## 8706   -71.06968 42.81141    31  8746  new hampshire              &lt;NA&gt;
## 8707   -71.08688 42.80568    31  8747  new hampshire              &lt;NA&gt;
## 8708   -71.14417 42.81141    31  8748  new hampshire              &lt;NA&gt;
## 8709   -71.17855 42.80568    31  8749  new hampshire              &lt;NA&gt;
## 8710   -71.19573 42.78849    31  8750  new hampshire              &lt;NA&gt;
## 8711   -71.19573 42.75984    31  8751  new hampshire              &lt;NA&gt;
## 8712   -71.19573 42.73692    31  8752  new hampshire              &lt;NA&gt;
## 8713   -71.21866 42.73119    31  8753  new hampshire              &lt;NA&gt;
## 8714   -71.23584 42.73119    31  8754  new hampshire              &lt;NA&gt;
## 8715   -71.26450 42.72546    31  8755  new hampshire              &lt;NA&gt;
## 8716   -71.28168 42.71400    31  8756  new hampshire              &lt;NA&gt;
## 8717   -71.31033 42.69682    31  8757  new hampshire              &lt;NA&gt;
## 8718   -71.34470 42.69682    31  8758  new hampshire              &lt;NA&gt;
## 8719   -71.74577 42.70255    31  8759  new hampshire              &lt;NA&gt;
## 8720   -71.90047 42.71400    31  8760  new hampshire              &lt;NA&gt;
## 8721   -71.93485 42.71400    31  8761  new hampshire              &lt;NA&gt;
## 8722   -72.28436 42.72546    31  8762  new hampshire              &lt;NA&gt;
## 8723   -72.47343 42.73119    31  8763  new hampshire              &lt;NA&gt;
## 8724   -74.72516 41.36755    32  8765     new jersey              &lt;NA&gt;
## 8725   -74.37565 41.20139    32  8766     new jersey              &lt;NA&gt;
## 8726   -74.23814 41.14410    32  8767     new jersey              &lt;NA&gt;
## 8727   -74.19230 41.12691    32  8768     new jersey              &lt;NA&gt;
## 8728   -73.90010 40.99513    32  8769     new jersey              &lt;NA&gt;
## 8729   -73.91155 40.90919    32  8770     new jersey              &lt;NA&gt;
## 8730   -73.91728 40.90346    32  8771     new jersey              &lt;NA&gt;
## 8731   -73.94021 40.89200    32  8772     new jersey              &lt;NA&gt;
## 8732   -73.97458 40.84616    32  8773     new jersey              &lt;NA&gt;
## 8733   -74.00323 40.82324    32  8774     new jersey              &lt;NA&gt;
## 8734   -74.01469 40.80605    32  8775     new jersey              &lt;NA&gt;
## 8735   -74.03188 40.77741    32  8776     new jersey              &lt;NA&gt;
## 8736   -74.05479 40.75449    32  8777     new jersey              &lt;NA&gt;
## 8737   -74.07771 40.69146    32  8778     new jersey              &lt;NA&gt;
## 8738   -74.09490 40.66282    32  8779     new jersey              &lt;NA&gt;
## 8739   -74.14647 40.65709    32  8780     new jersey              &lt;NA&gt;
## 8740   -74.16939 40.65136    32  8781     new jersey              &lt;NA&gt;
## 8741   -74.18085 40.65136    32  8782     new jersey              &lt;NA&gt;
## 8742   -74.20377 40.62271    32  8783     new jersey              &lt;NA&gt;
## 8743   -74.22095 40.61125    32  8784     new jersey              &lt;NA&gt;
## 8744   -74.23241 40.58260    32  8785     new jersey              &lt;NA&gt;
## 8745   -74.24387 40.55395    32  8786     new jersey              &lt;NA&gt;
## 8746   -74.26106 40.53104    32  8787     new jersey              &lt;NA&gt;
## 8747   -74.28970 40.51957    32  8788     new jersey              &lt;NA&gt;
## 8748   -74.29544 40.50812    32  8789     new jersey              &lt;NA&gt;
## 8749   -74.27824 40.48520    32  8790     new jersey              &lt;NA&gt;
## 8750   -74.26106 40.46801    32  8791     new jersey              &lt;NA&gt;
## 8751   -74.20950 40.45082    32  8792     new jersey              &lt;NA&gt;
## 8752   -74.20377 40.44509    32  8793     new jersey              &lt;NA&gt;
## 8753   -74.19230 40.43363    32  8794     new jersey              &lt;NA&gt;
## 8754   -74.14074 40.43363    32  8795     new jersey              &lt;NA&gt;
## 8755   -74.08917 40.43363    32  8796     new jersey              &lt;NA&gt;
## 8756   -74.06625 40.42217    32  8797     new jersey              &lt;NA&gt;
## 8757   -74.00896 40.40498    32  8798     new jersey              &lt;NA&gt;
## 8758   -74.02042 40.45082    32  8799     new jersey              &lt;NA&gt;
## 8759   -74.00896 40.46801    32  8800     new jersey              &lt;NA&gt;
## 8760   -73.99177 40.45082    32  8801     new jersey              &lt;NA&gt;
## 8761   -73.97458 40.43363    32  8802     new jersey              &lt;NA&gt;
## 8762   -73.95739 40.39352    32  8803     new jersey              &lt;NA&gt;
## 8763   -73.95739 40.33623    32  8804     new jersey              &lt;NA&gt;
## 8764   -73.95739 40.30185    32  8805     new jersey              &lt;NA&gt;
## 8765   -73.95739 40.26747    32  8806     new jersey              &lt;NA&gt;
## 8766   -73.97458 40.22164    32  8807     new jersey              &lt;NA&gt;
## 8767   -74.00323 40.15861    32  8808     new jersey              &lt;NA&gt;
## 8768   -74.00896 40.10704    32  8809     new jersey              &lt;NA&gt;
## 8769   -74.02042 40.03256    32  8810     new jersey              &lt;NA&gt;
## 8770   -74.03188 39.95235    32  8811     new jersey              &lt;NA&gt;
## 8771   -74.04906 39.91224    32  8812     new jersey              &lt;NA&gt;
## 8772   -74.05479 39.83775    32  8813     new jersey              &lt;NA&gt;
## 8773   -74.07198 39.79192    32  8814     new jersey              &lt;NA&gt;
## 8774   -74.08917 39.78046    32  8815     new jersey              &lt;NA&gt;
## 8775   -74.09490 39.79192    32  8816     new jersey              &lt;NA&gt;
## 8776   -74.08917 39.82630    32  8817     new jersey              &lt;NA&gt;
## 8777   -74.07198 39.90651    32  8818     new jersey              &lt;NA&gt;
## 8778   -74.07198 39.96381    32  8819     new jersey              &lt;NA&gt;
## 8779   -74.07198 40.02110    32  8820     new jersey              &lt;NA&gt;
## 8780   -74.08917 40.03256    32  8821     new jersey              &lt;NA&gt;
## 8781   -74.12355 39.96954    32  8822     new jersey              &lt;NA&gt;
## 8782   -74.11782 39.94662    32  8823     new jersey              &lt;NA&gt;
## 8783   -74.11209 39.92370    32  8824     new jersey              &lt;NA&gt;
## 8784   -74.12928 39.84922    32  8825     new jersey              &lt;NA&gt;
## 8785   -74.15219 39.81483    32  8826     new jersey              &lt;NA&gt;
## 8786   -74.17512 39.79192    32  8827     new jersey              &lt;NA&gt;
## 8787   -74.17512 39.74035    32  8828     new jersey              &lt;NA&gt;
## 8788   -74.17512 39.70024    32  8829     new jersey              &lt;NA&gt;
## 8789   -74.20377 39.66014    32  8830     new jersey              &lt;NA&gt;
## 8790   -74.22668 39.63722    32  8831     new jersey              &lt;NA&gt;
## 8791   -74.24387 39.61430    32  8832     new jersey              &lt;NA&gt;
## 8792   -74.30690 39.57420    32  8833     new jersey              &lt;NA&gt;
## 8793   -74.31263 39.56274    32  8834     new jersey              &lt;NA&gt;
## 8794   -74.31835 39.52836    32  8835     new jersey              &lt;NA&gt;
## 8795   -74.34128 39.52836    32  8836     new jersey              &lt;NA&gt;
## 8796   -74.36419 39.54554    32  8837     new jersey              &lt;NA&gt;
## 8797   -74.38712 39.54554    32  8838     new jersey              &lt;NA&gt;
## 8798   -74.39285 39.53982    32  8839     new jersey              &lt;NA&gt;
## 8799   -74.39857 39.51690    32  8840     new jersey              &lt;NA&gt;
## 8800   -74.39285 39.50544    32  8841     new jersey              &lt;NA&gt;
## 8801   -74.37565 39.45961    32  8842     new jersey              &lt;NA&gt;
## 8802   -74.39857 39.42522    32  8843     new jersey              &lt;NA&gt;
## 8803   -74.42149 39.39658    32  8844     new jersey              &lt;NA&gt;
## 8804   -74.46159 39.37939    32  8845     new jersey              &lt;NA&gt;
## 8805   -74.50170 39.35647    32  8846     new jersey              &lt;NA&gt;
## 8806   -74.55327 39.29345    32  8847     new jersey              &lt;NA&gt;
## 8807   -74.58192 39.28199    32  8848     new jersey              &lt;NA&gt;
## 8808   -74.61057 39.25334    32  8849     new jersey              &lt;NA&gt;
## 8809   -74.66213 39.20177    32  8850     new jersey              &lt;NA&gt;
## 8810   -74.70797 39.15593    32  8851     new jersey              &lt;NA&gt;
## 8811   -74.74234 39.10437    32  8852     new jersey              &lt;NA&gt;
## 8812   -74.77099 39.04707    32  8853     new jersey              &lt;NA&gt;
## 8813   -74.78245 39.00697    32  8854     new jersey              &lt;NA&gt;
## 8814   -74.80537 38.97832    32  8855     new jersey              &lt;NA&gt;
## 8815   -74.83975 38.94967    32  8856     new jersey              &lt;NA&gt;
## 8816   -74.87412 38.93248    32  8857     new jersey              &lt;NA&gt;
## 8817   -74.91996 38.92675    32  8858     new jersey              &lt;NA&gt;
## 8818   -74.94861 38.93248    32  8859     new jersey              &lt;NA&gt;
## 8819   -74.96007 38.94394    32  8860     new jersey              &lt;NA&gt;
## 8820   -74.95434 38.97832    32  8861     new jersey              &lt;NA&gt;
## 8821   -74.93715 39.00697    32  8862     new jersey              &lt;NA&gt;
## 8822   -74.90277 39.05853    32  8863     new jersey              &lt;NA&gt;
## 8823   -74.89132 39.08718    32  8864     new jersey              &lt;NA&gt;
## 8824   -74.88559 39.12156    32  8865     new jersey              &lt;NA&gt;
## 8825   -74.88559 39.14448    32  8866     new jersey              &lt;NA&gt;
## 8826   -74.91996 39.16740    32  8867     new jersey              &lt;NA&gt;
## 8827   -74.96007 39.17313    32  8868     new jersey              &lt;NA&gt;
## 8828   -74.98299 39.17313    32  8869     new jersey              &lt;NA&gt;
## 8829   -75.00018 39.19032    32  8870     new jersey              &lt;NA&gt;
## 8830   -75.01163 39.20177    32  8871     new jersey              &lt;NA&gt;
## 8831   -75.04601 39.20177    32  8872     new jersey              &lt;NA&gt;
## 8832   -75.06893 39.20750    32  8873     new jersey              &lt;NA&gt;
## 8833   -75.08612 39.20750    32  8874     new jersey              &lt;NA&gt;
## 8834   -75.10330 39.19604    32  8875     new jersey              &lt;NA&gt;
## 8835   -75.12050 39.17885    32  8876     new jersey              &lt;NA&gt;
## 8836   -75.14914 39.19032    32  8877     new jersey              &lt;NA&gt;
## 8837   -75.16061 39.20750    32  8878     new jersey              &lt;NA&gt;
## 8838   -75.17207 39.23615    32  8879     new jersey              &lt;NA&gt;
## 8839   -75.21217 39.25334    32  8880     new jersey              &lt;NA&gt;
## 8840   -75.22935 39.27053    32  8881     new jersey              &lt;NA&gt;
## 8841   -75.24081 39.28772    32  8882     new jersey              &lt;NA&gt;
## 8842   -75.26946 39.29345    32  8883     new jersey              &lt;NA&gt;
## 8843   -75.29812 39.29345    32  8884     new jersey              &lt;NA&gt;
## 8844   -75.32676 39.33355    32  8885     new jersey              &lt;NA&gt;
## 8845   -75.36114 39.34501    32  8886     new jersey              &lt;NA&gt;
## 8846   -75.39552 39.36220    32  8887     new jersey              &lt;NA&gt;
## 8847   -75.42416 39.40231    32  8888     new jersey              &lt;NA&gt;
## 8848   -75.46427 39.42522    32  8889     new jersey              &lt;NA&gt;
## 8849   -75.51584 39.48252    32  8890     new jersey              &lt;NA&gt;
## 8850   -75.51584 39.50544    32  8891     new jersey              &lt;NA&gt;
## 8851   -75.51010 39.52836    32  8892     new jersey              &lt;NA&gt;
## 8852   -75.50438 39.55128    32  8893     new jersey              &lt;NA&gt;
## 8853   -75.50438 39.56846    32  8894     new jersey              &lt;NA&gt;
## 8854   -75.52730 39.58566    32  8895     new jersey              &lt;NA&gt;
## 8855   -75.55022 39.60857    32  8896     new jersey              &lt;NA&gt;
## 8856   -75.53876 39.63722    32  8897     new jersey              &lt;NA&gt;
## 8857   -75.52157 39.67733    32  8898     new jersey              &lt;NA&gt;
## 8858   -75.52730 39.67733    32  8899     new jersey              &lt;NA&gt;
## 8859   -75.44135 39.78619    32  8900     new jersey              &lt;NA&gt;
## 8860   -75.42416 39.80911    32  8901     new jersey              &lt;NA&gt;
## 8861   -75.41270 39.80338    32  8902     new jersey              &lt;NA&gt;
## 8862   -75.36687 39.82630    32  8903     new jersey              &lt;NA&gt;
## 8863   -75.33823 39.84349    32  8904     new jersey              &lt;NA&gt;
## 8864   -75.28092 39.84922    32  8905     new jersey              &lt;NA&gt;
## 8865   -75.24081 39.85494    32  8906     new jersey              &lt;NA&gt;
## 8866   -75.20644 39.86067    32  8907     new jersey              &lt;NA&gt;
## 8867   -75.16634 39.87214    32  8908     new jersey              &lt;NA&gt;
## 8868   -75.14914 39.88359    32  8909     new jersey              &lt;NA&gt;
## 8869   -75.13196 39.90651    32  8910     new jersey              &lt;NA&gt;
## 8870   -75.12050 39.92943    32  8911     new jersey              &lt;NA&gt;
## 8871   -75.11477 39.95808    32  8912     new jersey              &lt;NA&gt;
## 8872   -75.07466 39.98672    32  8913     new jersey              &lt;NA&gt;
## 8873   -75.04601 39.99818    32  8914     new jersey              &lt;NA&gt;
## 8874   -74.97153 40.05548    32  8915     new jersey              &lt;NA&gt;
## 8875   -74.91423 40.08413    32  8916     new jersey              &lt;NA&gt;
## 8876   -74.86266 40.09559    32  8917     new jersey              &lt;NA&gt;
## 8877   -74.83401 40.10704    32  8918     new jersey              &lt;NA&gt;
## 8878   -74.80537 40.12996    32  8919     new jersey              &lt;NA&gt;
## 8879   -74.76527 40.13569    32  8920     new jersey              &lt;NA&gt;
## 8880   -74.73088 40.14715    32  8921     new jersey              &lt;NA&gt;
## 8881   -74.73661 40.16434    32  8922     new jersey              &lt;NA&gt;
## 8882   -74.78245 40.23310    32  8923     new jersey              &lt;NA&gt;
## 8883   -74.81683 40.24456    32  8924     new jersey              &lt;NA&gt;
## 8884   -74.83401 40.26747    32  8925     new jersey              &lt;NA&gt;
## 8885   -74.85693 40.29039    32  8926     new jersey              &lt;NA&gt;
## 8886   -74.87412 40.30758    32  8927     new jersey              &lt;NA&gt;
## 8887   -74.89704 40.32477    32  8928     new jersey              &lt;NA&gt;
## 8888   -74.91996 40.33623    32  8929     new jersey              &lt;NA&gt;
## 8889   -74.93143 40.35915    32  8930     new jersey              &lt;NA&gt;
## 8890   -74.96580 40.40498    32  8931     new jersey              &lt;NA&gt;
## 8891   -75.01163 40.41644    32  8932     new jersey              &lt;NA&gt;
## 8892   -75.04601 40.42790    32  8933     new jersey              &lt;NA&gt;
## 8893   -75.06320 40.44509    32  8934     new jersey              &lt;NA&gt;
## 8894   -75.06893 40.47947    32  8935     new jersey              &lt;NA&gt;
## 8895   -75.06893 40.55395    32  8936     new jersey              &lt;NA&gt;
## 8896   -75.08612 40.56541    32  8937     new jersey              &lt;NA&gt;
## 8897   -75.12050 40.57687    32  8938     new jersey              &lt;NA&gt;
## 8898   -75.14341 40.57687    32  8939     new jersey              &lt;NA&gt;
## 8899   -75.17207 40.57687    32  8940     new jersey              &lt;NA&gt;
## 8900   -75.20071 40.59406    32  8941     new jersey              &lt;NA&gt;
## 8901   -75.20644 40.61698    32  8942     new jersey              &lt;NA&gt;
## 8902   -75.20071 40.64563    32  8943     new jersey              &lt;NA&gt;
## 8903   -75.18352 40.68000    32  8944     new jersey              &lt;NA&gt;
## 8904   -75.19498 40.70292    32  8945     new jersey              &lt;NA&gt;
## 8905   -75.18352 40.75449    32  8946     new jersey              &lt;NA&gt;
## 8906   -75.17207 40.77741    32  8947     new jersey              &lt;NA&gt;
## 8907   -75.13196 40.78313    32  8948     new jersey              &lt;NA&gt;
## 8908   -75.11477 40.79460    32  8949     new jersey              &lt;NA&gt;
## 8909   -75.09758 40.84616    32  8950     new jersey              &lt;NA&gt;
## 8910   -75.06893 40.86908    32  8951     new jersey              &lt;NA&gt;
## 8911   -75.06893 40.89773    32  8952     new jersey              &lt;NA&gt;
## 8912   -75.09185 40.92637    32  8953     new jersey              &lt;NA&gt;
## 8913   -75.11477 40.94357    32  8954     new jersey              &lt;NA&gt;
## 8914   -75.12623 40.96075    32  8955     new jersey              &lt;NA&gt;
## 8915   -75.13196 40.98367    32  8956     new jersey              &lt;NA&gt;
## 8916   -75.12050 41.00086    32  8957     new jersey              &lt;NA&gt;
## 8917   -75.06893 41.02951    32  8958     new jersey              &lt;NA&gt;
## 8918   -75.01736 41.05243    32  8959     new jersey              &lt;NA&gt;
## 8919   -74.98299 41.08107    32  8960     new jersey              &lt;NA&gt;
## 8920   -74.97726 41.10399    32  8961     new jersey              &lt;NA&gt;
## 8921   -74.95434 41.12118    32  8962     new jersey              &lt;NA&gt;
## 8922   -74.92569 41.13837    32  8963     new jersey              &lt;NA&gt;
## 8923   -74.89132 41.19566    32  8964     new jersey              &lt;NA&gt;
## 8924   -74.86839 41.23005    32  8965     new jersey              &lt;NA&gt;
## 8925   -74.85120 41.27015    32  8966     new jersey              &lt;NA&gt;
## 8926   -74.81110 41.31026    32  8967     new jersey              &lt;NA&gt;
## 8927   -74.77099 41.33891    32  8968     new jersey              &lt;NA&gt;
## 8928   -74.72516 41.36755    32  8969     new jersey              &lt;NA&gt;
## 8929  -103.00635 37.00161    33  8971     new mexico              &lt;NA&gt;
## 8930  -103.00063 36.48022    33  8972     new mexico              &lt;NA&gt;
## 8931  -103.04646 36.48022    33  8973     new mexico              &lt;NA&gt;
## 8932  -103.04646 36.04478    33  8974     new mexico              &lt;NA&gt;
## 8933  -103.04646 35.72965    33  8975     new mexico              &lt;NA&gt;
## 8934  -103.04646 35.60933    33  8976     new mexico              &lt;NA&gt;
## 8935  -103.04646 35.17388    33  8977     new mexico              &lt;NA&gt;
## 8936  -103.04646 34.93896    33  8978     new mexico              &lt;NA&gt;
## 8937  -103.04646 34.73270    33  8979     new mexico              &lt;NA&gt;
## 8938  -103.05219 34.31444    33  8980     new mexico              &lt;NA&gt;
## 8939  -103.05219 34.29725    33  8981     new mexico              &lt;NA&gt;
## 8940  -103.05791 33.82170    33  8982     new mexico              &lt;NA&gt;
## 8941  -103.06364 33.55241    33  8983     new mexico              &lt;NA&gt;
## 8942  -103.06364 33.38625    33  8984     new mexico              &lt;NA&gt;
## 8943  -103.06938 32.94507    33  8985     new mexico              &lt;NA&gt;
## 8944  -103.07511 32.50962    33  8986     new mexico              &lt;NA&gt;
## 8945  -103.07511 32.07418    33  8987     new mexico              &lt;NA&gt;
## 8946  -103.07511 31.99396    33  8988     new mexico              &lt;NA&gt;
## 8947  -103.36159 31.99396    33  8989     new mexico              &lt;NA&gt;
## 8948  -103.71682 31.99396    33  8990     new mexico              &lt;NA&gt;
## 8949  -103.96319 31.99396    33  8991     new mexico              &lt;NA&gt;
## 8950  -104.01476 31.99396    33  8992     new mexico              &lt;NA&gt;
## 8951  -104.84555 31.99396    33  8993     new mexico              &lt;NA&gt;
## 8952  -104.91430 31.98824    33  8994     new mexico              &lt;NA&gt;
## 8953  -105.99719 31.99396    33  8995     new mexico              &lt;NA&gt;
## 8954  -106.38680 31.98824    33  8996     new mexico              &lt;NA&gt;
## 8955  -106.46129 31.99396    33  8997     new mexico              &lt;NA&gt;
## 8956  -106.62744 31.99396    33  8998     new mexico              &lt;NA&gt;
## 8957  -106.65037 31.98250    33  8999     new mexico              &lt;NA&gt;
## 8958  -106.63890 31.94813    33  9000     new mexico              &lt;NA&gt;
## 8959  -106.64463 31.90229    33  9001     new mexico              &lt;NA&gt;
## 8960  -106.63890 31.86791    33  9002     new mexico              &lt;NA&gt;
## 8961  -106.59879 31.82208    33  9003     new mexico              &lt;NA&gt;
## 8962  -106.54723 31.78197    33  9004     new mexico              &lt;NA&gt;
## 8963  -107.31499 31.78770    33  9005     new mexico              &lt;NA&gt;
## 8964  -108.22027 31.78770    33  9006     new mexico              &lt;NA&gt;
## 8965  -108.22600 31.67311    33  9007     new mexico              &lt;NA&gt;
## 8966  -108.23173 31.35225    33  9008     new mexico              &lt;NA&gt;
## 8967  -108.50675 31.34652    33  9009     new mexico              &lt;NA&gt;
## 8968  -108.90208 31.34652    33  9010     new mexico              &lt;NA&gt;
## 8969  -109.05679 31.35225    33  9011     new mexico              &lt;NA&gt;
## 8970  -109.05679 32.42368    33  9012     new mexico              &lt;NA&gt;
## 8971  -109.05679 32.77892    33  9013     new mexico              &lt;NA&gt;
## 8972  -109.05106 33.20290    33  9014     new mexico              &lt;NA&gt;
## 8973  -109.05679 33.77586    33  9015     new mexico              &lt;NA&gt;
## 8974  -109.05106 34.57227    33  9016     new mexico              &lt;NA&gt;
## 8975  -109.05106 34.95043    33  9017     new mexico              &lt;NA&gt;
## 8976  -109.04533 35.99894    33  9018     new mexico              &lt;NA&gt;
## 8977  -109.03960 36.99588    33  9019     new mexico              &lt;NA&gt;
## 8978  -108.91928 36.99588    33  9020     new mexico              &lt;NA&gt;
## 8979  -108.69009 36.99588    33  9021     new mexico              &lt;NA&gt;
## 8980  -108.48956 37.00161    33  9022     new mexico              &lt;NA&gt;
## 8981  -108.39216 36.99588    33  9023     new mexico              &lt;NA&gt;
## 8982  -108.27184 36.99588    33  9024     new mexico              &lt;NA&gt;
## 8983  -107.91660 36.99588    33  9025     new mexico              &lt;NA&gt;
## 8984  -107.54990 36.99588    33  9026     new mexico              &lt;NA&gt;
## 8985  -107.45823 36.99588    33  9027     new mexico              &lt;NA&gt;
## 8986  -107.44105 36.98442    33  9028     new mexico              &lt;NA&gt;
## 8987  -107.27489 36.99588    33  9029     new mexico              &lt;NA&gt;
## 8988  -106.90820 36.98442    33  9030     new mexico              &lt;NA&gt;
## 8989  -106.59879 36.98442    33  9031     new mexico              &lt;NA&gt;
## 8990  -106.47275 36.98442    33  9032     new mexico              &lt;NA&gt;
## 8991  -106.00865 36.98442    33  9033     new mexico              &lt;NA&gt;
## 8992  -105.72217 36.98442    33  9034     new mexico              &lt;NA&gt;
## 8993  -105.60184 36.98442    33  9035     new mexico              &lt;NA&gt;
## 8994  -105.38986 36.98442    33  9036     new mexico              &lt;NA&gt;
## 8995  -105.24088 36.98442    33  9037     new mexico              &lt;NA&gt;
## 8996  -105.10338 36.98442    33  9038     new mexico              &lt;NA&gt;
## 8997  -104.79971 36.98442    33  9039     new mexico              &lt;NA&gt;
## 8998  -104.39864 36.98442    33  9040     new mexico              &lt;NA&gt;
## 8999  -104.11217 36.98442    33  9041     new mexico              &lt;NA&gt;
## 9000  -104.01476 36.98442    33  9042     new mexico              &lt;NA&gt;
## 9001  -103.87724 36.98442    33  9043     new mexico              &lt;NA&gt;
## 9002  -103.63660 36.98442    33  9044     new mexico              &lt;NA&gt;
## 9003  -103.39024 36.98442    33  9045     new mexico              &lt;NA&gt;
## 9004  -103.16679 36.98442    33  9046     new mexico              &lt;NA&gt;
## 9005  -103.08657 36.99588    33  9047     new mexico              &lt;NA&gt;
## 9006  -103.00635 37.00161    33  9048     new mexico              &lt;NA&gt;
## 9007   -73.92874 40.80605    34  9050       new york         manhattan
## 9008   -73.93448 40.78886    34  9051       new york         manhattan
## 9009   -73.95166 40.77741    34  9052       new york         manhattan
## 9010   -73.96312 40.75449    34  9053       new york         manhattan
## 9011   -73.96885 40.73730    34  9054       new york         manhattan
## 9012   -73.97458 40.72584    34  9055       new york         manhattan
## 9013   -74.00323 40.71438    34  9056       new york         manhattan
## 9014   -74.02042 40.70865    34  9057       new york         manhattan
## 9015   -74.02615 40.72011    34  9058       new york         manhattan
## 9016   -74.00323 40.76595    34  9059       new york         manhattan
## 9017   -73.97458 40.79460    34  9060       new york         manhattan
## 9018   -73.95166 40.83470    34  9061       new york         manhattan
## 9019   -73.93448 40.84044    34  9062       new york         manhattan
## 9020   -73.92874 40.83470    34  9063       new york         manhattan
## 9021   -73.93448 40.82324    34  9064       new york         manhattan
## 9022   -73.92874 40.80605    34  9065       new york         manhattan
## 9023   -79.76718 42.26137    35  9067       new york              main
## 9024   -79.69843 42.29575    35  9068       new york              main
## 9025   -79.54946 42.35877    35  9069       new york              main
## 9026   -79.43487 42.42752    35  9070       new york              main
## 9027   -79.40622 42.45044    35  9071       new york              main
## 9028   -79.38330 42.47336    35  9072       new york              main
## 9029   -79.34892 42.49055    35  9073       new york              main
## 9030   -79.32027 42.49628    35  9074       new york              main
## 9031   -79.28590 42.51347    35  9075       new york              main
## 9032   -79.21142 42.54212    35  9076       new york              main
## 9033   -79.15985 42.55930    35  9077       new york              main
## 9034   -79.12547 42.57649    35  9078       new york              main
## 9035   -79.10255 42.60514    35  9079       new york              main
## 9036   -79.05672 42.65671    35  9080       new york              main
## 9037   -79.04526 42.69109    35  9081       new york              main
## 9038   -79.02234 42.71400    35  9082       new york              main
## 9039   -78.99369 42.71973    35  9083       new york              main
## 9040   -78.90775 42.74265    35  9084       new york              main
## 9041   -78.87337 42.75984    35  9085       new york              main
## 9042   -78.85618 42.81141    35  9086       new york              main
## 9043   -78.88483 42.85725    35  9087       new york              main
## 9044   -78.90202 42.90308    35  9088       new york              main
## 9045   -78.90202 42.94318    35  9089       new york              main
## 9046   -78.91921 42.96038    35  9090       new york              main
## 9047   -78.94785 42.96610    35  9091       new york              main
## 9048   -78.97650 42.94892    35  9092       new york              main
## 9049   -78.98223 42.97184    35  9093       new york              main
## 9050   -79.01661 42.99475    35  9094       new york              main
## 9051   -79.01661 43.02340    35  9095       new york              main
## 9052   -79.01088 43.05205    35  9096       new york              main
## 9053   -79.02807 43.08070    35  9097       new york              main
## 9054   -79.05672 43.09216    35  9098       new york              main
## 9055   -79.05672 43.10934    35  9099       new york              main
## 9056   -79.03953 43.13226    35  9100       new york              main
## 9057   -79.01661 43.14945    35  9101       new york              main
## 9058   -79.01661 43.19529    35  9102       new york              main
## 9059   -79.01661 43.24686    35  9103       new york              main
## 9060   -79.01088 43.28123    35  9104       new york              main
## 9061   -78.97077 43.29269    35  9105       new york              main
## 9062   -78.84472 43.30988    35  9106       new york              main
## 9063   -78.67284 43.33853    35  9107       new york              main
## 9064   -78.52386 43.36145    35  9108       new york              main
## 9065   -78.46084 43.36145    35  9109       new york              main
## 9066   -78.41500 43.36145    35  9110       new york              main
## 9067   -78.26604 43.36145    35  9111       new york              main
## 9068   -78.20874 43.36718    35  9112       new york              main
## 9069   -78.18581 43.36145    35  9113       new york              main
## 9070   -78.09415 43.36718    35  9114       new york              main
## 9071   -78.00820 43.36145    35  9115       new york              main
## 9072   -77.93945 43.35572    35  9116       new york              main
## 9073   -77.81340 43.33853    35  9117       new york              main
## 9074   -77.75610 43.33280    35  9118       new york              main
## 9075   -77.68735 43.29269    35  9119       new york              main
## 9076   -77.63578 43.25831    35  9120       new york              main
## 9077   -77.59567 43.24686    35  9121       new york              main
## 9078   -77.55556 43.24686    35  9122       new york              main
## 9079   -77.53838 43.22394    35  9123       new york              main
## 9080   -77.51546 43.24686    35  9124       new york              main
## 9081   -77.48681 43.26404    35  9125       new york              main
## 9082   -77.41805 43.28123    35  9126       new york              main
## 9083   -77.37222 43.28123    35  9127       new york              main
## 9084   -77.31493 43.29269    35  9128       new york              main
## 9085   -77.21179 43.29269    35  9129       new york              main
## 9086   -77.09147 43.28123    35  9130       new york              main
## 9087   -77.00552 43.28123    35  9131       new york              main
## 9088   -76.97688 43.25258    35  9132       new york              main
## 9089   -76.94250 43.27550    35  9133       new york              main
## 9090   -76.93678 43.29269    35  9134       new york              main
## 9091   -76.91385 43.29842    35  9135       new york              main
## 9092   -76.83937 43.29842    35  9136       new york              main
## 9093   -76.81645 43.30988    35  9137       new york              main
## 9094   -76.74770 43.33853    35  9138       new york              main
## 9095   -76.71905 43.32707    35  9139       new york              main
## 9096   -76.70759 43.32707    35  9140       new york              main
## 9097   -76.68467 43.36718    35  9141       new york              main
## 9098   -76.66176 43.39009    35  9142       new york              main
## 9099   -76.63883 43.40728    35  9143       new york              main
## 9100   -76.61592 43.41874    35  9144       new york              main
## 9101   -76.57581 43.44739    35  9145       new york              main
## 9102   -76.51852 43.44739    35  9146       new york              main
## 9103   -76.50705 43.45312    35  9147       new york              main
## 9104   -76.49560 43.47604    35  9148       new york              main
## 9105   -76.48414 43.49895    35  9149       new york              main
## 9106   -76.44976 43.52187    35  9150       new york              main
## 9107   -76.40392 43.52187    35  9151       new york              main
## 9108   -76.34663 43.51041    35  9152       new york              main
## 9109   -76.28360 43.51041    35  9153       new york              main
## 9110   -76.26068 43.53333    35  9154       new york              main
## 9111   -76.23203 43.56198    35  9155       new york              main
## 9112   -76.22630 43.59063    35  9156       new york              main
## 9113   -76.22057 43.64219    35  9157       new york              main
## 9114   -76.21484 43.68230    35  9158       new york              main
## 9115   -76.23776 43.72814    35  9159       new york              main
## 9116   -76.24350 43.76825    35  9160       new york              main
## 9117   -76.28360 43.81408    35  9161       new york              main
## 9118   -76.30652 43.83700    35  9162       new york              main
## 9119   -76.30079 43.85992    35  9163       new york              main
## 9120   -76.27787 43.87711    35  9164       new york              main
## 9121   -76.26068 43.87711    35  9165       new york              main
## 9122   -76.23203 43.85992    35  9166       new york              main
## 9123   -76.20912 43.85992    35  9167       new york              main
## 9124   -76.16328 43.90576    35  9168       new york              main
## 9125   -76.15755 43.94587    35  9169       new york              main
## 9126   -76.21484 43.97451    35  9170       new york              main
## 9127   -76.15182 44.01462    35  9171       new york              main
## 9128   -76.16328 44.02035    35  9172       new york              main
## 9129   -76.19193 44.02608    35  9173       new york              main
## 9130   -76.20912 44.04327    35  9174       new york              main
## 9131   -76.22630 44.05472    35  9175       new york              main
## 9132   -76.24923 44.04900    35  9176       new york              main
## 9133   -76.26068 44.03180    35  9177       new york              main
## 9134   -76.26641 44.02608    35  9178       new york              main
## 9135   -76.23776 44.00889    35  9179       new york              main
## 9136   -76.24350 43.97451    35  9180       new york              main
## 9137   -76.26641 43.95732    35  9181       new york              main
## 9138   -76.28360 43.96305    35  9182       new york              main
## 9139   -76.30079 43.96878    35  9183       new york              main
## 9140   -76.30652 44.00316    35  9184       new york              main
## 9141   -76.32371 44.05472    35  9185       new york              main
## 9142   -76.37527 44.08337    35  9186       new york              main
## 9143   -76.36954 44.11202    35  9187       new york              main
## 9144   -76.34663 44.12921    35  9188       new york              main
## 9145   -76.31225 44.14640    35  9189       new york              main
## 9146   -76.15755 44.20369    35  9190       new york              main
## 9147   -76.04296 44.25526    35  9191       new york              main
## 9148   -75.97993 44.29537    35  9192       new york              main
## 9149   -75.92837 44.33548    35  9193       new york              main
## 9150   -75.82523 44.39277    35  9194       new york              main
## 9151   -75.81377 44.41569    35  9195       new york              main
## 9152   -75.79086 44.45007    35  9196       new york              main
## 9153   -75.77940 44.47871    35  9197       new york              main
## 9154   -75.79086 44.49590    35  9198       new york              main
## 9155   -75.75076 44.54174    35  9199       new york              main
## 9156   -75.64761 44.60477    35  9200       new york              main
## 9157   -75.48146 44.71936    35  9201       new york              main
## 9158   -75.28665 44.85686    35  9202       new york              main
## 9159   -75.21790 44.87978    35  9203       new york              main
## 9160   -75.09185 44.93135    35  9204       new york              main
## 9161   -75.03455 44.94854    35  9205       new york              main
## 9162   -75.00591 44.97146    35  9206       new york              main
## 9163   -74.94288 44.98865    35  9207       new york              main
## 9164   -74.89704 44.99438    35  9208       new york              main
## 9165   -74.83975 45.01157    35  9209       new york              main
## 9166   -74.81110 45.01157    35  9210       new york              main
## 9167   -74.74234 44.99438    35  9211       new york              main
## 9168   -74.72516 44.99438    35  9212       new york              main
## 9169   -74.62775 45.00010    35  9213       new york              main
## 9170   -74.50743 44.99438    35  9214       new york              main
## 9171   -74.38712 44.99438    35  9215       new york              main
## 9172   -74.20950 45.00010    35  9216       new york              main
## 9173   -74.03188 45.00010    35  9217       new york              main
## 9174   -73.36152 45.01157    35  9218       new york              main
## 9175   -73.35579 44.96573    35  9219       new york              main
## 9176   -73.34433 44.94281    35  9220       new york              main
## 9177   -73.39017 44.86832    35  9221       new york              main
## 9178   -73.39017 44.83395    35  9222       new york              main
## 9179   -73.36725 44.80530    35  9223       new york              main
## 9180   -73.36152 44.78238    35  9224       new york              main
## 9181   -73.37870 44.68498    35  9225       new york              main
## 9182   -73.38443 44.61049    35  9226       new york              main
## 9183   -73.37297 44.57038    35  9227       new york              main
## 9184   -73.37297 44.54747    35  9228       new york              main
## 9185   -73.35006 44.51309    35  9229       new york              main
## 9186   -73.33286 44.47298    35  9230       new york              main
## 9187   -73.32141 44.42142    35  9231       new york              main
## 9188   -73.32714 44.36412    35  9232       new york              main
## 9189   -73.32714 44.30683    35  9233       new york              main
## 9190   -73.32714 44.27245    35  9234       new york              main
## 9191   -73.34433 44.23234    35  9235       new york              main
## 9192   -73.39590 44.19223    35  9236       new york              main
## 9193   -73.41308 44.16932    35  9237       new york              main
## 9194   -73.41881 44.13494    35  9238       new york              main
## 9195   -73.45319 44.06618    35  9239       new york              main
## 9196   -73.42454 44.00889    35  9240       new york              main
## 9197   -73.42454 43.96878    35  9241       new york              main
## 9198   -73.41308 43.93440    35  9242       new york              main
## 9199   -73.39590 43.89429    35  9243       new york              main
## 9200   -73.39017 43.85419    35  9244       new york              main
## 9201   -73.39017 43.81408    35  9245       new york              main
## 9202   -73.37297 43.79116    35  9246       new york              main
## 9203   -73.36725 43.77398    35  9247       new york              main
## 9204   -73.37297 43.74533    35  9248       new york              main
## 9205   -73.38443 43.72241    35  9249       new york              main
## 9206   -73.40163 43.68803    35  9250       new york              main
## 9207   -73.43027 43.65366    35  9251       new york              main
## 9208   -73.42454 43.57917    35  9252       new york              main
## 9209   -73.40163 43.56771    35  9253       new york              main
## 9210   -73.38443 43.59063    35  9254       new york              main
## 9211   -73.36725 43.61355    35  9255       new york              main
## 9212   -73.34433 43.62500    35  9256       new york              main
## 9213   -73.32141 43.61928    35  9257       new york              main
## 9214   -73.30422 43.60782    35  9258       new york              main
## 9215   -73.28703 43.58490    35  9259       new york              main
## 9216   -73.27557 43.56771    35  9260       new york              main
## 9217   -73.26411 43.55625    35  9261       new york              main
## 9218   -73.25838 43.54479    35  9262       new york              main
## 9219   -73.26411 43.48750    35  9263       new york              main
## 9220   -73.25838 43.45312    35  9264       new york              main
## 9221   -73.25838 43.38437    35  9265       new york              main
## 9222   -73.26984 43.31561    35  9266       new york              main
## 9223   -73.28130 43.18956    35  9267       new york              main
## 9224   -73.27557 43.16091    35  9268       new york              main
## 9225   -73.26984 43.10934    35  9269       new york              main
## 9226   -73.27557 43.07497    35  9270       new york              main
## 9227   -73.28130 42.99475    35  9271       new york              main
## 9228   -73.28130 42.94318    35  9272       new york              main
## 9229   -73.28130 42.89735    35  9273       new york              main
## 9230   -73.27557 42.84005    35  9274       new york              main
## 9231   -73.28130 42.81714    35  9275       new york              main
## 9232   -73.28130 42.78849    35  9276       new york              main
## 9233   -73.28130 42.74265    35  9277       new york              main
## 9234   -73.27557 42.70255    35  9278       new york              main
## 9235   -73.31568 42.59941    35  9279       new york              main
## 9236   -73.35006 42.51347    35  9280       new york              main
## 9237   -73.37870 42.45617    35  9281       new york              main
## 9238   -73.41881 42.32439    35  9282       new york              main
## 9239   -73.47610 42.17542    35  9283       new york              main
## 9240   -73.50475 42.09521    35  9284       new york              main
## 9241   -73.49902 42.04937    35  9285       new york              main
## 9242   -73.53341 41.67695    35  9286       new york              main
## 9243   -73.54486 41.53371    35  9287       new york              main
## 9244   -73.55632 41.36755    35  9288       new york              main
## 9245   -73.56205 41.30453    35  9289       new york              main
## 9246   -73.49902 41.21858    35  9290       new york              main
## 9247   -73.53913 41.19566    35  9291       new york              main
## 9248   -73.72248 41.10972    35  9292       new york              main
## 9249   -73.67091 41.02378    35  9293       new york              main
## 9250   -73.68810 40.97221    35  9294       new york              main
## 9251   -73.69955 40.95502    35  9295       new york              main
## 9252   -73.72248 40.93784    35  9296       new york              main
## 9253   -73.74539 40.91492    35  9297       new york              main
## 9254   -73.76259 40.89773    35  9298       new york              main
## 9255   -73.80843 40.88627    35  9299       new york              main
## 9256   -73.82561 40.86908    35  9300       new york              main
## 9257   -73.81989 40.85762    35  9301       new york              main
## 9258   -73.81989 40.82324    35  9302       new york              main
## 9259   -73.81416 40.81178    35  9303       new york              main
## 9260   -73.90582 40.84616    35  9304       new york              main
## 9261   -73.90582 40.81178    35  9305       new york              main
## 9262   -73.89437 40.80605    35  9306       new york              main
## 9263   -73.91728 40.90346    35  9307       new york              main
## 9264   -73.91155 40.90919    35  9308       new york              main
## 9265   -73.90010 40.99513    35  9309       new york              main
## 9266   -74.19230 41.12691    35  9310       new york              main
## 9267   -74.23814 41.14410    35  9311       new york              main
## 9268   -74.37565 41.20139    35  9312       new york              main
## 9269   -74.72516 41.36755    35  9313       new york              main
## 9270   -74.73661 41.39047    35  9314       new york              main
## 9271   -74.75381 41.41339    35  9315       new york              main
## 9272   -74.76527 41.43058    35  9316       new york              main
## 9273   -74.82829 41.43058    35  9317       new york              main
## 9274   -74.85693 41.43058    35  9318       new york              main
## 9275   -74.89704 41.45350    35  9319       new york              main
## 9276   -74.93715 41.47068    35  9320       new york              main
## 9277   -74.97726 41.48214    35  9321       new york              main
## 9278   -75.00018 41.49934    35  9322       new york              main
## 9279   -75.01163 41.52225    35  9323       new york              main
## 9280   -75.04028 41.57382    35  9324       new york              main
## 9281   -75.06320 41.59674    35  9325       new york              main
## 9282   -75.06893 41.60819    35  9326       new york              main
## 9283   -75.06320 41.71133    35  9327       new york              main
## 9284   -75.05174 41.73997    35  9328       new york              main
## 9285   -75.07466 41.75716    35  9329       new york              main
## 9286   -75.11477 41.78008    35  9330       new york              main
## 9287   -75.11477 41.81446    35  9331       new york              main
## 9288   -75.12623 41.83165    35  9332       new york              main
## 9289   -75.15488 41.84884    35  9333       new york              main
## 9290   -75.17780 41.85456    35  9334       new york              main
## 9291   -75.22935 41.86030    35  9335       new york              main
## 9292   -75.24655 41.86603    35  9336       new york              main
## 9293   -75.26946 41.88322    35  9337       new york              main
## 9294   -75.28665 41.94051    35  9338       new york              main
## 9295   -75.31530 41.96343    35  9339       new york              main
## 9296   -75.35541 42.00354    35  9340       new york              main
## 9297   -75.40125 42.00354    35  9341       new york              main
## 9298   -75.47573 42.00354    35  9342       new york              main
## 9299   -76.10599 42.00354    35  9343       new york              main
## 9300   -76.14609 42.00354    35  9344       new york              main
## 9301   -76.56435 42.00354    35  9345       new york              main
## 9302   -76.93678 41.99781    35  9346       new york              main
## 9303   -76.97115 41.99781    35  9347       new york              main
## 9304   -77.61286 42.00354    35  9348       new york              main
## 9305   -77.76183 42.00354    35  9349       new york              main
## 9306   -78.20874 41.99781    35  9350       new york              main
## 9307   -78.31187 42.00354    35  9351       new york              main
## 9308   -78.92494 42.00354    35  9352       new york              main
## 9309   -79.06245 42.00354    35  9353       new york              main
## 9310   -79.61822 42.00354    35  9354       new york              main
## 9311   -79.75572 42.00354    35  9355       new york              main
## 9312   -79.76718 42.26137    35  9356       new york              main
## 9313   -74.27824 40.48520    36  9358       new york     staten island
## 9314   -74.20377 40.62844    36  9359       new york     staten island
## 9315   -74.09490 40.66282    36  9360       new york     staten island
## 9316   -74.06052 40.61125    36  9361       new york     staten island
## 9317   -74.08344 40.58833    36  9362       new york     staten island
## 9318   -74.12928 40.55395    36  9363       new york     staten island
## 9319   -74.16366 40.53104    36  9364       new york     staten island
## 9320   -74.18658 40.50812    36  9365       new york     staten island
## 9321   -74.23241 40.49093    36  9366       new york     staten island
## 9322   -74.27824 40.48520    36  9367       new york     staten island
## 9323   -74.29544 40.50812    36  9368       new york     staten island
## 9324   -74.28970 40.51957    36  9369       new york     staten island
## 9325   -74.26106 40.53104    36  9370       new york     staten island
## 9326   -74.24387 40.55395    36  9371       new york     staten island
## 9327   -74.23241 40.58260    36  9372       new york     staten island
## 9328   -74.22095 40.61125    36  9373       new york     staten island
## 9329   -74.20377 40.62271    36  9374       new york     staten island
## 9330   -74.18085 40.65136    36  9375       new york     staten island
## 9331   -74.16939 40.65136    36  9376       new york     staten island
## 9332   -74.14647 40.65709    36  9377       new york     staten island
## 9333   -74.27824 40.48520    36  9378       new york     staten island
## 9334   -72.49635 40.89773    37  9380       new york       long island
## 9335   -72.45625 40.90919    37  9381       new york       long island
## 9336   -72.43906 40.93784    37  9382       new york       long island
## 9337   -72.41614 40.94357    37  9383       new york       long island
## 9338   -72.39895 40.96075    37  9384       new york       long island
## 9339   -72.39322 40.98367    37  9385       new york       long island
## 9340   -72.37603 41.00086    37  9386       new york       long island
## 9341   -72.34738 41.00086    37  9387       new york       long island
## 9342   -72.33592 41.02378    37  9388       new york       long island
## 9343   -72.31300 41.00086    37  9389       new york       long island
## 9344   -72.28436 41.00086    37  9390       new york       long island
## 9345   -72.26717 41.01232    37  9391       new york       long island
## 9346   -72.24425 41.02951    37  9392       new york       long island
## 9347   -72.21561 41.01805    37  9393       new york       long island
## 9348   -72.19841 41.02378    37  9394       new york       long island
## 9349   -72.18122 41.04097    37  9395       new york       long island
## 9350   -72.16404 41.04097    37  9396       new york       long island
## 9351   -72.14684 41.01232    37  9397       new york       long island
## 9352   -72.10101 41.00659    37  9398       new york       long island
## 9353   -72.04372 41.01805    37  9399       new york       long island
## 9354   -72.00934 41.04097    37  9400       new york       long island
## 9355   -71.98069 41.05816    37  9401       new york       long island
## 9356   -71.92912 41.07534    37  9402       new york       long island
## 9357   -71.88902 41.07534    37  9403       new york       long island
## 9358   -71.87756 41.06961    37  9404       new york       long island
## 9359   -71.88329 41.04670    37  9405       new york       long island
## 9360   -71.90047 41.02951    37  9406       new york       long island
## 9361   -72.02653 40.98940    37  9407       new york       long island
## 9362   -72.11820 40.95502    37  9408       new york       long island
## 9363   -72.24425 40.91492    37  9409       new york       long island
## 9364   -72.34738 40.85762    37  9410       new york       long island
## 9365   -72.55364 40.80605    37  9411       new york       long island
## 9366   -72.82294 40.70865    37  9412       new york       long island
## 9367   -73.05212 40.64563    37  9413       new york       long island
## 9368   -73.16671 40.61698    37  9414       new york       long island
## 9369   -73.20682 40.61698    37  9415       new york       long island
## 9370   -73.22401 40.62271    37  9416       new york       long island
## 9371   -73.21828 40.63990    37  9417       new york       long island
## 9372   -73.17244 40.64563    37  9418       new york       long island
## 9373   -73.13806 40.64563    37  9419       new york       long island
## 9374   -72.94899 40.70865    37  9420       new york       long island
## 9375   -72.76564 40.76595    37  9421       new york       long island
## 9376   -72.67397 40.78886    37  9422       new york       long island
## 9377   -72.65678 40.80033    37  9423       new york       long island
## 9378   -72.65678 40.81178    37  9424       new york       long island
## 9379   -72.67970 40.81752    37  9425       new york       long island
## 9380   -72.76564 40.79460    37  9426       new york       long island
## 9381   -72.80575 40.78886    37  9427       new york       long island
## 9382   -72.83439 40.77741    37  9428       new york       long island
## 9383   -72.88596 40.75449    37  9429       new york       long island
## 9384   -72.97763 40.73730    37  9430       new york       long island
## 9385   -73.01774 40.73730    37  9431       new york       long island
## 9386   -73.04639 40.73730    37  9432       new york       long island
## 9387   -73.08649 40.72011    37  9433       new york       long island
## 9388   -73.12088 40.72011    37  9434       new york       long island
## 9389   -73.15525 40.72584    37  9435       new york       long island
## 9390   -73.16098 40.70865    37  9436       new york       long island
## 9391   -73.18390 40.69719    37  9437       new york       long island
## 9392   -73.25266 40.70292    37  9438       new york       long island
## 9393   -73.26984 40.68000    37  9439       new york       long island
## 9394   -73.29849 40.68000    37  9440       new york       long island
## 9395   -73.35006 40.68000    37  9441       new york       long island
## 9396   -73.36725 40.66282    37  9442       new york       long island
## 9397   -73.40163 40.65136    37  9443       new york       long island
## 9398   -73.46465 40.63990    37  9444       new york       long island
## 9399   -73.49902 40.64563    37  9445       new york       long island
## 9400   -73.53913 40.63417    37  9446       new york       long island
## 9401   -73.65372 40.61125    37  9447       new york       long island
## 9402   -73.68810 40.61125    37  9448       new york       long island
## 9403   -73.71675 40.57687    37  9449       new york       long island
## 9404   -73.76832 40.56541    37  9450       new york       long island
## 9405   -73.81416 40.56541    37  9451       new york       long island
## 9406   -73.85426 40.55395    37  9452       new york       long island
## 9407   -73.88290 40.54823    37  9453       new york       long island
## 9408   -73.91155 40.55395    37  9454       new york       long island
## 9409   -73.90010 40.56541    37  9455       new york       long island
## 9410   -73.86572 40.57687    37  9456       new york       long island
## 9411   -73.82561 40.58833    37  9457       new york       long island
## 9412   -73.79123 40.59406    37  9458       new york       long island
## 9413   -73.77978 40.61125    37  9459       new york       long island
## 9414   -73.77978 40.62271    37  9460       new york       long island
## 9415   -73.79697 40.63990    37  9461       new york       long island
## 9416   -73.83134 40.63417    37  9462       new york       long island
## 9417   -73.86572 40.63417    37  9463       new york       long island
## 9418   -73.89437 40.62271    37  9464       new york       long island
## 9419   -73.92301 40.61125    37  9465       new york       long island
## 9420   -73.94593 40.58260    37  9466       new york       long island
## 9421   -73.95739 40.56541    37  9467       new york       long island
## 9422   -74.00323 40.58260    37  9468       new york       long island
## 9423   -74.00323 40.60552    37  9469       new york       long island
## 9424   -74.00896 40.62271    37  9470       new york       long island
## 9425   -74.02042 40.64563    37  9471       new york       long island
## 9426   -74.02615 40.66282    37  9472       new york       long island
## 9427   -74.01469 40.67427    37  9473       new york       long island
## 9428   -73.99177 40.68000    37  9474       new york       long island
## 9429   -73.96885 40.69719    37  9475       new york       long island
## 9430   -73.94593 40.72011    37  9476       new york       long island
## 9431   -73.91155 40.77168    37  9477       new york       long island
## 9432   -73.88864 40.76595    37  9478       new york       long island
## 9433   -73.86572 40.75449    37  9479       new york       long island
## 9434   -73.84853 40.76022    37  9480       new york       long island
## 9435   -73.83134 40.77741    37  9481       new york       long island
## 9436   -73.81416 40.80033    37  9482       new york       long island
## 9437   -73.80843 40.78313    37  9483       new york       long island
## 9438   -73.77405 40.77168    37  9484       new york       long island
## 9439   -73.76259 40.77741    37  9485       new york       long island
## 9440   -73.75686 40.80033    37  9486       new york       long island
## 9441   -73.73394 40.80033    37  9487       new york       long island
## 9442   -73.72248 40.80605    37  9488       new york       long island
## 9443   -73.72248 40.83470    37  9489       new york       long island
## 9444   -73.70529 40.84616    37  9490       new york       long island
## 9445   -73.68237 40.84044    37  9491       new york       long island
## 9446   -73.66518 40.81752    37  9492       new york       long island
## 9447   -73.65945 40.82324    37  9493       new york       long island
## 9448   -73.65945 40.83470    37  9494       new york       long island
## 9449   -73.66518 40.85189    37  9495       new york       long island
## 9450   -73.63081 40.88054    37  9496       new york       long island
## 9451   -73.56205 40.90919    37  9497       new york       long island
## 9452   -73.53341 40.90346    37  9498       new york       long island
## 9453   -73.51048 40.87481    37  9499       new york       long island
## 9454   -73.48184 40.89200    37  9500       new york       long island
## 9455   -73.49329 40.91492    37  9501       new york       long island
## 9456   -73.48184 40.93211    37  9502       new york       long island
## 9457   -73.46465 40.93784    37  9503       new york       long island
## 9458   -73.41881 40.90919    37  9504       new york       long island
## 9459   -73.39017 40.90919    37  9505       new york       long island
## 9460   -73.37297 40.93211    37  9506       new york       long island
## 9461   -73.35006 40.93211    37  9507       new york       long island
## 9462   -73.23547 40.90919    37  9508       new york       long island
## 9463   -73.20109 40.91492    37  9509       new york       long island
## 9464   -73.17244 40.92637    37  9510       new york       long island
## 9465   -73.16671 40.96075    37  9511       new york       long island
## 9466   -73.13233 40.97221    37  9512       new york       long island
## 9467   -73.09222 40.95502    37  9513       new york       long island
## 9468   -72.96617 40.95502    37  9514       new york       long island
## 9469   -72.81721 40.96648    37  9515       new york       long island
## 9470   -72.70261 40.97221    37  9516       new york       long island
## 9471   -72.63386 40.98940    37  9517       new york       long island
## 9472   -72.57657 41.01232    37  9518       new york       long island
## 9473   -72.50208 41.05816    37  9519       new york       long island
## 9474   -72.42187 41.10972    37  9520       new york       long island
## 9475   -72.34164 41.14410    37  9521       new york       long island
## 9476   -72.30727 41.15556    37  9522       new york       long island
## 9477   -72.26144 41.14410    37  9523       new york       long island
## 9478   -72.26717 41.13264    37  9524       new york       long island
## 9479   -72.29008 41.12118    37  9525       new york       long island
## 9480   -72.34164 41.12691    37  9526       new york       long island
## 9481   -72.35884 41.09826    37  9527       new york       long island
## 9482   -72.39322 41.08107    37  9528       new york       long island
## 9483   -72.42187 41.06961    37  9529       new york       long island
## 9484   -72.41614 41.02951    37  9530       new york       long island
## 9485   -72.45052 41.02378    37  9531       new york       long island
## 9486   -72.47343 40.99513    37  9532       new york       long island
## 9487   -72.50208 40.98367    37  9533       new york       long island
## 9488   -72.53073 40.98367    37  9534       new york       long island
## 9489   -72.54791 40.97221    37  9535       new york       long island
## 9490   -72.56510 40.94929    37  9536       new york       long island
## 9491   -72.58802 40.93784    37  9537       new york       long island
## 9492   -72.63386 40.93211    37  9538       new york       long island
## 9493   -72.63386 40.91492    37  9539       new york       long island
## 9494   -72.61667 40.90919    37  9540       new york       long island
## 9495   -72.57083 40.90919    37  9541       new york       long island
## 9496   -72.54219 40.89773    37  9542       new york       long island
## 9497   -72.53646 40.87481    37  9543       new york       long island
## 9498   -72.55364 40.85189    37  9544       new york       long island
## 9499   -72.50780 40.85189    37  9545       new york       long island
## 9500   -72.46770 40.86908    37  9546       new york       long island
## 9501   -72.49635 40.89773    37  9547       new york       long island
## 9502   -75.89399 36.55471    38  9549 north carolina            knotts
## 9503   -75.85961 36.55471    38  9550 north carolina            knotts
## 9504   -75.84242 36.50887    38  9551 north carolina            knotts
## 9505   -75.82523 36.45158    38  9552 north carolina            knotts
## 9506   -75.81377 36.38855    38  9553 north carolina            knotts
## 9507   -75.77940 36.29115    38  9554 north carolina            knotts
## 9508   -75.74503 36.20520    38  9555 north carolina            knotts
## 9509   -75.72783 36.15364    38  9556 north carolina            knotts
## 9510   -75.70492 36.11926    38  9557 north carolina            knotts
## 9511   -75.68199 36.06197    38  9558 north carolina            knotts
## 9512   -75.65335 36.02186    38  9559 north carolina            knotts
## 9513   -75.59032 35.94737    38  9560 north carolina            knotts
## 9514   -75.57887 35.90726    38  9561 north carolina            knotts
## 9515   -75.56741 35.87862    38  9562 north carolina            knotts
## 9516   -75.55022 35.84997    38  9563 north carolina            knotts
## 9517   -75.53876 35.82132    38  9564 north carolina            knotts
## 9518   -75.53876 35.80413    38  9565 north carolina            knotts
## 9519   -75.55022 35.79268    38  9566 north carolina            knotts
## 9520   -75.56168 35.79840    38  9567 north carolina            knotts
## 9521   -75.57314 35.80413    38  9568 north carolina            knotts
## 9522   -75.59032 35.84424    38  9569 north carolina            knotts
## 9523   -75.59605 35.86716    38  9570 north carolina            knotts
## 9524   -75.60751 35.89008    38  9571 north carolina            knotts
## 9525   -75.63615 35.93591    38  9572 north carolina            knotts
## 9526   -75.66481 35.97029    38  9573 north carolina            knotts
## 9527   -75.68772 35.99321    38  9574 north carolina            knotts
## 9528   -75.68772 36.02186    38  9575 north carolina            knotts
## 9529   -75.69919 36.02758    38  9576 north carolina            knotts
## 9530   -75.75076 36.05050    38  9577 north carolina            knotts
## 9531   -75.76794 36.10780    38  9578 north carolina            knotts
## 9532   -75.76794 36.16510    38  9579 north carolina            knotts
## 9533   -75.81950 36.27969    38  9580 north carolina            knotts
## 9534   -75.84242 36.37709    38  9581 north carolina            knotts
## 9535   -75.85961 36.41719    38  9582 north carolina            knotts
## 9536   -75.86534 36.46303    38  9583 north carolina            knotts
## 9537   -75.88253 36.49741    38  9584 north carolina            knotts
## 9538   -75.89399 36.55471    38  9585 north carolina            knotts
## 9539   -78.55824 33.86753    39  9587 north carolina              main
## 9540   -78.63845 33.94775    39  9588 north carolina              main
## 9541   -79.05672 34.30298    39  9589 north carolina              main
## 9542   -79.44633 34.61238    39  9590 north carolina              main
## 9543   -79.44633 34.61811    39  9591 north carolina              main
## 9544   -79.67551 34.80146    39  9592 north carolina              main
## 9545   -79.69270 34.80719    39  9593 north carolina              main
## 9546   -79.91042 34.80719    39  9594 north carolina              main
## 9547   -80.32296 34.81292    39  9595 north carolina              main
## 9548   -80.54067 34.81292    39  9596 north carolina              main
## 9549   -80.78132 34.81865    39  9597 north carolina              main
## 9550   -80.77560 34.92751    39  9598 north carolina              main
## 9551   -80.86153 35.02491    39  9599 north carolina              main
## 9552   -80.90737 35.08220    39  9600 north carolina              main
## 9553   -80.94175 35.11658    39  9601 north carolina              main
## 9554   -81.03915 35.05928    39  9602 north carolina              main
## 9555   -81.05634 35.08220    39  9603 north carolina              main
## 9556   -81.05634 35.09940    39  9604 north carolina              main
## 9557   -81.04488 35.11086    39  9605 north carolina              main
## 9558   -81.02769 35.13377    39  9606 north carolina              main
## 9559   -81.02197 35.16242    39  9607 north carolina              main
## 9560   -81.32563 35.17388    39  9608 north carolina              main
## 9561   -81.36574 35.17388    39  9609 north carolina              main
## 9562   -81.77254 35.19107    39  9610 north carolina              main
## 9563   -81.86994 35.19107    39  9611 north carolina              main
## 9564   -81.98453 35.19680    39  9612 north carolina              main
## 9565   -82.21944 35.19680    39  9613 north carolina              main
## 9566   -82.27674 35.19680    39  9614 north carolina              main
## 9567   -82.31685 35.19107    39  9615 north carolina              main
## 9568   -82.36269 35.19680    39  9616 north carolina              main
## 9569   -82.37988 35.19680    39  9617 north carolina              main
## 9570   -82.40279 35.20826    39  9618 north carolina              main
## 9571   -82.40852 35.20826    39  9619 north carolina              main
## 9572   -82.44289 35.17388    39  9620 north carolina              main
## 9573   -82.47727 35.18534    39  9621 north carolina              main
## 9574   -82.50020 35.17388    39  9622 north carolina              main
## 9575   -82.59187 35.13950    39  9623 north carolina              main
## 9576   -82.64343 35.12804    39  9624 north carolina              main
## 9577   -82.67207 35.12804    39  9625 north carolina              main
## 9578   -82.69500 35.13377    39  9626 north carolina              main
## 9579   -82.70073 35.11658    39  9627 north carolina              main
## 9580   -82.70073 35.09940    39  9628 north carolina              main
## 9581   -82.75230 35.07648    39  9629 north carolina              main
## 9582   -82.76949 35.07075    39  9630 north carolina              main
## 9583   -82.78667 35.08220    39  9631 north carolina              main
## 9584   -82.80386 35.08220    39  9632 north carolina              main
## 9585   -82.86689 35.06502    39  9633 north carolina              main
## 9586   -82.98721 35.02491    39  9634 north carolina              main
## 9587   -83.00439 35.01918    39  9635 north carolina              main
## 9588   -83.10753 34.99053    39  9636 north carolina              main
## 9589   -83.13618 34.99627    39  9637 north carolina              main
## 9590   -83.51433 34.99053    39  9638 north carolina              main
## 9591   -83.58308 34.99053    39  9639 north carolina              main
## 9592   -83.94978 34.97907    39  9640 north carolina              main
## 9593   -84.01853 34.97907    39  9641 north carolina              main
## 9594   -84.14458 34.97907    39  9642 north carolina              main
## 9595   -84.32220 34.99053    39  9643 north carolina              main
## 9596   -84.32220 34.99627    39  9644 north carolina              main
## 9597   -84.29355 35.21972    39  9645 north carolina              main
## 9598   -84.28782 35.23690    39  9646 north carolina              main
## 9599   -84.24198 35.26555    39  9647 north carolina              main
## 9600   -84.21907 35.25409    39  9648 north carolina              main
## 9601   -84.20760 35.24263    39  9649 north carolina              main
## 9602   -84.17323 35.23690    39  9650 north carolina              main
## 9603   -84.12740 35.24263    39  9651 north carolina              main
## 9604   -84.09302 35.25409    39  9652 north carolina              main
## 9605   -84.05291 35.28274    39  9653 north carolina              main
## 9606   -84.02426 35.29420    39  9654 north carolina              main
## 9607   -84.01853 35.31139    39  9655 north carolina              main
## 9608   -84.02426 35.33431    39  9656 north carolina              main
## 9609   -84.01280 35.35149    39  9657 north carolina              main
## 9610   -84.01280 35.36868    39  9658 north carolina              main
## 9611   -84.01280 35.40879    39  9659 north carolina              main
## 9612   -83.98415 35.42598    39  9660 north carolina              main
## 9613   -83.94978 35.46036    39  9661 north carolina              main
## 9614   -83.89821 35.49474    39  9662 north carolina              main
## 9615   -83.84091 35.52911    39  9663 north carolina              main
## 9616   -83.78934 35.54057    39  9664 north carolina              main
## 9617   -83.73779 35.56349    39  9665 north carolina              main
## 9618   -83.68049 35.57495    39  9666 north carolina              main
## 9619   -83.65757 35.57495    39  9667 north carolina              main
## 9620   -83.59454 35.56922    39  9668 north carolina              main
## 9621   -83.51433 35.55776    39  9669 north carolina              main
## 9622   -83.49141 35.56922    39  9670 north carolina              main
## 9623   -83.45131 35.59787    39  9671 north carolina              main
## 9624   -83.42838 35.62078    39  9672 north carolina              main
## 9625   -83.39973 35.62651    39  9673 north carolina              main
## 9626   -83.37109 35.64370    39  9674 north carolina              main
## 9627   -83.35390 35.65517    39  9675 north carolina              main
## 9628   -83.32526 35.66662    39  9676 north carolina              main
## 9629   -83.29660 35.66662    39  9677 north carolina              main
## 9630   -83.27942 35.67808    39  9678 north carolina              main
## 9631   -83.25649 35.70100    39  9679 north carolina              main
## 9632   -83.22212 35.72392    39  9680 north carolina              main
## 9633   -83.16483 35.74684    39  9681 north carolina              main
## 9634   -83.10753 35.76976    39  9682 north carolina              main
## 9635   -83.05596 35.78695    39  9683 north carolina              main
## 9636   -83.02158 35.78695    39  9684 north carolina              main
## 9637   -82.99867 35.78695    39  9685 north carolina              main
## 9638   -82.96429 35.80413    39  9686 north carolina              main
## 9639   -82.94137 35.81559    39  9687 north carolina              main
## 9640   -82.91273 35.85570    39  9688 north carolina              main
## 9641   -82.89553 35.87289    39  9689 north carolina              main
## 9642   -82.91273 35.89008    39  9690 north carolina              main
## 9643   -82.91845 35.92445    39  9691 north carolina              main
## 9644   -82.88980 35.93591    39  9692 north carolina              main
## 9645   -82.86689 35.94737    39  9693 north carolina              main
## 9646   -82.82678 35.93018    39  9694 north carolina              main
## 9647   -82.80386 35.94164    39  9695 north carolina              main
## 9648   -82.78667 35.95883    39  9696 north carolina              main
## 9649   -82.78667 35.98175    39  9697 north carolina              main
## 9650   -82.75230 36.00467    39  9698 north carolina              main
## 9651   -82.66062 36.06197    39  9699 north carolina              main
## 9652   -82.63770 36.06197    39  9700 north carolina              main
## 9653   -82.60905 36.03331    39  9701 north carolina              main
## 9654   -82.62051 36.00467    39  9702 north carolina              main
## 9655   -82.62051 35.98175    39  9703 north carolina              main
## 9656   -82.60905 35.97029    39  9704 north carolina              main
## 9657   -82.58041 35.96456    39  9705 north carolina              main
## 9658   -82.54604 35.96456    39  9706 north carolina              main
## 9659   -82.50593 35.97602    39  9707 north carolina              main
## 9660   -82.48300 35.99321    39  9708 north carolina              main
## 9661   -82.44289 36.01613    39  9709 north carolina              main
## 9662   -82.40852 36.04478    39  9710 north carolina              main
## 9663   -82.40279 36.06197    39  9711 north carolina              main
## 9664   -82.38560 36.08488    39  9712 north carolina              main
## 9665   -82.34549 36.11353    39  9713 north carolina              main
## 9666   -82.31685 36.11926    39  9714 north carolina              main
## 9667   -82.27674 36.11926    39  9715 north carolina              main
## 9668   -82.25382 36.11926    39  9716 north carolina              main
## 9669   -82.21944 36.13645    39  9717 north carolina              main
## 9670   -82.17361 36.14218    39  9718 north carolina              main
## 9671   -82.15069 36.13072    39  9719 north carolina              main
## 9672   -82.13350 36.11353    39  9720 north carolina              main
## 9673   -82.11631 36.10780    39  9721 north carolina              main
## 9674   -82.08193 36.10207    39  9722 north carolina              main
## 9675   -82.04756 36.11926    39  9723 north carolina              main
## 9676   -82.01318 36.13645    39  9724 north carolina              main
## 9677   -81.97880 36.21093    39  9725 north carolina              main
## 9678   -81.93296 36.25677    39  9726 north carolina              main
## 9679   -81.92724 36.26250    39  9727 north carolina              main
## 9680   -81.86994 36.32552    39  9728 north carolina              main
## 9681   -81.82983 36.34844    39  9729 north carolina              main
## 9682   -81.80119 36.34844    39  9730 north carolina              main
## 9683   -81.75535 36.34271    39  9731 north carolina              main
## 9684   -81.71524 36.34271    39  9732 north carolina              main
## 9685   -81.71524 36.36563    39  9733 north carolina              main
## 9686   -81.72097 36.38282    39  9734 north carolina              main
## 9687   -81.74389 36.40574    39  9735 north carolina              main
## 9688   -81.72097 36.44011    39  9736 north carolina              main
## 9689   -81.69805 36.47449    39  9737 north carolina              main
## 9690   -81.70378 36.50314    39  9738 north carolina              main
## 9691   -81.70951 36.52606    39  9739 north carolina              main
## 9692   -81.70378 36.55471    39  9740 north carolina              main
## 9693   -81.67513 36.58335    39  9741 north carolina              main
## 9694   -81.64648 36.59481    39  9742 north carolina              main
## 9695   -81.36574 36.57763    39  9743 north carolina              main
## 9696   -80.88445 36.56044    39  9744 north carolina              main
## 9697   -80.83289 36.56044    39  9745 north carolina              main
## 9698   -80.59798 36.56044    39  9746 north carolina              main
## 9699   -80.44328 36.55471    39  9747 north carolina              main
## 9700   -80.09377 36.54898    39  9748 north carolina              main
## 9701   -80.03075 36.54898    39  9749 north carolina              main
## 9702   -79.70988 36.54898    39  9750 north carolina              main
## 9703   -79.48643 36.54325    39  9751 north carolina              main
## 9704   -79.21714 36.54325    39  9752 north carolina              main
## 9705   -79.12547 36.53752    39  9753 north carolina              main
## 9706   -78.79889 36.53752    39  9754 north carolina              main
## 9707   -78.71294 36.54325    39  9755 north carolina              main
## 9708   -78.44365 36.53752    39  9756 north carolina              main
## 9709   -78.31760 36.53752    39  9757 north carolina              main
## 9710   -78.04258 36.53752    39  9758 north carolina              main
## 9711   -77.89362 36.53752    39  9759 north carolina              main
## 9712   -77.76183 36.54325    39  9760 north carolina              main
## 9713   -77.33784 36.54325    39  9761 north carolina              main
## 9714   -77.15450 36.54325    39  9762 north carolina              main
## 9715   -76.91958 36.54898    39  9763 north carolina              main
## 9716   -76.52998 36.54898    39  9764 north carolina              main
## 9717   -76.48987 36.54898    39  9765 north carolina              main
## 9718   -76.34090 36.54898    39  9766 north carolina              main
## 9719   -76.11172 36.55471    39  9767 north carolina              main
## 9720   -76.04868 36.55471    39  9768 north carolina              main
## 9721   -76.04296 36.54325    39  9769 north carolina              main
## 9722   -76.03150 36.52606    39  9770 north carolina              main
## 9723   -76.04296 36.52033    39  9771 north carolina              main
## 9724   -76.06015 36.52606    39  9772 north carolina              main
## 9725   -76.07734 36.52033    39  9773 north carolina              main
## 9726   -76.08307 36.50887    39  9774 north carolina              main
## 9727   -76.07734 36.49741    39  9775 north carolina              main
## 9728   -76.06015 36.49168    39  9776 north carolina              main
## 9729   -76.04868 36.48595    39  9777 north carolina              main
## 9730   -76.02577 36.48595    39  9778 north carolina              main
## 9731   -76.02004 36.46303    39  9779 north carolina              main
## 9732   -76.00858 36.45158    39  9780 north carolina              main
## 9733   -75.98566 36.44585    39  9781 north carolina              main
## 9734   -75.96848 36.43439    39  9782 north carolina              main
## 9735   -75.98566 36.41719    39  9783 north carolina              main
## 9736   -75.97993 36.39428    39  9784 north carolina              main
## 9737   -75.96274 36.38855    39  9785 north carolina              main
## 9738   -75.93983 36.40574    39  9786 north carolina              main
## 9739   -75.93410 36.41719    39  9787 north carolina              main
## 9740   -75.92264 36.41719    39  9788 north carolina              main
## 9741   -75.90545 36.40001    39  9789 north carolina              main
## 9742   -75.90545 36.37709    39  9790 north carolina              main
## 9743   -75.89399 36.31979    39  9791 north carolina              main
## 9744   -75.88253 36.26823    39  9792 north carolina              main
## 9745   -75.84815 36.22239    39  9793 north carolina              main
## 9746   -75.82523 36.20520    39  9794 north carolina              main
## 9747   -75.83670 36.18801    39  9795 north carolina              main
## 9748   -75.82523 36.15364    39  9796 north carolina              main
## 9749   -75.82523 36.13072    39  9797 north carolina              main
## 9750   -75.80804 36.10780    39  9798 north carolina              main
## 9751   -75.80231 36.09634    39  9799 north carolina              main
## 9752   -75.80804 36.08488    39  9800 north carolina              main
## 9753   -75.84242 36.09634    39  9801 north carolina              main
## 9754   -75.85961 36.13072    39  9802 north carolina              main
## 9755   -75.87680 36.17082    39  9803 north carolina              main
## 9756   -75.89399 36.18801    39  9804 north carolina              main
## 9757   -75.91118 36.19947    39  9805 north carolina              main
## 9758   -75.90545 36.22812    39  9806 north carolina              main
## 9759   -75.93983 36.24531    39  9807 north carolina              main
## 9760   -75.94556 36.28542    39  9808 north carolina              main
## 9761   -75.96274 36.29115    39  9809 north carolina              main
## 9762   -75.98566 36.29115    39  9810 north carolina              main
## 9763   -75.98566 36.26823    39  9811 north carolina              main
## 9764   -75.96848 36.25104    39  9812 north carolina              main
## 9765   -75.96848 36.23385    39  9813 north carolina              main
## 9766   -75.97993 36.21093    39  9814 north carolina              main
## 9767   -75.96274 36.19374    39  9815 north carolina              main
## 9768   -75.93983 36.17656    39  9816 north carolina              main
## 9769   -75.93410 36.17082    39  9817 north carolina              main
## 9770   -75.93983 36.16510    39  9818 north carolina              main
## 9771   -75.98566 36.17656    39  9819 north carolina              main
## 9772   -76.05441 36.23385    39  9820 north carolina              main
## 9773   -76.08879 36.24531    39  9821 north carolina              main
## 9774   -76.10599 36.26823    39  9822 north carolina              main
## 9775   -76.12890 36.29115    39  9823 north carolina              main
## 9776   -76.16328 36.29115    39  9824 north carolina              main
## 9777   -76.16901 36.29115    39  9825 north carolina              main
## 9778   -76.18620 36.27969    39  9826 north carolina              main
## 9779   -76.16901 36.26823    39  9827 north carolina              main
## 9780   -76.14609 36.25104    39  9828 north carolina              main
## 9781   -76.12890 36.23385    39  9829 north carolina              main
## 9782   -76.13463 36.21093    39  9830 north carolina              main
## 9783   -76.08879 36.19374    39  9831 north carolina              main
## 9784   -76.06015 36.17656    39  9832 north carolina              main
## 9785   -76.05441 36.15937    39  9833 north carolina              main
## 9786   -76.06015 36.14218    39  9834 north carolina              main
## 9787   -76.09452 36.14218    39  9835 north carolina              main
## 9788   -76.13463 36.14218    39  9836 north carolina              main
## 9789   -76.14609 36.13645    39  9837 north carolina              main
## 9790   -76.16328 36.11926    39  9838 north carolina              main
## 9791   -76.17474 36.13072    39  9839 north carolina              main
## 9792   -76.21484 36.16510    39  9840 north carolina              main
## 9793   -76.24350 36.19374    39  9841 north carolina              main
## 9794   -76.26641 36.19947    39  9842 north carolina              main
## 9795   -76.27787 36.19374    39  9843 north carolina              main
## 9796   -76.27214 36.17656    39  9844 north carolina              main
## 9797   -76.24923 36.16510    39  9845 north carolina              main
## 9798   -76.24923 36.15364    39  9846 north carolina              main
## 9799   -76.24350 36.13072    39  9847 north carolina              main
## 9800   -76.22630 36.11926    39  9848 north carolina              main
## 9801   -76.22057 36.10780    39  9849 north carolina              main
## 9802   -76.23203 36.10207    39  9850 north carolina              main
## 9803   -76.26068 36.10780    39  9851 north carolina              main
## 9804   -76.32944 36.14218    39  9852 north carolina              main
## 9805   -76.36382 36.15937    39  9853 north carolina              main
## 9806   -76.38673 36.16510    39  9854 north carolina              main
## 9807   -76.39819 36.15937    39  9855 north carolina              main
## 9808   -76.39819 36.13645    39  9856 north carolina              main
## 9809   -76.35809 36.11926    39  9857 north carolina              main
## 9810   -76.34090 36.10780    39  9858 north carolina              main
## 9811   -76.34090 36.09634    39  9859 north carolina              main
## 9812   -76.35236 36.09061    39  9860 north carolina              main
## 9813   -76.38100 36.08488    39  9861 north carolina              main
## 9814   -76.43257 36.09061    39  9862 north carolina              main
## 9815   -76.45549 36.08488    39  9863 north carolina              main
## 9816   -76.44403 36.06197    39  9864 north carolina              main
## 9817   -76.43830 36.05050    39  9865 north carolina              main
## 9818   -76.44976 36.02758    39  9866 north carolina              main
## 9819   -76.47841 36.01613    39  9867 north carolina              main
## 9820   -76.51852 36.00467    39  9868 north carolina              main
## 9821   -76.57581 36.02186    39  9869 north carolina              main
## 9822   -76.61592 36.04478    39  9870 north carolina              main
## 9823   -76.63310 36.03905    39  9871 north carolina              main
## 9824   -76.66176 36.03905    39  9872 north carolina              main
## 9825   -76.67894 36.05623    39  9873 north carolina              main
## 9826   -76.68467 36.07915    39  9874 north carolina              main
## 9827   -76.67894 36.10780    39  9875 north carolina              main
## 9828   -76.70187 36.14218    39  9876 north carolina              main
## 9829   -76.70759 36.17656    39  9877 north carolina              main
## 9830   -76.70187 36.21666    39  9878 north carolina              main
## 9831   -76.67321 36.23385    39  9879 north carolina              main
## 9832   -76.66176 36.26823    39  9880 north carolina              main
## 9833   -76.66176 36.29115    39  9881 north carolina              main
## 9834   -76.67894 36.30260    39  9882 north carolina              main
## 9835   -76.69614 36.31979    39  9883 north carolina              main
## 9836   -76.71332 36.33698    39  9884 north carolina              main
## 9837   -76.73051 36.34271    39  9885 north carolina              main
## 9838   -76.74770 36.33698    39  9886 north carolina              main
## 9839   -76.74770 36.33125    39  9887 north carolina              main
## 9840   -76.74770 36.31407    39  9888 north carolina              main
## 9841   -76.72478 36.29115    39  9889 north carolina              main
## 9842   -76.71332 36.27396    39  9890 north carolina              main
## 9843   -76.70759 36.25677    39  9891 north carolina              main
## 9844   -76.71905 36.23385    39  9892 north carolina              main
## 9845   -76.73051 36.22239    39  9893 north carolina              main
## 9846   -76.74770 36.21093    39  9894 north carolina              main
## 9847   -76.74770 36.19374    39  9895 north carolina              main
## 9848   -76.74770 36.16510    39  9896 north carolina              main
## 9849   -76.73624 36.08488    39  9897 north carolina              main
## 9850   -76.71332 36.03331    39  9898 north carolina              main
## 9851   -76.69040 36.00467    39  9899 north carolina              main
## 9852   -76.68467 35.99321    39  9900 north carolina              main
## 9853   -76.69040 35.98175    39  9901 north carolina              main
## 9854   -76.71905 35.97029    39  9902 north carolina              main
## 9855   -76.73051 35.94164    39  9903 north carolina              main
## 9856   -76.73051 35.93018    39  9904 north carolina              main
## 9857   -76.72478 35.91872    39  9905 north carolina              main
## 9858   -76.67894 35.91872    39  9906 north carolina              main
## 9859   -76.55289 35.94164    39  9907 north carolina              main
## 9860   -76.50705 35.94164    39  9908 north carolina              main
## 9861   -76.46695 35.94737    39  9909 north carolina              main
## 9862   -76.44403 35.97029    39  9910 north carolina              main
## 9863   -76.41537 35.97602    39  9911 north carolina              main
## 9864   -76.39819 35.97602    39  9912 north carolina              main
## 9865   -76.38673 35.96456    39  9913 north carolina              main
## 9866   -76.38673 35.94737    39  9914 north carolina              main
## 9867   -76.38673 35.93018    39  9915 north carolina              main
## 9868   -76.37527 35.92445    39  9916 north carolina              main
## 9869   -76.34663 35.92445    39  9917 north carolina              main
## 9870   -76.31225 35.93018    39  9918 north carolina              main
## 9871   -76.30079 35.93591    39  9919 north carolina              main
## 9872   -76.28360 35.95883    39  9920 north carolina              main
## 9873   -76.23203 35.97602    39  9921 north carolina              main
## 9874   -76.14609 35.98175    39  9922 north carolina              main
## 9875   -76.07734 35.98175    39  9923 north carolina              main
## 9876   -76.03723 35.97029    39  9924 north carolina              main
## 9877   -76.02577 35.95883    39  9925 north carolina              main
## 9878   -76.05441 35.94164    39  9926 north carolina              main
## 9879   -76.02004 35.93018    39  9927 north carolina              main
## 9880   -76.03150 35.88435    39  9928 north carolina              main
## 9881   -76.06015 35.87862    39  9929 north carolina              main
## 9882   -76.07734 35.87289    39  9930 north carolina              main
## 9883   -76.07734 35.86143    39  9931 north carolina              main
## 9884   -76.05441 35.84997    39  9932 north carolina              main
## 9885   -76.04868 35.80413    39  9933 north carolina              main
## 9886   -76.04868 35.79268    39  9934 north carolina              main
## 9887   -76.08307 35.78695    39  9935 north carolina              main
## 9888   -76.09452 35.77549    39  9936 north carolina              main
## 9889   -76.09452 35.76403    39  9937 north carolina              main
## 9890   -76.06015 35.75257    39  9938 north carolina              main
## 9891   -76.04868 35.74684    39  9939 north carolina              main
## 9892   -76.05441 35.72965    39  9940 north carolina              main
## 9893   -76.04296 35.69527    39  9941 north carolina              main
## 9894   -76.05441 35.67808    39  9942 north carolina              main
## 9895   -76.10599 35.69527    39  9943 north carolina              main
## 9896   -76.14609 35.70100    39  9944 north carolina              main
## 9897   -76.13463 35.68954    39  9945 north carolina              main
## 9898   -76.11172 35.67235    39  9946 north carolina              main
## 9899   -76.07734 35.65517    39  9947 north carolina              main
## 9900   -76.03150 35.64943    39  9948 north carolina              main
## 9901   -76.02004 35.65517    39  9949 north carolina              main
## 9902   -76.02004 35.66662    39  9950 north carolina              main
## 9903   -76.00858 35.71246    39  9951 north carolina              main
## 9904   -75.98566 35.74111    39  9952 north carolina              main
## 9905   -75.98566 35.78121    39  9953 north carolina              main
## 9906   -75.97421 35.81559    39  9954 north carolina              main
## 9907   -75.97993 35.86716    39  9955 north carolina              main
## 9908   -75.97421 35.88435    39  9956 north carolina              main
## 9909   -75.95702 35.90154    39  9957 north carolina              main
## 9910   -75.93410 35.90726    39  9958 north carolina              main
## 9911   -75.88253 35.90154    39  9959 north carolina              main
## 9912   -75.88826 35.93018    39  9960 north carolina              main
## 9913   -75.87680 35.93591    39  9961 north carolina              main
## 9914   -75.85388 35.94164    39  9962 north carolina              main
## 9915   -75.84815 35.96456    39  9963 north carolina              main
## 9916   -75.76794 35.91872    39  9964 north carolina              main
## 9917   -75.76221 35.88435    39  9965 north carolina              main
## 9918   -75.73356 35.83278    39  9966 north carolina              main
## 9919   -75.71065 35.82132    39  9967 north carolina              main
## 9920   -75.70492 35.80986    39  9968 north carolina              main
## 9921   -75.71065 35.77549    39  9969 north carolina              main
## 9922   -75.72783 35.74111    39  9970 north carolina              main
## 9923   -75.71065 35.70100    39  9971 north carolina              main
## 9924   -75.71065 35.69527    39  9972 north carolina              main
## 9925   -75.74503 35.70100    39  9973 north carolina              main
## 9926   -75.75648 35.70100    39  9974 north carolina              main
## 9927   -75.76221 35.68381    39  9975 north carolina              main
## 9928   -75.73929 35.63797    39  9976 north carolina              main
## 9929   -75.73356 35.62078    39  9977 north carolina              main
## 9930   -75.73929 35.59787    39  9978 north carolina              main
## 9931   -75.79659 35.56922    39  9979 north carolina              main
## 9932   -75.82523 35.56349    39  9980 north carolina              main
## 9933   -75.84242 35.58641    39  9981 north carolina              main
## 9934   -75.86534 35.60933    39  9982 north carolina              main
## 9935   -75.87680 35.59787    39  9983 north carolina              main
## 9936   -75.89972 35.56922    39  9984 north carolina              main
## 9937   -75.90545 35.53484    39  9985 north carolina              main
## 9938   -75.94556 35.53484    39  9986 north carolina              main
## 9939   -75.95702 35.52338    39  9987 north carolina              main
## 9940   -75.96848 35.47182    39  9988 north carolina              main
## 9941   -75.98566 35.46036    39  9989 north carolina              main
## 9942   -76.00285 35.42598    39  9990 north carolina              main
## 9943   -76.02004 35.42598    39  9991 north carolina              main
## 9944   -76.03150 35.44317    39  9992 north carolina              main
## 9945   -76.05441 35.45463    39  9993 north carolina              main
## 9946   -76.06015 35.44890    39  9994 north carolina              main
## 9947   -76.06015 35.41452    39  9995 north carolina              main
## 9948   -76.06015 35.38015    39  9996 north carolina              main
## 9949   -76.07734 35.36868    39  9997 north carolina              main
## 9950   -76.10025 35.36868    39  9998 north carolina              main
## 9951   -76.12890 35.35149    39  9999 north carolina              main
## 9952   -76.14609 35.33431    39 10000 north carolina              main
## 9953   -76.20339 35.34577    39 10001 north carolina              main
## 9954   -76.23203 35.36868    39 10002 north carolina              main
## 9955   -76.25495 35.36868    39 10003 north carolina              main
## 9956   -76.26641 35.34577    39 10004 north carolina              main
## 9957   -76.28934 35.35723    39 10005 north carolina              main
## 9958   -76.31798 35.39160    39 10006 north carolina              main
## 9959   -76.33517 35.40306    39 10007 north carolina              main
## 9960   -76.34663 35.39160    39 10008 north carolina              main
## 9961   -76.34663 35.35723    39 10009 north carolina              main
## 9962   -76.36382 35.35149    39 10010 north carolina              main
## 9963   -76.37527 35.35723    39 10011 north carolina              main
## 9964   -76.39246 35.38588    39 10012 north carolina              main
## 9965   -76.37527 35.42598    39 10013 north carolina              main
## 9966   -76.39819 35.44317    39 10014 north carolina              main
## 9967   -76.40392 35.44317    39 10015 north carolina              main
## 9968   -76.41537 35.41452    39 10016 north carolina              main
## 9969   -76.44976 35.40879    39 10017 north carolina              main
## 9970   -76.47268 35.38588    39 10018 north carolina              main
## 9971   -76.51852 35.38588    39 10019 north carolina              main
## 9972   -76.54143 35.46036    39 10020 north carolina              main
## 9973   -76.54716 35.48328    39 10021 north carolina              main
## 9974   -76.53571 35.49474    39 10022 north carolina              main
## 9975   -76.46695 35.50620    39 10023 north carolina              main
## 9976   -76.46695 35.52911    39 10024 north carolina              main
## 9977   -76.44403 35.55203    39 10025 north carolina              main
## 9978   -76.47841 35.56922    39 10026 north carolina              main
## 9979   -76.49560 35.56922    39 10027 north carolina              main
## 9980   -76.49560 35.55776    39 10028 north carolina              main
## 9981   -76.49560 35.53484    39 10029 north carolina              main
## 9982   -76.51279 35.52338    39 10030 north carolina              main
## 9983   -76.54716 35.53484    39 10031 north carolina              main
## 9984   -76.58727 35.52338    39 10032 north carolina              main
## 9985   -76.63310 35.55203    39 10033 north carolina              main
## 9986   -76.66176 35.55203    39 10034 north carolina              main
## 9987   -76.67321 35.53484    39 10035 north carolina              main
## 9988   -76.66176 35.52338    39 10036 north carolina              main
## 9989   -76.63310 35.50620    39 10037 north carolina              main
## 9990   -76.59872 35.48328    39 10038 north carolina              main
## 9991   -76.61592 35.46609    39 10039 north carolina              main
## 9992   -76.59299 35.42598    39 10040 north carolina              main
## 9993   -76.59872 35.40879    39 10041 north carolina              main
## 9994   -76.61592 35.39160    39 10042 north carolina              main
## 9995   -76.63310 35.39160    39 10043 north carolina              main
## 9996   -76.67321 35.42025    39 10044 north carolina              main
## 9997   -76.69040 35.42598    39 10045 north carolina              main
## 9998   -76.70759 35.42598    39 10046 north carolina              main
## 9999   -76.74770 35.42598    39 10047 north carolina              main
## 10000  -76.79353 35.44317    39 10048 north carolina              main
## 10001  -76.79926 35.45463    39 10049 north carolina              main
## 10002  -76.79353 35.47755    39 10050 north carolina              main
## 10003  -76.80499 35.48328    39 10051 north carolina              main
## 10004  -76.81645 35.48328    39 10052 north carolina              main
## 10005  -76.83937 35.46036    39 10053 north carolina              main
## 10006  -76.85083 35.45463    39 10054 north carolina              main
## 10007  -76.86229 35.46036    39 10055 north carolina              main
## 10008  -76.99979 35.50620    39 10056 north carolina              main
## 10009  -77.01699 35.50047    39 10057 north carolina              main
## 10010  -77.02272 35.48328    39 10058 north carolina              main
## 10011  -77.02272 35.47755    39 10059 north carolina              main
## 10012  -76.97688 35.46036    39 10060 north carolina              main
## 10013  -76.97688 35.44317    39 10061 north carolina              main
## 10014  -76.97115 35.43744    39 10062 north carolina              main
## 10015  -76.93105 35.44317    39 10063 north carolina              main
## 10016  -76.90813 35.42598    39 10064 north carolina              main
## 10017  -76.89094 35.41452    39 10065 north carolina              main
## 10018  -76.86801 35.41452    39 10066 north carolina              main
## 10019  -76.84510 35.41452    39 10067 north carolina              main
## 10020  -76.82218 35.40306    39 10068 north carolina              main
## 10021  -76.82218 35.38015    39 10069 north carolina              main
## 10022  -76.81645 35.36868    39 10070 north carolina              main
## 10023  -76.78780 35.38015    39 10071 north carolina              main
## 10024  -76.75343 35.38015    39 10072 north carolina              main
## 10025  -76.74770 35.36868    39 10073 north carolina              main
## 10026  -76.74770 35.36296    39 10074 north carolina              main
## 10027  -76.76488 35.34577    39 10075 north carolina              main
## 10028  -76.76488 35.33431    39 10076 north carolina              main
## 10029  -76.74770 35.32858    39 10077 north carolina              main
## 10030  -76.69040 35.34577    39 10078 north carolina              main
## 10031  -76.66176 35.34004    39 10079 north carolina              main
## 10032  -76.65030 35.33431    39 10080 north carolina              main
## 10033  -76.65030 35.30566    39 10081 north carolina              main
## 10034  -76.63310 35.29420    39 10082 north carolina              main
## 10035  -76.62737 35.29420    39 10083 north carolina              main
## 10036  -76.61019 35.32858    39 10084 north carolina              main
## 10037  -76.58727 35.32858    39 10085 north carolina              main
## 10038  -76.56435 35.32285    39 10086 north carolina              main
## 10039  -76.54143 35.31139    39 10087 north carolina              main
## 10040  -76.50705 35.31139    39 10088 north carolina              main
## 10041  -76.49560 35.31139    39 10089 north carolina              main
## 10042  -76.47841 35.29993    39 10090 north carolina              main
## 10043  -76.48414 35.27701    39 10091 north carolina              main
## 10044  -76.48987 35.24263    39 10092 north carolina              main
## 10045  -76.50132 35.23690    39 10093 north carolina              main
## 10046  -76.53571 35.24263    39 10094 north carolina              main
## 10047  -76.55289 35.24263    39 10095 north carolina              main
## 10048  -76.51852 35.21399    39 10096 north carolina              main
## 10049  -76.51852 35.19680    39 10097 north carolina              main
## 10050  -76.52998 35.19107    39 10098 north carolina              main
## 10051  -76.58154 35.20826    39 10099 north carolina              main
## 10052  -76.60446 35.18534    39 10100 north carolina              main
## 10053  -76.63310 35.18534    39 10101 north carolina              main
## 10054  -76.63883 35.17388    39 10102 north carolina              main
## 10055  -76.63310 35.16242    39 10103 north carolina              main
## 10056  -76.59872 35.15096    39 10104 north carolina              main
## 10057  -76.57008 35.15669    39 10105 north carolina              main
## 10058  -76.55289 35.16242    39 10106 north carolina              main
## 10059  -76.53571 35.15669    39 10107 north carolina              main
## 10060  -76.52998 35.13950    39 10108 north carolina              main
## 10061  -76.55862 35.12231    39 10109 north carolina              main
## 10062  -76.56435 35.11086    39 10110 north carolina              main
## 10063  -76.58727 35.09940    39 10111 north carolina              main
## 10064  -76.61019 35.08794    39 10112 north carolina              main
## 10065  -76.63310 35.04783    39 10113 north carolina              main
## 10066  -76.65030 35.04210    39 10114 north carolina              main
## 10067  -76.67894 35.04210    39 10115 north carolina              main
## 10068  -76.70187 35.02491    39 10116 north carolina              main
## 10069  -76.71332 35.00199    39 10117 north carolina              main
## 10070  -76.74770 35.00199    39 10118 north carolina              main
## 10071  -76.78207 34.97907    39 10119 north carolina              main
## 10072  -76.81072 34.97907    39 10120 north carolina              main
## 10073  -76.86229 35.01918    39 10121 north carolina              main
## 10074  -76.88521 35.02491    39 10122 north carolina              main
## 10075  -76.91385 35.03637    39 10123 north carolina              main
## 10076  -76.93105 35.07075    39 10124 north carolina              main
## 10077  -76.94823 35.07648    39 10125 north carolina              main
## 10078  -76.97688 35.07648    39 10126 north carolina              main
## 10079  -76.98261 35.09367    39 10127 north carolina              main
## 10080  -77.03417 35.13377    39 10128 north carolina              main
## 10081  -77.05709 35.15669    39 10129 north carolina              main
## 10082  -77.06856 35.15669    39 10130 north carolina              main
## 10083  -77.07428 35.13950    39 10131 north carolina              main
## 10084  -77.06856 35.11658    39 10132 north carolina              main
## 10085  -77.07428 35.10512    39 10133 north carolina              main
## 10086  -77.08574 35.09367    39 10134 north carolina              main
## 10087  -77.03990 35.07075    39 10135 north carolina              main
## 10088  -76.97115 35.01345    39 10136 north carolina              main
## 10089  -76.94823 34.98480    39 10137 north carolina              main
## 10090  -76.93105 34.96188    39 10138 north carolina              main
## 10091  -76.89094 34.95615    39 10139 north carolina              main
## 10092  -76.85656 34.93324    39 10140 north carolina              main
## 10093  -76.82790 34.93324    39 10141 north carolina              main
## 10094  -76.79926 34.92751    39 10142 north carolina              main
## 10095  -76.78207 34.91605    39 10143 north carolina              main
## 10096  -76.76488 34.90459    39 10144 north carolina              main
## 10097  -76.74197 34.91605    39 10145 north carolina              main
## 10098  -76.72478 34.93324    39 10146 north carolina              main
## 10099  -76.70759 34.95043    39 10147 north carolina              main
## 10100  -76.67894 34.95615    39 10148 north carolina              main
## 10101  -76.66748 34.95615    39 10149 north carolina              main
## 10102  -76.66176 34.93324    39 10150 north carolina              main
## 10103  -76.66748 34.90459    39 10151 north carolina              main
## 10104  -76.63310 34.90459    39 10152 north carolina              main
## 10105  -76.62737 34.92751    39 10153 north carolina              main
## 10106  -76.63883 34.95615    39 10154 north carolina              main
## 10107  -76.65030 34.96188    39 10155 north carolina              main
## 10108  -76.63310 34.97907    39 10156 north carolina              main
## 10109  -76.61019 34.97907    39 10157 north carolina              main
## 10110  -76.58727 34.95043    39 10158 north carolina              main
## 10111  -76.57581 34.92751    39 10159 north carolina              main
## 10112  -76.55289 34.92178    39 10160 north carolina              main
## 10113  -76.54143 34.92751    39 10161 north carolina              main
## 10114  -76.54716 34.94469    39 10162 north carolina              main
## 10115  -76.57008 34.97335    39 10163 north carolina              main
## 10116  -76.56435 35.00199    39 10164 north carolina              main
## 10117  -76.53571 35.00199    39 10165 north carolina              main
## 10118  -76.51279 34.99053    39 10166 north carolina              main
## 10119  -76.48414 34.98480    39 10167 north carolina              main
## 10120  -76.48414 35.00199    39 10168 north carolina              main
## 10121  -76.47841 35.02491    39 10169 north carolina              main
## 10122  -76.46121 35.03637    39 10170 north carolina              main
## 10123  -76.46695 35.05928    39 10171 north carolina              main
## 10124  -76.44976 35.06502    39 10172 north carolina              main
## 10125  -76.42684 35.05356    39 10173 north carolina              main
## 10126  -76.42111 35.03637    39 10174 north carolina              main
## 10127  -76.43257 35.01345    39 10175 north carolina              main
## 10128  -76.40392 34.99627    39 10176 north carolina              main
## 10129  -76.41537 34.97907    39 10177 north carolina              main
## 10130  -76.44403 34.96188    39 10178 north carolina              main
## 10131  -76.44976 34.95043    39 10179 north carolina              main
## 10132  -76.44403 34.94469    39 10180 north carolina              main
## 10133  -76.42111 34.95043    39 10181 north carolina              main
## 10134  -76.39819 34.95615    39 10182 north carolina              main
## 10135  -76.39246 34.94469    39 10183 north carolina              main
## 10136  -76.38100 34.93896    39 10184 north carolina              main
## 10137  -76.36954 34.93896    39 10185 north carolina              main
## 10138  -76.36954 34.96188    39 10186 north carolina              main
## 10139  -76.34663 34.97907    39 10187 north carolina              main
## 10140  -76.34663 35.01345    39 10188 north carolina              main
## 10141  -76.32371 35.01918    39 10189 north carolina              main
## 10142  -76.30652 35.00199    39 10190 north carolina              main
## 10143  -76.28360 34.97907    39 10191 north carolina              main
## 10144  -76.28360 34.94469    39 10192 north carolina              main
## 10145  -76.30652 34.93896    39 10193 north carolina              main
## 10146  -76.32944 34.93324    39 10194 north carolina              main
## 10147  -76.32371 34.91605    39 10195 north carolina              main
## 10148  -76.31225 34.90459    39 10196 north carolina              main
## 10149  -76.33517 34.89886    39 10197 north carolina              main
## 10150  -76.36382 34.87594    39 10198 north carolina              main
## 10151  -76.39819 34.87594    39 10199 north carolina              main
## 10152  -76.40392 34.84729    39 10200 north carolina              main
## 10153  -76.40392 34.84156    39 10201 north carolina              main
## 10154  -76.44976 34.83010    39 10202 north carolina              main
## 10155  -76.44403 34.81292    39 10203 north carolina              main
## 10156  -76.44403 34.80146    39 10204 north carolina              main
## 10157  -76.48987 34.77854    39 10205 north carolina              main
## 10158  -76.49560 34.74416    39 10206 north carolina              main
## 10159  -76.51279 34.72697    39 10207 north carolina              main
## 10160  -76.54716 34.72124    39 10208 north carolina              main
## 10161  -76.58154 34.73270    39 10209 north carolina              main
## 10162  -76.57581 34.76708    39 10210 north carolina              main
## 10163  -76.57008 34.78427    39 10211 north carolina              main
## 10164  -76.58727 34.79000    39 10212 north carolina              main
## 10165  -76.61019 34.79000    39 10213 north carolina              main
## 10166  -76.62164 34.74416    39 10214 north carolina              main
## 10167  -76.62164 34.73270    39 10215 north carolina              main
## 10168  -76.63310 34.73270    39 10216 north carolina              main
## 10169  -76.66748 34.75562    39 10217 north carolina              main
## 10170  -76.66176 34.79000    39 10218 north carolina              main
## 10171  -76.67321 34.80146    39 10219 north carolina              main
## 10172  -76.72478 34.79000    39 10220 north carolina              main
## 10173  -76.74770 34.76135    39 10221 north carolina              main
## 10174  -76.70187 34.75562    39 10222 north carolina              main
## 10175  -76.69040 34.74416    39 10223 north carolina              main
## 10176  -76.70187 34.73270    39 10224 north carolina              main
## 10177  -76.71332 34.72124    39 10225 north carolina              main
## 10178  -76.82790 34.73270    39 10226 north carolina              main
## 10179  -76.89094 34.72697    39 10227 north carolina              main
## 10180  -77.03417 34.69259    39 10228 north carolina              main
## 10181  -77.06856 34.67540    39 10229 north carolina              main
## 10182  -77.08001 34.68687    39 10230 north carolina              main
## 10183  -77.08001 34.70406    39 10231 north carolina              main
## 10184  -77.09720 34.72697    39 10232 north carolina              main
## 10185  -77.10867 34.77281    39 10233 north carolina              main
## 10186  -77.12585 34.77281    39 10234 north carolina              main
## 10187  -77.14877 34.77281    39 10235 north carolina              main
## 10188  -77.14877 34.76135    39 10236 north carolina              main
## 10189  -77.13731 34.73270    39 10237 north carolina              main
## 10190  -77.12012 34.72124    39 10238 north carolina              main
## 10191  -77.12585 34.70978    39 10239 north carolina              main
## 10192  -77.14304 34.68687    39 10240 north carolina              main
## 10193  -77.13731 34.66395    39 10241 north carolina              main
## 10194  -77.14304 34.64676    39 10242 north carolina              main
## 10195  -77.14304 34.63530    39 10243 north carolina              main
## 10196  -77.16595 34.62957    39 10244 north carolina              main
## 10197  -77.18887 34.62957    39 10245 north carolina              main
## 10198  -77.20606 34.61811    39 10246 north carolina              main
## 10199  -77.20606 34.60092    39 10247 north carolina              main
## 10200  -77.24044 34.58373    39 10248 north carolina              main
## 10201  -77.28054 34.56081    39 10249 north carolina              main
## 10202  -77.29774 34.56081    39 10250 north carolina              main
## 10203  -77.32065 34.56081    39 10251 north carolina              main
## 10204  -77.36076 34.58946    39 10252 north carolina              main
## 10205  -77.37222 34.60665    39 10253 north carolina              main
## 10206  -77.36076 34.61811    39 10254 north carolina              main
## 10207  -77.32638 34.64103    39 10255 north carolina              main
## 10208  -77.36076 34.66967    39 10256 north carolina              main
## 10209  -77.34930 34.68687    39 10257 north carolina              main
## 10210  -77.35503 34.69832    39 10258 north carolina              main
## 10211  -77.38368 34.70978    39 10259 north carolina              main
## 10212  -77.40087 34.72124    39 10260 north carolina              main
## 10213  -77.40659 34.75562    39 10261 north carolina              main
## 10214  -77.42379 34.75562    39 10262 north carolina              main
## 10215  -77.43525 34.74989    39 10263 north carolina              main
## 10216  -77.42379 34.69259    39 10264 north carolina              main
## 10217  -77.41232 34.67540    39 10265 north carolina              main
## 10218  -77.40087 34.67540    39 10266 north carolina              main
## 10219  -77.37795 34.65822    39 10267 north carolina              main
## 10220  -77.37795 34.64103    39 10268 north carolina              main
## 10221  -77.38368 34.62957    39 10269 north carolina              main
## 10222  -77.41805 34.61811    39 10270 north carolina              main
## 10223  -77.42379 34.60092    39 10271 north carolina              main
## 10224  -77.42379 34.58373    39 10272 north carolina              main
## 10225  -77.41232 34.56081    39 10273 north carolina              main
## 10226  -77.37222 34.55508    39 10274 north carolina              main
## 10227  -77.35503 34.54935    39 10275 north carolina              main
## 10228  -77.34930 34.53217    39 10276 north carolina              main
## 10229  -77.35503 34.52071    39 10277 north carolina              main
## 10230  -77.40659 34.49779    39 10278 north carolina              main
## 10231  -77.49254 34.47487    39 10279 north carolina              main
## 10232  -77.52692 34.45768    39 10280 north carolina              main
## 10233  -77.54411 34.43476    39 10281 north carolina              main
## 10234  -77.60140 34.40038    39 10282 north carolina              main
## 10235  -77.69881 34.33163    39 10283 north carolina              main
## 10236  -77.73891 34.29725    39 10284 north carolina              main
## 10237  -77.75037 34.29152    39 10285 north carolina              main
## 10238  -77.77328 34.26287    39 10286 north carolina              main
## 10239  -77.81340 34.19412    39 10287 north carolina              main
## 10240  -77.84778 34.13683    39 10288 north carolina              main
## 10241  -77.87069 34.08526    39 10289 north carolina              main
## 10242  -77.87643 34.03942    39 10290 north carolina              main
## 10243  -77.88789 34.00505    39 10291 north carolina              main
## 10244  -77.89362 33.97640    39 10292 north carolina              main
## 10245  -77.89934 33.96494    39 10293 north carolina              main
## 10246  -77.90507 33.96494    39 10294 north carolina              main
## 10247  -77.92226 33.97640    39 10295 north carolina              main
## 10248  -77.92226 33.99358    39 10296 north carolina              main
## 10249  -77.90507 34.06234    39 10297 north carolina              main
## 10250  -77.91653 34.07953    39 10298 north carolina              main
## 10251  -77.93945 34.08526    39 10299 north carolina              main
## 10252  -77.95090 34.02224    39 10300 north carolina              main
## 10253  -77.96236 33.98213    39 10301 north carolina              main
## 10254  -77.99101 33.94775    39 10302 north carolina              main
## 10255  -78.01967 33.92483    39 10303 north carolina              main
## 10256  -78.03112 33.90764    39 10304 north carolina              main
## 10257  -78.04831 33.89618    39 10305 north carolina              main
## 10258  -78.08269 33.90191    39 10306 north carolina              main
## 10259  -78.12852 33.90191    39 10307 north carolina              main
## 10260  -78.18009 33.90764    39 10308 north carolina              main
## 10261  -78.20874 33.92483    39 10309 north carolina              main
## 10262  -78.25458 33.91337    39 10310 north carolina              main
## 10263  -78.31760 33.90191    39 10311 north carolina              main
## 10264  -78.34625 33.90764    39 10312 north carolina              main
## 10265  -78.35197 33.92483    39 10313 north carolina              main
## 10266  -78.36343 33.92483    39 10314 north carolina              main
## 10267  -78.39208 33.90764    39 10315 north carolina              main
## 10268  -78.42647 33.89045    39 10316 north carolina              main
## 10269  -78.46658 33.86753    39 10317 north carolina              main
## 10270  -78.50668 33.86180    39 10318 north carolina              main
## 10271  -78.55824 33.86753    39 10319 north carolina              main
## 10272  -76.00285 36.55471    40 10321 north carolina              spit
## 10273  -75.93983 36.55471    40 10322 north carolina              spit
## 10274  -75.92837 36.54898    40 10323 north carolina              spit
## 10275  -75.91691 36.52606    40 10324 north carolina              spit
## 10276  -75.91118 36.50887    40 10325 north carolina              spit
## 10277  -75.91118 36.49168    40 10326 north carolina              spit
## 10278  -75.93983 36.49168    40 10327 north carolina              spit
## 10279  -75.96848 36.49741    40 10328 north carolina              spit
## 10280  -75.97421 36.50314    40 10329 north carolina              spit
## 10281  -75.97421 36.52606    40 10330 north carolina              spit
## 10282  -75.98566 36.55471    40 10331 north carolina              spit
## 10283  -76.00285 36.55471    40 10332 north carolina              spit
## 10284 -104.04913 45.93976    41 10334   north dakota              &lt;NA&gt;
## 10285 -104.04340 46.27207    41 10335   north dakota              &lt;NA&gt;
## 10286 -104.04340 46.53563    41 10336   north dakota              &lt;NA&gt;
## 10287 -104.04340 46.64450    41 10337   north dakota              &lt;NA&gt;
## 10288 -104.04913 47.33204    41 10338   north dakota              &lt;NA&gt;
## 10289 -104.04913 47.40080    41 10339   north dakota              &lt;NA&gt;
## 10290 -104.04913 47.98521    41 10340   north dakota              &lt;NA&gt;
## 10291 -104.04913 48.38629    41 10341   north dakota              &lt;NA&gt;
## 10292 -104.04913 48.63266    41 10342   north dakota              &lt;NA&gt;
## 10293 -104.04913 48.99935    41 10343   north dakota              &lt;NA&gt;
## 10294 -102.93187 49.00508    41 10344   north dakota              &lt;NA&gt;
## 10295 -102.01514 49.00508    41 10345   north dakota              &lt;NA&gt;
## 10296 -101.49374 48.99935    41 10346   north dakota              &lt;NA&gt;
## 10297 -100.18740 48.99935    41 10347   north dakota              &lt;NA&gt;
## 10298  -99.52850 48.99935    41 10348   north dakota              &lt;NA&gt;
## 10299  -98.99565 48.99935    41 10349   north dakota              &lt;NA&gt;
## 10300  -97.92995 49.00508    41 10350   north dakota              &lt;NA&gt;
## 10301  -97.22521 48.99935    41 10351   north dakota              &lt;NA&gt;
## 10302  -97.22521 48.93633    41 10352   north dakota              &lt;NA&gt;
## 10303  -97.19083 48.89622    41 10353   north dakota              &lt;NA&gt;
## 10304  -97.18510 48.86757    41 10354   north dakota              &lt;NA&gt;
## 10305  -97.17937 48.81027    41 10355   north dakota              &lt;NA&gt;
## 10306  -97.14500 48.74725    41 10356   north dakota              &lt;NA&gt;
## 10307  -97.12780 48.73006    41 10357   north dakota              &lt;NA&gt;
## 10308  -97.11062 48.69568    41 10358   north dakota              &lt;NA&gt;
## 10309  -97.09343 48.66131    41 10359   north dakota              &lt;NA&gt;
## 10310  -97.11062 48.63266    41 10360   north dakota              &lt;NA&gt;
## 10311  -97.13927 48.60974    41 10361   north dakota              &lt;NA&gt;
## 10312  -97.15646 48.58109    41 10362   north dakota              &lt;NA&gt;
## 10313  -97.15646 48.56963    41 10363   north dakota              &lt;NA&gt;
## 10314  -97.14500 48.54671    41 10364   north dakota              &lt;NA&gt;
## 10315  -97.13927 48.51234    41 10365   north dakota              &lt;NA&gt;
## 10316  -97.13927 48.45504    41 10366   north dakota              &lt;NA&gt;
## 10317  -97.13927 48.40921    41 10367   north dakota              &lt;NA&gt;
## 10318  -97.15073 48.36910    41 10368   north dakota              &lt;NA&gt;
## 10319  -97.13927 48.32326    41 10369   north dakota              &lt;NA&gt;
## 10320  -97.13927 48.27742    41 10370   north dakota              &lt;NA&gt;
## 10321  -97.13927 48.23159    41 10371   north dakota              &lt;NA&gt;
## 10322  -97.13927 48.19148    41 10372   north dakota              &lt;NA&gt;
## 10323  -97.14500 48.16856    41 10373   north dakota              &lt;NA&gt;
## 10324  -97.13354 48.13418    41 10374   north dakota              &lt;NA&gt;
## 10325  -97.07624 48.05970    41 10375   north dakota              &lt;NA&gt;
## 10326  -97.06478 48.03678    41 10376   north dakota              &lt;NA&gt;
## 10327  -97.05905 47.99667    41 10377   north dakota              &lt;NA&gt;
## 10328  -97.04759 47.96230    41 10378   north dakota              &lt;NA&gt;
## 10329  -97.03613 47.92792    41 10379   north dakota              &lt;NA&gt;
## 10330  -97.01894 47.88208    41 10380   north dakota              &lt;NA&gt;
## 10331  -96.99030 47.85917    41 10381   north dakota              &lt;NA&gt;
## 10332  -96.95592 47.80760    41 10382   north dakota              &lt;NA&gt;
## 10333  -96.93300 47.76749    41 10383   north dakota              &lt;NA&gt;
## 10334  -96.91009 47.71592    41 10384   north dakota              &lt;NA&gt;
## 10335  -96.88143 47.67009    41 10385   north dakota              &lt;NA&gt;
## 10336  -96.86998 47.64144    41 10386   north dakota              &lt;NA&gt;
## 10337  -96.85851 47.60706    41 10387   north dakota              &lt;NA&gt;
## 10338  -96.84705 47.58414    41 10388   north dakota              &lt;NA&gt;
## 10339  -96.84705 47.55550    41 10389   north dakota              &lt;NA&gt;
## 10340  -96.84132 47.53258    41 10390   north dakota              &lt;NA&gt;
## 10341  -96.83559 47.49820    41 10391   north dakota              &lt;NA&gt;
## 10342  -96.83559 47.49247    41 10392   north dakota              &lt;NA&gt;
## 10343  -96.83559 47.43518    41 10393   north dakota              &lt;NA&gt;
## 10344  -96.82414 47.38934    41 10394   north dakota              &lt;NA&gt;
## 10345  -96.82414 47.36069    41 10395   north dakota              &lt;NA&gt;
## 10346  -96.82987 47.32059    41 10396   north dakota              &lt;NA&gt;
## 10347  -96.83559 47.27475    41 10397   north dakota              &lt;NA&gt;
## 10348  -96.82987 47.24037    41 10398   north dakota              &lt;NA&gt;
## 10349  -96.82414 47.20599    41 10399   north dakota              &lt;NA&gt;
## 10350  -96.81841 47.14870    41 10400   north dakota              &lt;NA&gt;
## 10351  -96.81841 47.12005    41 10401   north dakota              &lt;NA&gt;
## 10352  -96.81268 47.08567    41 10402   north dakota              &lt;NA&gt;
## 10353  -96.81268 47.05130    41 10403   north dakota              &lt;NA&gt;
## 10354  -96.81841 47.03411    41 10404   north dakota              &lt;NA&gt;
## 10355  -96.82414 46.99973    41 10405   north dakota              &lt;NA&gt;
## 10356  -96.75538 46.91951    41 10406   north dakota              &lt;NA&gt;
## 10357  -96.76684 46.87368    41 10407   north dakota              &lt;NA&gt;
## 10358  -96.77258 46.79919    41 10408   north dakota              &lt;NA&gt;
## 10359  -96.77831 46.70752    41 10409   north dakota              &lt;NA&gt;
## 10360  -96.78403 46.66741    41 10410   north dakota              &lt;NA&gt;
## 10361  -96.77831 46.63303    41 10411   north dakota              &lt;NA&gt;
## 10362  -96.73820 46.57001    41 10412   north dakota              &lt;NA&gt;
## 10363  -96.72100 46.48407    41 10413   north dakota              &lt;NA&gt;
## 10364  -96.70954 46.44969    41 10414   north dakota              &lt;NA&gt;
## 10365  -96.67516 46.39812    41 10415   north dakota              &lt;NA&gt;
## 10366  -96.62360 46.35801    41 10416   north dakota              &lt;NA&gt;
## 10367  -96.58923 46.32364    41 10417   north dakota              &lt;NA&gt;
## 10368  -96.57777 46.24915    41 10418   north dakota              &lt;NA&gt;
## 10369  -96.57777 46.15748    41 10419   north dakota              &lt;NA&gt;
## 10370  -96.55485 46.12310    41 10420   north dakota              &lt;NA&gt;
## 10371  -96.53766 46.08873    41 10421   north dakota              &lt;NA&gt;
## 10372  -96.54912 46.05435    41 10422   north dakota              &lt;NA&gt;
## 10373  -96.54912 46.03143    41 10423   north dakota              &lt;NA&gt;
## 10374  -96.56631 45.99705    41 10424   north dakota              &lt;NA&gt;
## 10375  -96.56631 45.97413    41 10425   north dakota              &lt;NA&gt;
## 10376  -96.56058 45.93976    41 10426   north dakota              &lt;NA&gt;
## 10377  -97.22521 45.93976    41 10427   north dakota              &lt;NA&gt;
## 10378  -97.97578 45.93402    41 10428   north dakota              &lt;NA&gt;
## 10379  -97.99297 45.93976    41 10429   north dakota              &lt;NA&gt;
## 10380  -98.72063 45.93402    41 10430   north dakota              &lt;NA&gt;
## 10381  -99.00138 45.93976    41 10431   north dakota              &lt;NA&gt;
## 10382  -99.71185 45.93976    41 10432   north dakota              &lt;NA&gt;
## 10383  -99.86655 45.93976    41 10433   north dakota              &lt;NA&gt;
## 10384 -100.49680 45.93976    41 10434   north dakota              &lt;NA&gt;
## 10385 -101.99795 45.93976    41 10435   north dakota              &lt;NA&gt;
## 10386 -102.93187 45.93976    41 10436   north dakota              &lt;NA&gt;
## 10387 -102.98344 45.93976    41 10437   north dakota              &lt;NA&gt;
## 10388 -104.04913 45.93976    41 10438   north dakota              &lt;NA&gt;
## 10389  -80.51776 40.64563    42 10440           ohio              &lt;NA&gt;
## 10390  -80.55787 40.63990    42 10441           ohio              &lt;NA&gt;
## 10391  -80.62089 40.63417    42 10442           ohio              &lt;NA&gt;
## 10392  -80.66100 40.61698    42 10443           ohio              &lt;NA&gt;
## 10393  -80.66673 40.60552    42 10444           ohio              &lt;NA&gt;
## 10394  -80.67245 40.58833    42 10445           ohio              &lt;NA&gt;
## 10395  -80.62089 40.50239    42 10446           ohio              &lt;NA&gt;
## 10396  -80.60944 40.46801    42 10447           ohio              &lt;NA&gt;
## 10397  -80.62662 40.43363    42 10448           ohio              &lt;NA&gt;
## 10398  -80.62662 40.41071    42 10449           ohio              &lt;NA&gt;
## 10399  -80.62662 40.38206    42 10450           ohio              &lt;NA&gt;
## 10400  -80.61516 40.33623    42 10451           ohio              &lt;NA&gt;
## 10401  -80.61516 40.31331    42 10452           ohio              &lt;NA&gt;
## 10402  -80.63235 40.27893    42 10453           ohio              &lt;NA&gt;
## 10403  -80.66100 40.24456    42 10454           ohio              &lt;NA&gt;
## 10404  -80.68965 40.19872    42 10455           ohio              &lt;NA&gt;
## 10405  -80.70683 40.16434    42 10456           ohio              &lt;NA&gt;
## 10406  -80.75267 40.07267    42 10457           ohio              &lt;NA&gt;
## 10407  -80.74694 40.04402    42 10458           ohio              &lt;NA&gt;
## 10408  -80.74694 40.03829    42 10459           ohio              &lt;NA&gt;
## 10409  -80.76413 39.97527    42 10460           ohio              &lt;NA&gt;
## 10410  -80.76986 39.94089    42 10461           ohio              &lt;NA&gt;
## 10411  -80.80997 39.92943    42 10462           ohio              &lt;NA&gt;
## 10412  -80.81570 39.91224    42 10463           ohio              &lt;NA&gt;
## 10413  -80.80424 39.88932    42 10464           ohio              &lt;NA&gt;
## 10414  -80.82716 39.86067    42 10465           ohio              &lt;NA&gt;
## 10415  -80.82716 39.82630    42 10466           ohio              &lt;NA&gt;
## 10416  -80.85580 39.78046    42 10467           ohio              &lt;NA&gt;
## 10417  -80.83862 39.73462    42 10468           ohio              &lt;NA&gt;
## 10418  -80.83862 39.72316    42 10469           ohio              &lt;NA&gt;
## 10419  -80.86153 39.70024    42 10470           ohio              &lt;NA&gt;
## 10420  -80.88445 39.63722    42 10471           ohio              &lt;NA&gt;
## 10421  -80.91883 39.62003    42 10472           ohio              &lt;NA&gt;
## 10422  -80.98758 39.59711    42 10473           ohio              &lt;NA&gt;
## 10423  -81.02769 39.55701    42 10474           ohio              &lt;NA&gt;
## 10424  -81.10790 39.48252    42 10475           ohio              &lt;NA&gt;
## 10425  -81.13656 39.46533    42 10476           ohio              &lt;NA&gt;
## 10426  -81.16520 39.44814    42 10477           ohio              &lt;NA&gt;
## 10427  -81.23396 39.40231    42 10478           ohio              &lt;NA&gt;
## 10428  -81.29698 39.38512    42 10479           ohio              &lt;NA&gt;
## 10429  -81.36574 39.36220    42 10480           ohio              &lt;NA&gt;
## 10430  -81.38866 39.36793    42 10481           ohio              &lt;NA&gt;
## 10431  -81.40585 39.39658    42 10482           ohio              &lt;NA&gt;
## 10432  -81.45168 39.41377    42 10483           ohio              &lt;NA&gt;
## 10433  -81.48032 39.40804    42 10484           ohio              &lt;NA&gt;
## 10434  -81.55482 39.35647    42 10485           ohio              &lt;NA&gt;
## 10435  -81.56627 39.32209    42 10486           ohio              &lt;NA&gt;
## 10436  -81.58920 39.28199    42 10487           ohio              &lt;NA&gt;
## 10437  -81.66367 39.28772    42 10488           ohio              &lt;NA&gt;
## 10438  -81.69232 39.27626    42 10489           ohio              &lt;NA&gt;
## 10439  -81.70378 39.23615    42 10490           ohio              &lt;NA&gt;
## 10440  -81.73243 39.22469    42 10491           ohio              &lt;NA&gt;
## 10441  -81.74962 39.19032    42 10492           ohio              &lt;NA&gt;
## 10442  -81.75535 39.11583    42 10493           ohio              &lt;NA&gt;
## 10443  -81.77254 39.09291    42 10494           ohio              &lt;NA&gt;
## 10444  -81.82410 39.08718    42 10495           ohio              &lt;NA&gt;
## 10445  -81.82410 39.05853    42 10496           ohio              &lt;NA&gt;
## 10446  -81.77827 39.02415    42 10497           ohio              &lt;NA&gt;
## 10447  -81.78400 38.98405    42 10498           ohio              &lt;NA&gt;
## 10448  -81.77254 38.94394    42 10499           ohio              &lt;NA&gt;
## 10449  -81.82410 38.94967    42 10500           ohio              &lt;NA&gt;
## 10450  -81.84702 38.94967    42 10501           ohio              &lt;NA&gt;
## 10451  -81.86994 38.90384    42 10502           ohio              &lt;NA&gt;
## 10452  -81.89858 38.89238    42 10503           ohio              &lt;NA&gt;
## 10453  -81.92151 38.89238    42 10504           ohio              &lt;NA&gt;
## 10454  -81.93296 38.89238    42 10505           ohio              &lt;NA&gt;
## 10455  -81.91578 38.92675    42 10506           ohio              &lt;NA&gt;
## 10456  -81.91005 38.96113    42 10507           ohio              &lt;NA&gt;
## 10457  -81.93296 38.98978    42 10508           ohio              &lt;NA&gt;
## 10458  -81.99026 39.00697    42 10509           ohio              &lt;NA&gt;
## 10459  -82.03036 39.02989    42 10510           ohio              &lt;NA&gt;
## 10460  -82.08193 39.00124    42 10511           ohio              &lt;NA&gt;
## 10461  -82.11631 38.97259    42 10512           ohio              &lt;NA&gt;
## 10462  -82.13923 38.91529    42 10513           ohio              &lt;NA&gt;
## 10463  -82.15069 38.85227    42 10514           ohio              &lt;NA&gt;
## 10464  -82.21944 38.81216    42 10515           ohio              &lt;NA&gt;
## 10465  -82.21944 38.77778    42 10516           ohio              &lt;NA&gt;
## 10466  -82.20226 38.73195    42 10517           ohio              &lt;NA&gt;
## 10467  -82.20226 38.68038    42 10518           ohio              &lt;NA&gt;
## 10468  -82.19653 38.61736    42 10519           ohio              &lt;NA&gt;
## 10469  -82.21371 38.60590    42 10520           ohio              &lt;NA&gt;
## 10470  -82.27674 38.60017    42 10521           ohio              &lt;NA&gt;
## 10471  -82.28820 38.58871    42 10522           ohio              &lt;NA&gt;
## 10472  -82.32831 38.46839    42 10523           ohio              &lt;NA&gt;
## 10473  -82.49446 38.42828    42 10524           ohio              &lt;NA&gt;
## 10474  -82.56895 38.42828    42 10525           ohio              &lt;NA&gt;
## 10475  -82.57468 38.43974    42 10526           ohio              &lt;NA&gt;
## 10476  -82.58614 38.45120    42 10527           ohio              &lt;NA&gt;
## 10477  -82.61478 38.48558    42 10528           ohio              &lt;NA&gt;
## 10478  -82.63770 38.51995    42 10529           ohio              &lt;NA&gt;
## 10479  -82.70073 38.56579    42 10530           ohio              &lt;NA&gt;
## 10480  -82.79813 38.59444    42 10531           ohio              &lt;NA&gt;
## 10481  -82.84396 38.61736    42 10532           ohio              &lt;NA&gt;
## 10482  -82.84969 38.66892    42 10533           ohio              &lt;NA&gt;
## 10483  -82.86689 38.69757    42 10534           ohio              &lt;NA&gt;
## 10484  -82.88980 38.75486    42 10535           ohio              &lt;NA&gt;
## 10485  -82.92418 38.76060    42 10536           ohio              &lt;NA&gt;
## 10486  -83.01585 38.72049    42 10537           ohio              &lt;NA&gt;
## 10487  -83.10180 38.68611    42 10538           ohio              &lt;NA&gt;
## 10488  -83.13618 38.64027    42 10539           ohio              &lt;NA&gt;
## 10489  -83.19920 38.64600    42 10540           ohio              &lt;NA&gt;
## 10490  -83.25076 38.64027    42 10541           ohio              &lt;NA&gt;
## 10491  -83.29087 38.62309    42 10542           ohio              &lt;NA&gt;
## 10492  -83.31953 38.64027    42 10543           ohio              &lt;NA&gt;
## 10493  -83.37109 38.67465    42 10544           ohio              &lt;NA&gt;
## 10494  -83.44557 38.69184    42 10545           ohio              &lt;NA&gt;
## 10495  -83.52579 38.71476    42 10546           ohio              &lt;NA&gt;
## 10496  -83.61746 38.69757    42 10547           ohio              &lt;NA&gt;
## 10497  -83.64611 38.66319    42 10548           ohio              &lt;NA&gt;
## 10498  -83.66902 38.65173    42 10549           ohio              &lt;NA&gt;
## 10499  -83.70913 38.66319    42 10550           ohio              &lt;NA&gt;
## 10500  -83.76643 38.67465    42 10551           ohio              &lt;NA&gt;
## 10501  -83.83518 38.72049    42 10552           ohio              &lt;NA&gt;
## 10502  -83.86956 38.76060    42 10553           ohio              &lt;NA&gt;
## 10503  -83.90395 38.77205    42 10554           ohio              &lt;NA&gt;
## 10504  -83.92686 38.77778    42 10555           ohio              &lt;NA&gt;
## 10505  -83.96696 38.80070    42 10556           ohio              &lt;NA&gt;
## 10506  -84.05291 38.79497    42 10557           ohio              &lt;NA&gt;
## 10507  -84.08729 38.79497    42 10558           ohio              &lt;NA&gt;
## 10508  -84.15604 38.81216    42 10559           ohio              &lt;NA&gt;
## 10509  -84.23053 38.83508    42 10560           ohio              &lt;NA&gt;
## 10510  -84.23053 38.86946    42 10561           ohio              &lt;NA&gt;
## 10511  -84.23053 38.89238    42 10562           ohio              &lt;NA&gt;
## 10512  -84.25344 38.93248    42 10563           ohio              &lt;NA&gt;
## 10513  -84.28209 38.97259    42 10564           ohio              &lt;NA&gt;
## 10514  -84.29928 39.00124    42 10565           ohio              &lt;NA&gt;
## 10515  -84.31075 39.02415    42 10566           ohio              &lt;NA&gt;
## 10516  -84.34512 39.04134    42 10567           ohio              &lt;NA&gt;
## 10517  -84.39095 39.06426    42 10568           ohio              &lt;NA&gt;
## 10518  -84.41960 39.08145    42 10569           ohio              &lt;NA&gt;
## 10519  -84.43106 39.11010    42 10570           ohio              &lt;NA&gt;
## 10520  -84.45398 39.12156    42 10571           ohio              &lt;NA&gt;
## 10521  -84.47690 39.12156    42 10572           ohio              &lt;NA&gt;
## 10522  -84.51128 39.10437    42 10573           ohio              &lt;NA&gt;
## 10523  -84.56857 39.08718    42 10574           ohio              &lt;NA&gt;
## 10524  -84.62587 39.08145    42 10575           ohio              &lt;NA&gt;
## 10525  -84.66597 39.09291    42 10576           ohio              &lt;NA&gt;
## 10526  -84.71181 39.11010    42 10577           ohio              &lt;NA&gt;
## 10527  -84.74619 39.13302    42 10578           ohio              &lt;NA&gt;
## 10528  -84.78056 39.13302    42 10579           ohio              &lt;NA&gt;
## 10529  -84.82067 39.11583    42 10580           ohio              &lt;NA&gt;
## 10530  -84.82067 39.31063    42 10581           ohio              &lt;NA&gt;
## 10531  -84.82067 39.52836    42 10582           ohio              &lt;NA&gt;
## 10532  -84.82067 39.57420    42 10583           ohio              &lt;NA&gt;
## 10533  -84.82067 39.73462    42 10584           ohio              &lt;NA&gt;
## 10534  -84.82067 39.92943    42 10585           ohio              &lt;NA&gt;
## 10535  -84.82067 40.01537    42 10586           ohio              &lt;NA&gt;
## 10536  -84.81494 40.31331    42 10587           ohio              &lt;NA&gt;
## 10537  -84.81494 40.35342    42 10588           ohio              &lt;NA&gt;
## 10538  -84.80922 40.56541    42 10589           ohio              &lt;NA&gt;
## 10539  -84.81494 40.73730    42 10590           ohio              &lt;NA&gt;
## 10540  -84.80922 40.93211    42 10591           ohio              &lt;NA&gt;
## 10541  -84.80348 40.99513    42 10592           ohio              &lt;NA&gt;
## 10542  -84.80348 41.25869    42 10593           ohio              &lt;NA&gt;
## 10543  -84.80348 41.28161    42 10594           ohio              &lt;NA&gt;
## 10544  -84.79775 41.43058    42 10595           ohio              &lt;NA&gt;
## 10545  -84.79775 41.53944    42 10596           ohio              &lt;NA&gt;
## 10546  -84.79775 41.71133    42 10597           ohio              &lt;NA&gt;
## 10547  -84.40241 41.72279    42 10598           ohio              &lt;NA&gt;
## 10548  -84.36803 41.72279    42 10599           ohio              &lt;NA&gt;
## 10549  -83.88675 41.73997    42 10600           ohio              &lt;NA&gt;
## 10550  -83.77216 41.73997    42 10601           ohio              &lt;NA&gt;
## 10551  -83.44557 41.75143    42 10602           ohio              &lt;NA&gt;
## 10552  -83.46849 41.72279    42 10603           ohio              &lt;NA&gt;
## 10553  -83.49714 41.66549    42 10604           ohio              &lt;NA&gt;
## 10554  -83.46849 41.68268    42 10605           ohio              &lt;NA&gt;
## 10555  -83.43411 41.69414    42 10606           ohio              &lt;NA&gt;
## 10556  -83.39400 41.69987    42 10607           ohio              &lt;NA&gt;
## 10557  -83.36536 41.69987    42 10608           ohio              &lt;NA&gt;
## 10558  -83.34817 41.71706    42 10609           ohio              &lt;NA&gt;
## 10559  -83.32526 41.71706    42 10610           ohio              &lt;NA&gt;
## 10560  -83.28515 41.68841    42 10611           ohio              &lt;NA&gt;
## 10561  -83.25076 41.65976    42 10612           ohio              &lt;NA&gt;
## 10562  -83.21066 41.64830    42 10613           ohio              &lt;NA&gt;
## 10563  -83.16483 41.63684    42 10614           ohio              &lt;NA&gt;
## 10564  -83.12471 41.63111    42 10615           ohio              &lt;NA&gt;
## 10565  -83.07315 41.60819    42 10616           ohio              &lt;NA&gt;
## 10566  -83.03304 41.57955    42 10617           ohio              &lt;NA&gt;
## 10567  -82.98148 41.55090    42 10618           ohio              &lt;NA&gt;
## 10568  -82.94137 41.53944    42 10619           ohio              &lt;NA&gt;
## 10569  -82.88407 41.53944    42 10620           ohio              &lt;NA&gt;
## 10570  -82.85542 41.55090    42 10621           ohio              &lt;NA&gt;
## 10571  -82.84969 41.59674    42 10622           ohio              &lt;NA&gt;
## 10572  -82.80386 41.59674    42 10623           ohio              &lt;NA&gt;
## 10573  -82.79813 41.57955    42 10624           ohio              &lt;NA&gt;
## 10574  -82.78667 41.55090    42 10625           ohio              &lt;NA&gt;
## 10575  -82.72938 41.55090    42 10626           ohio              &lt;NA&gt;
## 10576  -82.71791 41.54517    42 10627           ohio              &lt;NA&gt;
## 10577  -82.72938 41.52798    42 10628           ohio              &lt;NA&gt;
## 10578  -82.75802 41.51652    42 10629           ohio              &lt;NA&gt;
## 10579  -82.94710 41.49360    42 10630           ohio              &lt;NA&gt;
## 10580  -82.97575 41.47068    42 10631           ohio              &lt;NA&gt;
## 10581  -82.98148 41.45922    42 10632           ohio              &lt;NA&gt;
## 10582  -82.94137 41.43058    42 10633           ohio              &lt;NA&gt;
## 10583  -82.90700 41.44204    42 10634           ohio              &lt;NA&gt;
## 10584  -82.86689 41.43058    42 10635           ohio              &lt;NA&gt;
## 10585  -82.82678 41.47068    42 10636           ohio              &lt;NA&gt;
## 10586  -82.78094 41.47642    42 10637           ohio              &lt;NA&gt;
## 10587  -82.74084 41.47642    42 10638           ohio              &lt;NA&gt;
## 10588  -82.71791 41.47642    42 10639           ohio              &lt;NA&gt;
## 10589  -82.69500 41.48787    42 10640           ohio              &lt;NA&gt;
## 10590  -82.67207 41.48787    42 10641           ohio              &lt;NA&gt;
## 10591  -82.63770 41.44777    42 10642           ohio              &lt;NA&gt;
## 10592  -82.50020 41.39620    42 10643           ohio              &lt;NA&gt;
## 10593  -82.46581 41.39620    42 10644           ohio              &lt;NA&gt;
## 10594  -82.37415 41.43058    42 10645           ohio              &lt;NA&gt;
## 10595  -82.35122 41.43058    42 10646           ohio              &lt;NA&gt;
## 10596  -82.28820 41.44204    42 10647           ohio              &lt;NA&gt;
## 10597  -82.17361 41.47068    42 10648           ohio              &lt;NA&gt;
## 10598  -82.05901 41.51079    42 10649           ohio              &lt;NA&gt;
## 10599  -81.96162 41.50506    42 10650           ohio              &lt;NA&gt;
## 10600  -81.88140 41.49360    42 10651           ohio              &lt;NA&gt;
## 10601  -81.85275 41.49360    42 10652           ohio              &lt;NA&gt;
## 10602  -81.77827 41.49934    42 10653           ohio              &lt;NA&gt;
## 10603  -81.74389 41.51079    42 10654           ohio              &lt;NA&gt;
## 10604  -81.66940 41.52798    42 10655           ohio              &lt;NA&gt;
## 10605  -81.56054 41.60247    42 10656           ohio              &lt;NA&gt;
## 10606  -81.48032 41.64257    42 10657           ohio              &lt;NA&gt;
## 10607  -81.36001 41.72279    42 10658           ohio              &lt;NA&gt;
## 10608  -81.33709 41.76289    42 10659           ohio              &lt;NA&gt;
## 10609  -81.27406 41.77435    42 10660           ohio              &lt;NA&gt;
## 10610  -81.15947 41.79727    42 10661           ohio              &lt;NA&gt;
## 10611  -81.10218 41.83738    42 10662           ohio              &lt;NA&gt;
## 10612  -81.03915 41.86030    42 10663           ohio              &lt;NA&gt;
## 10613  -81.00478 41.86030    42 10664           ohio              &lt;NA&gt;
## 10614  -80.93602 41.87175    42 10665           ohio              &lt;NA&gt;
## 10615  -80.82716 41.89467    42 10666           ohio              &lt;NA&gt;
## 10616  -80.73549 41.92905    42 10667           ohio              &lt;NA&gt;
## 10617  -80.64381 41.95197    42 10668           ohio              &lt;NA&gt;
## 10618  -80.53494 41.96916    42 10669           ohio              &lt;NA&gt;
## 10619  -80.52922 41.83738    42 10670           ohio              &lt;NA&gt;
## 10620  -80.52922 41.49934    42 10671           ohio              &lt;NA&gt;
## 10621  -80.52349 41.48214    42 10672           ohio              &lt;NA&gt;
## 10622  -80.52349 41.13264    42 10673           ohio              &lt;NA&gt;
## 10623  -80.51776 41.12691    42 10674           ohio              &lt;NA&gt;
## 10624  -80.51203 40.90919    42 10675           ohio              &lt;NA&gt;
## 10625  -80.51203 40.85762    42 10676           ohio              &lt;NA&gt;
## 10626  -80.51776 40.64563    42 10677           ohio              &lt;NA&gt;
## 10627 -102.04951 37.00161    43 10679       oklahoma              &lt;NA&gt;
## 10628 -102.01514 36.99588    43 10680       oklahoma              &lt;NA&gt;
## 10629 -101.55677 37.00161    43 10681       oklahoma              &lt;NA&gt;
## 10630 -101.06976 37.00161    43 10682       oklahoma              &lt;NA&gt;
## 10631 -100.93797 37.00161    43 10683       oklahoma              &lt;NA&gt;
## 10632 -100.62285 37.00161    43 10684       oklahoma              &lt;NA&gt;
## 10633 -100.08427 37.00161    43 10685       oklahoma              &lt;NA&gt;
## 10634 -100.00978 36.99588    43 10686       oklahoma              &lt;NA&gt;
## 10635  -99.55141 36.99588    43 10687       oklahoma              &lt;NA&gt;
## 10636  -99.47693 36.99588    43 10688       oklahoma              &lt;NA&gt;
## 10637  -99.01283 37.00161    43 10689       oklahoma              &lt;NA&gt;
## 10638  -98.54301 37.00161    43 10690       oklahoma              &lt;NA&gt;
## 10639  -98.35394 36.99588    43 10691       oklahoma              &lt;NA&gt;
## 10640  -98.11329 36.99588    43 10692       oklahoma              &lt;NA&gt;
## 10641  -97.80962 36.99588    43 10693       oklahoma              &lt;NA&gt;
## 10642  -97.46585 37.00161    43 10694       oklahoma              &lt;NA&gt;
## 10643  -97.17364 36.99588    43 10695       oklahoma              &lt;NA&gt;
## 10644  -96.74393 36.99588    43 10696       oklahoma              &lt;NA&gt;
## 10645  -96.53193 37.00161    43 10697       oklahoma              &lt;NA&gt;
## 10646  -96.01054 37.00734    43 10698       oklahoma              &lt;NA&gt;
## 10647  -95.97616 37.01308    43 10699       oklahoma              &lt;NA&gt;
## 10648  -95.80427 37.01308    43 10700       oklahoma              &lt;NA&gt;
## 10649  -95.52925 37.01880    43 10701       oklahoma              &lt;NA&gt;
## 10650  -95.42039 37.01308    43 10702       oklahoma              &lt;NA&gt;
## 10651  -95.08807 37.01308    43 10703       oklahoma              &lt;NA&gt;
## 10652  -95.00787 37.01308    43 10704       oklahoma              &lt;NA&gt;
## 10653  -94.63544 37.02453    43 10705       oklahoma              &lt;NA&gt;
## 10654  -94.63544 37.01308    43 10706       oklahoma              &lt;NA&gt;
## 10655  -94.62971 36.78389    43 10707       oklahoma              &lt;NA&gt;
## 10656  -94.63544 36.68649    43 10708       oklahoma              &lt;NA&gt;
## 10657  -94.62398 36.50887    43 10709       oklahoma              &lt;NA&gt;
## 10658  -94.57241 36.17656    43 10710       oklahoma              &lt;NA&gt;
## 10659  -94.56096 36.11353    43 10711       oklahoma              &lt;NA&gt;
## 10660  -94.50366 35.76403    43 10712       oklahoma              &lt;NA&gt;
## 10661  -94.48074 35.65517    43 10713       oklahoma              &lt;NA&gt;
## 10662  -94.44636 35.44317    43 10714       oklahoma              &lt;NA&gt;
## 10663  -94.44064 35.39733    43 10715       oklahoma              &lt;NA&gt;
## 10664  -94.45782 34.98480    43 10716       oklahoma              &lt;NA&gt;
## 10665  -94.46928 34.74989    43 10717       oklahoma              &lt;NA&gt;
## 10666  -94.48074 34.53217    43 10718       oklahoma              &lt;NA&gt;
## 10667  -94.48647 34.21131    43 10719       oklahoma              &lt;NA&gt;
## 10668  -94.49220 33.96494    43 10720       oklahoma              &lt;NA&gt;
## 10669  -94.49220 33.67846    43 10721       oklahoma              &lt;NA&gt;
## 10670  -94.49792 33.66700    43 10722       oklahoma              &lt;NA&gt;
## 10671  -94.54950 33.66127    43 10723       oklahoma              &lt;NA&gt;
## 10672  -94.57814 33.68992    43 10724       oklahoma              &lt;NA&gt;
## 10673  -94.62398 33.70711    43 10725       oklahoma              &lt;NA&gt;
## 10674  -94.64690 33.69565    43 10726       oklahoma              &lt;NA&gt;
## 10675  -94.66409 33.69565    43 10727       oklahoma              &lt;NA&gt;
## 10676  -94.66409 33.72430    43 10728       oklahoma              &lt;NA&gt;
## 10677  -94.68127 33.73003    43 10729       oklahoma              &lt;NA&gt;
## 10678  -94.69846 33.71857    43 10730       oklahoma              &lt;NA&gt;
## 10679  -94.71565 33.73576    43 10731       oklahoma              &lt;NA&gt;
## 10680  -94.73284 33.73003    43 10732       oklahoma              &lt;NA&gt;
## 10681  -94.75003 33.74722    43 10733       oklahoma              &lt;NA&gt;
## 10682  -94.78441 33.75294    43 10734       oklahoma              &lt;NA&gt;
## 10683  -94.79587 33.77586    43 10735       oklahoma              &lt;NA&gt;
## 10684  -94.83025 33.77586    43 10736       oklahoma              &lt;NA&gt;
## 10685  -94.86462 33.77586    43 10737       oklahoma              &lt;NA&gt;
## 10686  -94.89899 33.79305    43 10738       oklahoma              &lt;NA&gt;
## 10687  -94.95630 33.85035    43 10739       oklahoma              &lt;NA&gt;
## 10688  -94.96776 33.87899    43 10740       oklahoma              &lt;NA&gt;
## 10689  -94.99067 33.89045    43 10741       oklahoma              &lt;NA&gt;
## 10690  -95.03078 33.88472    43 10742       oklahoma              &lt;NA&gt;
## 10691  -95.07088 33.89618    43 10743       oklahoma              &lt;NA&gt;
## 10692  -95.09381 33.91910    43 10744       oklahoma              &lt;NA&gt;
## 10693  -95.11099 33.94202    43 10745       oklahoma              &lt;NA&gt;
## 10694  -95.14537 33.96494    43 10746       oklahoma              &lt;NA&gt;
## 10695  -95.16256 33.97640    43 10747       oklahoma              &lt;NA&gt;
## 10696  -95.24277 33.98213    43 10748       oklahoma              &lt;NA&gt;
## 10697  -95.26569 33.95921    43 10749       oklahoma              &lt;NA&gt;
## 10698  -95.28288 33.91337    43 10750       oklahoma              &lt;NA&gt;
## 10699  -95.30007 33.90764    43 10751       oklahoma              &lt;NA&gt;
## 10700  -95.32299 33.91337    43 10752       oklahoma              &lt;NA&gt;
## 10701  -95.36883 33.90191    43 10753       oklahoma              &lt;NA&gt;
## 10702  -95.40320 33.88472    43 10754       oklahoma              &lt;NA&gt;
## 10703  -95.43758 33.89045    43 10755       oklahoma              &lt;NA&gt;
## 10704  -95.48341 33.90191    43 10756       oklahoma              &lt;NA&gt;
## 10705  -95.52925 33.89618    43 10757       oklahoma              &lt;NA&gt;
## 10706  -95.55218 33.91337    43 10758       oklahoma              &lt;NA&gt;
## 10707  -95.56363 33.95348    43 10759       oklahoma              &lt;NA&gt;
## 10708  -95.58655 33.95921    43 10760       oklahoma              &lt;NA&gt;
## 10709  -95.62093 33.95921    43 10761       oklahoma              &lt;NA&gt;
## 10710  -95.66103 33.92483    43 10762       oklahoma              &lt;NA&gt;
## 10711  -95.70114 33.90764    43 10763       oklahoma              &lt;NA&gt;
## 10712  -95.72979 33.91910    43 10764       oklahoma              &lt;NA&gt;
## 10713  -95.74698 33.90764    43 10765       oklahoma              &lt;NA&gt;
## 10714  -95.78136 33.91337    43 10766       oklahoma              &lt;NA&gt;
## 10715  -95.79282 33.89618    43 10767       oklahoma              &lt;NA&gt;
## 10716  -95.78709 33.86753    43 10768       oklahoma              &lt;NA&gt;
## 10717  -95.82719 33.86753    43 10769       oklahoma              &lt;NA&gt;
## 10718  -95.86156 33.86753    43 10770       oklahoma              &lt;NA&gt;
## 10719  -95.91887 33.86753    43 10771       oklahoma              &lt;NA&gt;
## 10720  -95.96471 33.86753    43 10772       oklahoma              &lt;NA&gt;
## 10721  -95.98189 33.83889    43 10773       oklahoma              &lt;NA&gt;
## 10722  -95.99908 33.85035    43 10774       oklahoma              &lt;NA&gt;
## 10723  -96.06783 33.85608    43 10775       oklahoma              &lt;NA&gt;
## 10724  -96.11367 33.83316    43 10776       oklahoma              &lt;NA&gt;
## 10725  -96.15378 33.82170    43 10777       oklahoma              &lt;NA&gt;
## 10726  -96.18816 33.77013    43 10778       oklahoma              &lt;NA&gt;
## 10727  -96.21107 33.75294    43 10779       oklahoma              &lt;NA&gt;
## 10728  -96.23399 33.75294    43 10780       oklahoma              &lt;NA&gt;
## 10729  -96.26263 33.75294    43 10781       oklahoma              &lt;NA&gt;
## 10730  -96.29129 33.74722    43 10782       oklahoma              &lt;NA&gt;
## 10731  -96.31420 33.74149    43 10783       oklahoma              &lt;NA&gt;
## 10732  -96.33712 33.69565    43 10784       oklahoma              &lt;NA&gt;
## 10733  -96.36578 33.69565    43 10785       oklahoma              &lt;NA&gt;
## 10734  -96.38869 33.72430    43 10786       oklahoma              &lt;NA&gt;
## 10735  -96.42307 33.74722    43 10787       oklahoma              &lt;NA&gt;
## 10736  -96.45745 33.77013    43 10788       oklahoma              &lt;NA&gt;
## 10737  -96.48036 33.76440    43 10789       oklahoma              &lt;NA&gt;
## 10738  -96.51474 33.76440    43 10790       oklahoma              &lt;NA&gt;
## 10739  -96.52620 33.78732    43 10791       oklahoma              &lt;NA&gt;
## 10740  -96.54339 33.81024    43 10792       oklahoma              &lt;NA&gt;
## 10741  -96.62360 33.82170    43 10793       oklahoma              &lt;NA&gt;
## 10742  -96.63506 33.84462    43 10794       oklahoma              &lt;NA&gt;
## 10743  -96.61214 33.85035    43 10795       oklahoma              &lt;NA&gt;
## 10744  -96.58923 33.86753    43 10796       oklahoma              &lt;NA&gt;
## 10745  -96.59496 33.89045    43 10797       oklahoma              &lt;NA&gt;
## 10746  -96.61214 33.88472    43 10798       oklahoma              &lt;NA&gt;
## 10747  -96.63506 33.88472    43 10799       oklahoma              &lt;NA&gt;
## 10748  -96.64079 33.90764    43 10800       oklahoma              &lt;NA&gt;
## 10749  -96.66943 33.91337    43 10801       oklahoma              &lt;NA&gt;
## 10750  -96.69236 33.88472    43 10802       oklahoma              &lt;NA&gt;
## 10751  -96.71527 33.83316    43 10803       oklahoma              &lt;NA&gt;
## 10752  -96.73820 33.82170    43 10804       oklahoma              &lt;NA&gt;
## 10753  -96.76684 33.83316    43 10805       oklahoma              &lt;NA&gt;
## 10754  -96.80122 33.86180    43 10806       oklahoma              &lt;NA&gt;
## 10755  -96.84132 33.86180    43 10807       oklahoma              &lt;NA&gt;
## 10756  -96.86425 33.84462    43 10808       oklahoma              &lt;NA&gt;
## 10757  -96.88143 33.85608    43 10809       oklahoma              &lt;NA&gt;
## 10758  -96.89289 33.94775    43 10810       oklahoma              &lt;NA&gt;
## 10759  -96.91581 33.96494    43 10811       oklahoma              &lt;NA&gt;
## 10760  -96.94446 33.95348    43 10812       oklahoma              &lt;NA&gt;
## 10761  -96.99030 33.95348    43 10813       oklahoma              &lt;NA&gt;
## 10762  -96.97884 33.88472    43 10814       oklahoma              &lt;NA&gt;
## 10763  -97.03613 33.83316    43 10815       oklahoma              &lt;NA&gt;
## 10764  -97.05905 33.84462    43 10816       oklahoma              &lt;NA&gt;
## 10765  -97.08770 33.85608    43 10817       oklahoma              &lt;NA&gt;
## 10766  -97.11062 33.85035    43 10818       oklahoma              &lt;NA&gt;
## 10767  -97.11062 33.82743    43 10819       oklahoma              &lt;NA&gt;
## 10768  -97.08196 33.81024    43 10820       oklahoma              &lt;NA&gt;
## 10769  -97.09916 33.79878    43 10821       oklahoma              &lt;NA&gt;
## 10770  -97.09916 33.75294    43 10822       oklahoma              &lt;NA&gt;
## 10771  -97.11062 33.72430    43 10823       oklahoma              &lt;NA&gt;
## 10772  -97.13927 33.71284    43 10824       oklahoma              &lt;NA&gt;
## 10773  -97.16791 33.71857    43 10825       oklahoma              &lt;NA&gt;
## 10774  -97.19656 33.75294    43 10826       oklahoma              &lt;NA&gt;
## 10775  -97.21375 33.79305    43 10827       oklahoma              &lt;NA&gt;
## 10776  -97.19083 33.82170    43 10828       oklahoma              &lt;NA&gt;
## 10777  -97.17364 33.84462    43 10829       oklahoma              &lt;NA&gt;
## 10778  -97.18510 33.86753    43 10830       oklahoma              &lt;NA&gt;
## 10779  -97.20802 33.90191    43 10831       oklahoma              &lt;NA&gt;
## 10780  -97.23667 33.91337    43 10832       oklahoma              &lt;NA&gt;
## 10781  -97.25958 33.90191    43 10833       oklahoma              &lt;NA&gt;
## 10782  -97.27678 33.86180    43 10834       oklahoma              &lt;NA&gt;
## 10783  -97.30542 33.86180    43 10835       oklahoma              &lt;NA&gt;
## 10784  -97.32834 33.86753    43 10836       oklahoma              &lt;NA&gt;
## 10785  -97.39137 33.79878    43 10837       oklahoma              &lt;NA&gt;
## 10786  -97.42574 33.81024    43 10838       oklahoma              &lt;NA&gt;
## 10787  -97.45439 33.83316    43 10839       oklahoma              &lt;NA&gt;
## 10788  -97.46585 33.87899    43 10840       oklahoma              &lt;NA&gt;
## 10789  -97.48877 33.91337    43 10841       oklahoma              &lt;NA&gt;
## 10790  -97.51742 33.91337    43 10842       oklahoma              &lt;NA&gt;
## 10791  -97.54607 33.92483    43 10843       oklahoma              &lt;NA&gt;
## 10792  -97.56326 33.90191    43 10844       oklahoma              &lt;NA&gt;
## 10793  -97.58617 33.90764    43 10845       oklahoma              &lt;NA&gt;
## 10794  -97.59763 33.94202    43 10846       oklahoma              &lt;NA&gt;
## 10795  -97.62054 33.97640    43 10847       oklahoma              &lt;NA&gt;
## 10796  -97.65492 33.98213    43 10848       oklahoma              &lt;NA&gt;
## 10797  -97.69504 33.98213    43 10849       oklahoma              &lt;NA&gt;
## 10798  -97.71795 33.97640    43 10850       oklahoma              &lt;NA&gt;
## 10799  -97.73515 33.95348    43 10851       oklahoma              &lt;NA&gt;
## 10800  -97.76379 33.94202    43 10852       oklahoma              &lt;NA&gt;
## 10801  -97.78098 33.92483    43 10853       oklahoma              &lt;NA&gt;
## 10802  -97.80389 33.89618    43 10854       oklahoma              &lt;NA&gt;
## 10803  -97.83254 33.86180    43 10855       oklahoma              &lt;NA&gt;
## 10804  -97.86119 33.83889    43 10856       oklahoma              &lt;NA&gt;
## 10805  -97.88411 33.83889    43 10857       oklahoma              &lt;NA&gt;
## 10806  -97.90703 33.85035    43 10858       oklahoma              &lt;NA&gt;
## 10807  -97.95287 33.86753    43 10859       oklahoma              &lt;NA&gt;
## 10808  -97.97578 33.91337    43 10860       oklahoma              &lt;NA&gt;
## 10809  -97.97578 33.91910    43 10861       oklahoma              &lt;NA&gt;
## 10810  -97.96432 33.95348    43 10862       oklahoma              &lt;NA&gt;
## 10811  -97.94714 33.98213    43 10863       oklahoma              &lt;NA&gt;
## 10812  -97.96432 33.99358    43 10864       oklahoma              &lt;NA&gt;
## 10813  -97.99870 34.01077    43 10865       oklahoma              &lt;NA&gt;
## 10814  -98.04454 33.99932    43 10866       oklahoma              &lt;NA&gt;
## 10815  -98.07318 34.01077    43 10867       oklahoma              &lt;NA&gt;
## 10816  -98.09611 34.03942    43 10868       oklahoma              &lt;NA&gt;
## 10817  -98.10184 34.08526    43 10869       oklahoma              &lt;NA&gt;
## 10818  -98.08465 34.11964    43 10870       oklahoma              &lt;NA&gt;
## 10819  -98.09038 34.13683    43 10871       oklahoma              &lt;NA&gt;
## 10820  -98.11329 34.14828    43 10872       oklahoma              &lt;NA&gt;
## 10821  -98.13049 34.15401    43 10873       oklahoma              &lt;NA&gt;
## 10822  -98.15913 34.13110    43 10874       oklahoma              &lt;NA&gt;
## 10823  -98.18205 34.11964    43 10875       oklahoma              &lt;NA&gt;
## 10824  -98.21069 34.11964    43 10876       oklahoma              &lt;NA&gt;
## 10825  -98.27945 34.12537    43 10877       oklahoma              &lt;NA&gt;
## 10826  -98.32529 34.15401    43 10878       oklahoma              &lt;NA&gt;
## 10827  -98.35394 34.16547    43 10879       oklahoma              &lt;NA&gt;
## 10828  -98.38258 34.15401    43 10880       oklahoma              &lt;NA&gt;
## 10829  -98.39404 34.14256    43 10881       oklahoma              &lt;NA&gt;
## 10830  -98.41123 34.08526    43 10882       oklahoma              &lt;NA&gt;
## 10831  -98.42269 34.08526    43 10883       oklahoma              &lt;NA&gt;
## 10832  -98.44561 34.06807    43 10884       oklahoma              &lt;NA&gt;
## 10833  -98.48571 34.06234    43 10885       oklahoma              &lt;NA&gt;
## 10834  -98.50864 34.07380    43 10886       oklahoma              &lt;NA&gt;
## 10835  -98.53728 34.09672    43 10887       oklahoma              &lt;NA&gt;
## 10836  -98.55447 34.14256    43 10888       oklahoma              &lt;NA&gt;
## 10837  -98.57738 34.15401    43 10889       oklahoma              &lt;NA&gt;
## 10838  -98.60603 34.17693    43 10890       oklahoma              &lt;NA&gt;
## 10839  -98.62896 34.15401    43 10891       oklahoma              &lt;NA&gt;
## 10840  -98.65760 34.15401    43 10892       oklahoma              &lt;NA&gt;
## 10841  -98.69198 34.15401    43 10893       oklahoma              &lt;NA&gt;
## 10842  -98.72063 34.13683    43 10894       oklahoma              &lt;NA&gt;
## 10843  -98.74928 34.13110    43 10895       oklahoma              &lt;NA&gt;
## 10844  -98.76646 34.14828    43 10896       oklahoma              &lt;NA&gt;
## 10845  -98.80084 34.15401    43 10897       oklahoma              &lt;NA&gt;
## 10846  -98.83522 34.15401    43 10898       oklahoma              &lt;NA&gt;
## 10847  -98.88106 34.16547    43 10899       oklahoma              &lt;NA&gt;
## 10848  -98.92117 34.18266    43 10900       oklahoma              &lt;NA&gt;
## 10849  -98.94981 34.21131    43 10901       oklahoma              &lt;NA&gt;
## 10850  -98.98418 34.22277    43 10902       oklahoma              &lt;NA&gt;
## 10851  -99.01283 34.21131    43 10903       oklahoma              &lt;NA&gt;
## 10852  -99.04149 34.20558    43 10904       oklahoma              &lt;NA&gt;
## 10853  -99.09306 34.20558    43 10905       oklahoma              &lt;NA&gt;
## 10854  -99.16180 34.21131    43 10906       oklahoma              &lt;NA&gt;
## 10855  -99.19045 34.22277    43 10907       oklahoma              &lt;NA&gt;
## 10856  -99.20191 34.24569    43 10908       oklahoma              &lt;NA&gt;
## 10857  -99.19045 34.30871    43 10909       oklahoma              &lt;NA&gt;
## 10858  -99.19045 34.34309    43 10910       oklahoma              &lt;NA&gt;
## 10859  -99.21337 34.34309    43 10911       oklahoma              &lt;NA&gt;
## 10860  -99.23629 34.36601    43 10912       oklahoma              &lt;NA&gt;
## 10861  -99.26494 34.40038    43 10913       oklahoma              &lt;NA&gt;
## 10862  -99.29359 34.41185    43 10914       oklahoma              &lt;NA&gt;
## 10863  -99.31651 34.42330    43 10915       oklahoma              &lt;NA&gt;
## 10864  -99.33369 34.44622    43 10916       oklahoma              &lt;NA&gt;
## 10865  -99.35661 34.45768    43 10917       oklahoma              &lt;NA&gt;
## 10866  -99.37380 34.44622    43 10918       oklahoma              &lt;NA&gt;
## 10867  -99.38525 34.44049    43 10919       oklahoma              &lt;NA&gt;
## 10868  -99.39098 34.40038    43 10920       oklahoma              &lt;NA&gt;
## 10869  -99.40818 34.37747    43 10921       oklahoma              &lt;NA&gt;
## 10870  -99.43109 34.37747    43 10922       oklahoma              &lt;NA&gt;
## 10871  -99.47120 34.41185    43 10923       oklahoma              &lt;NA&gt;
## 10872  -99.49986 34.41758    43 10924       oklahoma              &lt;NA&gt;
## 10873  -99.56287 34.41758    43 10925       oklahoma              &lt;NA&gt;
## 10874  -99.57433 34.41185    43 10926       oklahoma              &lt;NA&gt;
## 10875  -99.59152 34.37747    43 10927       oklahoma              &lt;NA&gt;
## 10876  -99.60871 34.37174    43 10928       oklahoma              &lt;NA&gt;
## 10877  -99.66028 34.38320    43 10929       oklahoma              &lt;NA&gt;
## 10878  -99.68893 34.37747    43 10930       oklahoma              &lt;NA&gt;
## 10879  -99.71758 34.38893    43 10931       oklahoma              &lt;NA&gt;
## 10880  -99.75768 34.43476    43 10932       oklahoma              &lt;NA&gt;
## 10881  -99.80925 34.47487    43 10933       oklahoma              &lt;NA&gt;
## 10882  -99.82071 34.50352    43 10934       oklahoma              &lt;NA&gt;
## 10883  -99.84936 34.52071    43 10935       oklahoma              &lt;NA&gt;
## 10884  -99.88946 34.54935    43 10936       oklahoma              &lt;NA&gt;
## 10885  -99.91811 34.56081    43 10937       oklahoma              &lt;NA&gt;
## 10886  -99.94676 34.56081    43 10938       oklahoma              &lt;NA&gt;
## 10887  -99.98687 34.56081    43 10939       oklahoma              &lt;NA&gt;
## 10888  -99.99833 34.56081    43 10940       oklahoma              &lt;NA&gt;
## 10889 -100.00405 34.74989    43 10941       oklahoma              &lt;NA&gt;
## 10890 -100.00405 35.03064    43 10942       oklahoma              &lt;NA&gt;
## 10891 -100.00978 35.17961    43 10943       oklahoma              &lt;NA&gt;
## 10892 -100.00405 35.41452    43 10944       oklahoma              &lt;NA&gt;
## 10893 -100.00978 35.61506    43 10945       oklahoma              &lt;NA&gt;
## 10894 -100.00405 35.87862    43 10946       oklahoma              &lt;NA&gt;
## 10895 -100.00405 36.04478    43 10947       oklahoma              &lt;NA&gt;
## 10896 -100.00405 36.49168    43 10948       oklahoma              &lt;NA&gt;
## 10897 -100.54263 36.49168    43 10949       oklahoma              &lt;NA&gt;
## 10898 -100.94371 36.49168    43 10950       oklahoma              &lt;NA&gt;
## 10899 -101.07549 36.48595    43 10951       oklahoma              &lt;NA&gt;
## 10900 -101.62553 36.49168    43 10952       oklahoma              &lt;NA&gt;
## 10901 -102.01514 36.49168    43 10953       oklahoma              &lt;NA&gt;
## 10902 -102.15837 36.49168    43 10954       oklahoma              &lt;NA&gt;
## 10903 -103.00063 36.48022    43 10955       oklahoma              &lt;NA&gt;
## 10904 -103.00635 37.00161    43 10956       oklahoma              &lt;NA&gt;
## 10905 -102.88603 36.98442    43 10957       oklahoma              &lt;NA&gt;
## 10906 -102.74852 36.98442    43 10958       oklahoma              &lt;NA&gt;
## 10907 -102.48496 36.98442    43 10959       oklahoma              &lt;NA&gt;
## 10908 -102.27869 36.98442    43 10960       oklahoma              &lt;NA&gt;
## 10909 -102.12400 36.98442    43 10961       oklahoma              &lt;NA&gt;
## 10910 -102.04951 37.00161    43 10962       oklahoma              &lt;NA&gt;
## 10911 -116.92923 45.99705    44 10964         oregon              &lt;NA&gt;
## 10912 -116.89485 45.96840    44 10965         oregon              &lt;NA&gt;
## 10913 -116.84328 45.91684    44 10966         oregon              &lt;NA&gt;
## 10914 -116.80891 45.88246    44 10967         oregon              &lt;NA&gt;
## 10915 -116.77453 45.85381    44 10968         oregon              &lt;NA&gt;
## 10916 -116.74588 45.80798    44 10969         oregon              &lt;NA&gt;
## 10917 -116.70004 45.83662    44 10970         oregon              &lt;NA&gt;
## 10918 -116.65421 45.79652    44 10971         oregon              &lt;NA&gt;
## 10919 -116.57972 45.78506    44 10972         oregon              &lt;NA&gt;
## 10920 -116.54535 45.76214    44 10973         oregon              &lt;NA&gt;
## 10921 -116.52242 45.69911    44 10974         oregon              &lt;NA&gt;
## 10922 -116.47086 45.64755    44 10975         oregon              &lt;NA&gt;
## 10923 -116.46513 45.61317    44 10976         oregon              &lt;NA&gt;
## 10924 -116.54535 45.50431    44 10977         oregon              &lt;NA&gt;
## 10925 -116.55681 45.46420    44 10978         oregon              &lt;NA&gt;
## 10926 -116.66567 45.31523    44 10979         oregon              &lt;NA&gt;
## 10927 -116.67139 45.26939    44 10980         oregon              &lt;NA&gt;
## 10928 -116.68285 45.23502    44 10981         oregon              &lt;NA&gt;
## 10929 -116.71724 45.17199    44 10982         oregon              &lt;NA&gt;
## 10930 -116.74588 45.11470    44 10983         oregon              &lt;NA&gt;
## 10931 -116.77453 45.08605    44 10984         oregon              &lt;NA&gt;
## 10932 -116.79171 45.06886    44 10985         oregon              &lt;NA&gt;
## 10933 -116.84328 45.02302    44 10986         oregon              &lt;NA&gt;
## 10934 -116.84902 44.99438    44 10987         oregon              &lt;NA&gt;
## 10935 -116.82036 44.98865    44 10988         oregon              &lt;NA&gt;
## 10936 -116.83182 44.94854    44 10989         oregon              &lt;NA&gt;
## 10937 -116.85474 44.88551    44 10990         oregon              &lt;NA&gt;
## 10938 -116.88338 44.83968    44 10991         oregon              &lt;NA&gt;
## 10939 -116.91777 44.81676    44 10992         oregon              &lt;NA&gt;
## 10940 -116.94068 44.78238    44 10993         oregon              &lt;NA&gt;
## 10941 -116.99225 44.77092    44 10994         oregon              &lt;NA&gt;
## 10942 -117.03809 44.74800    44 10995         oregon              &lt;NA&gt;
## 10943 -117.07820 44.67925    44 10996         oregon              &lt;NA&gt;
## 10944 -117.14123 44.55320    44 10997         oregon              &lt;NA&gt;
## 10945 -117.20425 44.49590    44 10998         oregon              &lt;NA&gt;
## 10946 -117.20998 44.43861    44 10999         oregon              &lt;NA&gt;
## 10947 -117.23289 44.39277    44 11000         oregon              &lt;NA&gt;
## 10948 -117.22144 44.35839    44 11001         oregon              &lt;NA&gt;
## 10949 -117.20425 44.33548    44 11002         oregon              &lt;NA&gt;
## 10950 -117.20425 44.30683    44 11003         oregon              &lt;NA&gt;
## 10951 -117.20425 44.28391    44 11004         oregon              &lt;NA&gt;
## 10952 -117.15841 44.26099    44 11005         oregon              &lt;NA&gt;
## 10953 -117.09538 44.27245    44 11006         oregon              &lt;NA&gt;
## 10954 -117.04955 44.23234    44 11007         oregon              &lt;NA&gt;
## 10955 -117.00371 44.25526    44 11008         oregon              &lt;NA&gt;
## 10956 -116.95214 44.22088    44 11009         oregon              &lt;NA&gt;
## 10957 -116.91777 44.19796    44 11010         oregon              &lt;NA&gt;
## 10958 -116.90631 44.14640    44 11011         oregon              &lt;NA&gt;
## 10959 -116.92349 44.12348    44 11012         oregon              &lt;NA&gt;
## 10960 -116.95788 44.08910    44 11013         oregon              &lt;NA&gt;
## 10961 -116.95788 44.05472    44 11014         oregon              &lt;NA&gt;
## 10962 -116.93496 44.00889    44 11015         oregon              &lt;NA&gt;
## 10963 -116.95214 43.95732    44 11016         oregon              &lt;NA&gt;
## 10964 -116.98079 43.88284    44 11017         oregon              &lt;NA&gt;
## 10965 -117.02663 43.79116    44 11018         oregon              &lt;NA&gt;
## 10966 -117.02663 43.68230    44 11019         oregon              &lt;NA&gt;
## 10967 -117.02663 42.00927    44 11020         oregon              &lt;NA&gt;
## 10968 -118.20119 42.00927    44 11021         oregon              &lt;NA&gt;
## 10969 -119.30700 42.00927    44 11022         oregon              &lt;NA&gt;
## 10970 -119.37003 42.00927    44 11023         oregon              &lt;NA&gt;
## 10971 -120.00601 42.00927    44 11024         oregon              &lt;NA&gt;
## 10972 -120.88837 42.02073    44 11025         oregon              &lt;NA&gt;
## 10973 -121.47279 42.00927    44 11026         oregon              &lt;NA&gt;
## 10974 -122.30357 42.00927    44 11027         oregon              &lt;NA&gt;
## 10975 -123.23749 42.00927    44 11028         oregon              &lt;NA&gt;
## 10976 -123.54689 42.00927    44 11029         oregon              &lt;NA&gt;
## 10977 -123.84483 42.00927    44 11030         oregon              &lt;NA&gt;
## 10978 -124.18287 42.00354    44 11031         oregon              &lt;NA&gt;
## 10979 -124.18861 42.03218    44 11032         oregon              &lt;NA&gt;
## 10980 -124.25163 42.06656    44 11033         oregon              &lt;NA&gt;
## 10981 -124.29746 42.10094    44 11034         oregon              &lt;NA&gt;
## 10982 -124.33185 42.16396    44 11035         oregon              &lt;NA&gt;
## 10983 -124.35475 42.23845    44 11036         oregon              &lt;NA&gt;
## 10984 -124.37768 42.26137    44 11037         oregon              &lt;NA&gt;
## 10985 -124.37196 42.30148    44 11038         oregon              &lt;NA&gt;
## 10986 -124.39486 42.34158    44 11039         oregon              &lt;NA&gt;
## 10987 -124.38342 42.38169    44 11040         oregon              &lt;NA&gt;
## 10988 -124.39486 42.44471    44 11041         oregon              &lt;NA&gt;
## 10989 -124.38342 42.49628    44 11042         oregon              &lt;NA&gt;
## 10990 -124.34331 42.56504    44 11043         oregon              &lt;NA&gt;
## 10991 -124.37196 42.62806    44 11044         oregon              &lt;NA&gt;
## 10992 -124.37768 42.65671    44 11045         oregon              &lt;NA&gt;
## 10993 -124.41779 42.69682    44 11046         oregon              &lt;NA&gt;
## 10994 -124.42924 42.73692    44 11047         oregon              &lt;NA&gt;
## 10995 -124.47507 42.75984    44 11048         oregon              &lt;NA&gt;
## 10996 -124.48653 42.80568    44 11049         oregon              &lt;NA&gt;
## 10997 -124.53238 42.84578    44 11050         oregon              &lt;NA&gt;
## 10998 -124.46935 42.92600    44 11051         oregon              &lt;NA&gt;
## 10999 -124.44643 42.95465    44 11052         oregon              &lt;NA&gt;
## 11000 -124.42352 42.99475    44 11053         oregon              &lt;NA&gt;
## 11001 -124.39486 43.10934    44 11054         oregon              &lt;NA&gt;
## 11002 -124.33757 43.26978    44 11055         oregon              &lt;NA&gt;
## 11003 -124.35475 43.31561    44 11056         oregon              &lt;NA&gt;
## 11004 -124.34331 43.33853    44 11057         oregon              &lt;NA&gt;
## 11005 -124.28600 43.37864    44 11058         oregon              &lt;NA&gt;
## 11006 -124.21725 43.49895    44 11059         oregon              &lt;NA&gt;
## 11007 -124.17714 43.60209    44 11060         oregon              &lt;NA&gt;
## 11008 -124.16568 43.63647    44 11061         oregon              &lt;NA&gt;
## 11009 -124.16568 43.66511    44 11062         oregon              &lt;NA&gt;
## 11010 -124.14276 43.68230    44 11063         oregon              &lt;NA&gt;
## 11011 -124.15422 43.71095    44 11064         oregon              &lt;NA&gt;
## 11012 -124.13703 43.81981    44 11065         oregon              &lt;NA&gt;
## 11013 -124.13131 43.84846    44 11066         oregon              &lt;NA&gt;
## 11014 -124.11411 43.92868    44 11067         oregon              &lt;NA&gt;
## 11015 -124.10265 44.08910    44 11068         oregon              &lt;NA&gt;
## 11016 -124.08546 44.16359    44 11069         oregon              &lt;NA&gt;
## 11017 -124.06828 44.23234    44 11070         oregon              &lt;NA&gt;
## 11018 -124.05682 44.26099    44 11071         oregon              &lt;NA&gt;
## 11019 -124.04536 44.31256    44 11072         oregon              &lt;NA&gt;
## 11020 -124.04536 44.39277    44 11073         oregon              &lt;NA&gt;
## 11021 -124.02244 44.43288    44 11074         oregon              &lt;NA&gt;
## 11022 -124.03963 44.51309    44 11075         oregon              &lt;NA&gt;
## 11023 -124.02818 44.58185    44 11076         oregon              &lt;NA&gt;
## 11024 -124.01672 44.65060    44 11077         oregon              &lt;NA&gt;
## 11025 -124.03390 44.69071    44 11078         oregon              &lt;NA&gt;
## 11026 -124.01099 44.72509    44 11079         oregon              &lt;NA&gt;
## 11027 -124.02244 44.78238    44 11080         oregon              &lt;NA&gt;
## 11028 -124.01099 44.82822    44 11081         oregon              &lt;NA&gt;
## 11029 -123.98807 44.91989    44 11082         oregon              &lt;NA&gt;
## 11030 -123.97089 44.97146    44 11083         oregon              &lt;NA&gt;
## 11031 -123.97661 45.00583    44 11084         oregon              &lt;NA&gt;
## 11032 -123.97661 45.03448    44 11085         oregon              &lt;NA&gt;
## 11033 -123.97089 45.06886    44 11086         oregon              &lt;NA&gt;
## 11034 -123.92504 45.18345    44 11087         oregon              &lt;NA&gt;
## 11035 -123.93650 45.21210    44 11088         oregon              &lt;NA&gt;
## 11036 -123.91358 45.29804    44 11089         oregon              &lt;NA&gt;
## 11037 -123.93650 45.36107    44 11090         oregon              &lt;NA&gt;
## 11038 -123.89639 45.41837    44 11091         oregon              &lt;NA&gt;
## 11039 -123.93650 45.48712    44 11092         oregon              &lt;NA&gt;
## 11040 -123.91358 45.50431    44 11093         oregon              &lt;NA&gt;
## 11041 -123.84483 45.47566    44 11094         oregon              &lt;NA&gt;
## 11042 -123.84483 45.51577    44 11095         oregon              &lt;NA&gt;
## 11043 -123.90211 45.59025    44 11096         oregon              &lt;NA&gt;
## 11044 -123.90785 45.62463    44 11097         oregon              &lt;NA&gt;
## 11045 -123.88493 45.67620    44 11098         oregon              &lt;NA&gt;
## 11046 -123.91932 45.73922    44 11099         oregon              &lt;NA&gt;
## 11047 -123.92504 45.76214    44 11100         oregon              &lt;NA&gt;
## 11048 -123.93650 45.81371    44 11101         oregon              &lt;NA&gt;
## 11049 -123.91932 45.88246    44 11102         oregon              &lt;NA&gt;
## 11050 -123.93650 45.92257    44 11103         oregon              &lt;NA&gt;
## 11051 -123.95368 45.96268    44 11104         oregon              &lt;NA&gt;
## 11052 -123.90785 45.99705    44 11105         oregon              &lt;NA&gt;
## 11053 -123.88493 46.03716    44 11106         oregon              &lt;NA&gt;
## 11054 -123.88493 46.08873    44 11107         oregon              &lt;NA&gt;
## 11055 -123.90785 46.13456    44 11108         oregon              &lt;NA&gt;
## 11056 -123.92504 46.18040    44 11109         oregon              &lt;NA&gt;
## 11057 -123.97089 46.21478    44 11110         oregon              &lt;NA&gt;
## 11058 -123.94796 46.22623    44 11111         oregon              &lt;NA&gt;
## 11059 -123.90211 46.22050    44 11112         oregon              &lt;NA&gt;
## 11060 -123.83337 46.16894    44 11113         oregon              &lt;NA&gt;
## 11061 -123.77035 46.14602    44 11114         oregon              &lt;NA&gt;
## 11062 -123.74743 46.15175    44 11115         oregon              &lt;NA&gt;
## 11063 -123.75889 46.16894    44 11116         oregon              &lt;NA&gt;
## 11064 -123.79900 46.19759    44 11117         oregon              &lt;NA&gt;
## 11065 -123.75889 46.20332    44 11118         oregon              &lt;NA&gt;
## 11066 -123.70732 46.20905    44 11119         oregon              &lt;NA&gt;
## 11067 -123.67294 46.16894    44 11120         oregon              &lt;NA&gt;
## 11068 -123.61565 46.16894    44 11121         oregon              &lt;NA&gt;
## 11069 -123.54689 46.19759    44 11122         oregon              &lt;NA&gt;
## 11070 -123.51251 46.22623    44 11123         oregon              &lt;NA&gt;
## 11071 -123.46668 46.22623    44 11124         oregon              &lt;NA&gt;
## 11072 -123.43230 46.22623    44 11125         oregon              &lt;NA&gt;
## 11073 -123.42657 46.18613    44 11126         oregon              &lt;NA&gt;
## 11074 -123.39793 46.16894    44 11127         oregon              &lt;NA&gt;
## 11075 -123.36927 46.14029    44 11128         oregon              &lt;NA&gt;
## 11076 -123.32916 46.13456    44 11129         oregon              &lt;NA&gt;
## 11077 -123.27760 46.14029    44 11130         oregon              &lt;NA&gt;
## 11078 -123.23749 46.15175    44 11131         oregon              &lt;NA&gt;
## 11079 -123.22030 46.15748    44 11132         oregon              &lt;NA&gt;
## 11080 -123.17447 46.16894    44 11133         oregon              &lt;NA&gt;
## 11081 -123.11716 46.16894    44 11134         oregon              &lt;NA&gt;
## 11082 -122.99684 46.11164    44 11135         oregon              &lt;NA&gt;
## 11083 -122.91090 46.07153    44 11136         oregon              &lt;NA&gt;
## 11084 -122.84788 45.97986    44 11137         oregon              &lt;NA&gt;
## 11085 -122.80777 45.93402    44 11138         oregon              &lt;NA&gt;
## 11086 -122.79059 45.87673    44 11139         oregon              &lt;NA&gt;
## 11087 -122.79059 45.84235    44 11140         oregon              &lt;NA&gt;
## 11088 -122.79059 45.81944    44 11141         oregon              &lt;NA&gt;
## 11089 -122.77913 45.79079    44 11142         oregon              &lt;NA&gt;
## 11090 -122.76766 45.76787    44 11143         oregon              &lt;NA&gt;
## 11091 -122.77913 45.73349    44 11144         oregon              &lt;NA&gt;
## 11092 -122.77913 45.70484    44 11145         oregon              &lt;NA&gt;
## 11093 -122.77913 45.68192    44 11146         oregon              &lt;NA&gt;
## 11094 -122.76194 45.64182    44 11147         oregon              &lt;NA&gt;
## 11095 -122.72755 45.61317    44 11148         oregon              &lt;NA&gt;
## 11096 -122.63016 45.59025    44 11149         oregon              &lt;NA&gt;
## 11097 -122.48119 45.57306    44 11150         oregon              &lt;NA&gt;
## 11098 -122.37806 45.55587    44 11151         oregon              &lt;NA&gt;
## 11099 -122.32076 45.53296    44 11152         oregon              &lt;NA&gt;
## 11100 -122.25774 45.54441    44 11153         oregon              &lt;NA&gt;
## 11101 -121.93114 45.64182    44 11154         oregon              &lt;NA&gt;
## 11102 -121.89677 45.67047    44 11155         oregon              &lt;NA&gt;
## 11103 -121.83947 45.69339    44 11156         oregon              &lt;NA&gt;
## 11104 -121.77645 45.69339    44 11157         oregon              &lt;NA&gt;
## 11105 -121.67332 45.69339    44 11158         oregon              &lt;NA&gt;
## 11106 -121.57018 45.70484    44 11159         oregon              &lt;NA&gt;
## 11107 -121.52435 45.70484    44 11160         oregon              &lt;NA&gt;
## 11108 -121.42694 45.69339    44 11161         oregon              &lt;NA&gt;
## 11109 -121.36964 45.69339    44 11162         oregon              &lt;NA&gt;
## 11110 -121.32381 45.68765    44 11163         oregon              &lt;NA&gt;
## 11111 -121.26651 45.67047    44 11164         oregon              &lt;NA&gt;
##       Median_ABV Median_IBU abb
## 1     0.06000000   42.85658  AL
## 2     0.06000000   42.85658  AL
## 3     0.06000000   42.85658  AL
## 4     0.06000000   42.85658  AL
## 5     0.06000000   42.85658  AL
## 6     0.06000000   42.85658  AL
## 7     0.06000000   42.85658  AL
## 8     0.06000000   42.85658  AL
## 9     0.06000000   42.85658  AL
## 10    0.06000000   42.85658  AL
## 11    0.06000000   42.85658  AL
## 12    0.06000000   42.85658  AL
## 13    0.06000000   42.85658  AL
## 14    0.06000000   42.85658  AL
## 15    0.06000000   42.85658  AL
## 16    0.06000000   42.85658  AL
## 17    0.06000000   42.85658  AL
## 18    0.06000000   42.85658  AL
## 19    0.06000000   42.85658  AL
## 20    0.06000000   42.85658  AL
## 21    0.06000000   42.85658  AL
## 22    0.06000000   42.85658  AL
## 23    0.06000000   42.85658  AL
## 24    0.06000000   42.85658  AL
## 25    0.06000000   42.85658  AL
## 26    0.06000000   42.85658  AL
## 27    0.06000000   42.85658  AL
## 28    0.06000000   42.85658  AL
## 29    0.06000000   42.85658  AL
## 30    0.06000000   42.85658  AL
## 31    0.06000000   42.85658  AL
## 32    0.06000000   42.85658  AL
## 33    0.06000000   42.85658  AL
## 34    0.06000000   42.85658  AL
## 35    0.06000000   42.85658  AL
## 36    0.06000000   42.85658  AL
## 37    0.06000000   42.85658  AL
## 38    0.06000000   42.85658  AL
## 39    0.06000000   42.85658  AL
## 40    0.06000000   42.85658  AL
## 41    0.06000000   42.85658  AL
## 42    0.06000000   42.85658  AL
## 43    0.06000000   42.85658  AL
## 44    0.06000000   42.85658  AL
## 45    0.06000000   42.85658  AL
## 46    0.06000000   42.85658  AL
## 47    0.06000000   42.85658  AL
## 48    0.06000000   42.85658  AL
## 49    0.06000000   42.85658  AL
## 50    0.06000000   42.85658  AL
## 51    0.06000000   42.85658  AL
## 52    0.06000000   42.85658  AL
## 53    0.06000000   42.85658  AL
## 54    0.06000000   42.85658  AL
## 55    0.06000000   42.85658  AL
## 56    0.06000000   42.85658  AL
## 57    0.06000000   42.85658  AL
## 58    0.06000000   42.85658  AL
## 59    0.06000000   42.85658  AL
## 60    0.06000000   42.85658  AL
## 61    0.06000000   42.85658  AL
## 62    0.06000000   42.85658  AL
## 63    0.06000000   42.85658  AL
## 64    0.06000000   42.85658  AL
## 65    0.06000000   42.85658  AL
## 66    0.06000000   42.85658  AL
## 67    0.06000000   42.85658  AL
## 68    0.06000000   42.85658  AL
## 69    0.06000000   42.85658  AL
## 70    0.06000000   42.85658  AL
## 71    0.06000000   42.85658  AL
## 72    0.06000000   42.85658  AL
## 73    0.06000000   42.85658  AL
## 74    0.06000000   42.85658  AL
## 75    0.06000000   42.85658  AL
## 76    0.06000000   42.85658  AL
## 77    0.06000000   42.85658  AL
## 78    0.06000000   42.85658  AL
## 79    0.06000000   42.85658  AL
## 80    0.06000000   42.85658  AL
## 81    0.06000000   42.85658  AL
## 82    0.06000000   42.85658  AL
## 83    0.06000000   42.85658  AL
## 84    0.06000000   42.85658  AL
## 85    0.06000000   42.85658  AL
## 86    0.06000000   42.85658  AL
## 87    0.06000000   42.85658  AL
## 88    0.06000000   42.85658  AL
## 89    0.06000000   42.85658  AL
## 90    0.06000000   42.85658  AL
## 91    0.06000000   42.85658  AL
## 92    0.06000000   42.85658  AL
## 93    0.06000000   42.85658  AL
## 94    0.06000000   42.85658  AL
## 95    0.06000000   42.85658  AL
## 96    0.06000000   42.85658  AL
## 97    0.06000000   42.85658  AL
## 98    0.06000000   42.85658  AL
## 99    0.06000000   42.85658  AL
## 100   0.06000000   42.85658  AL
## 101   0.06000000   42.85658  AL
## 102   0.06000000   42.85658  AL
## 103   0.06000000   42.85658  AL
## 104   0.06000000   42.85658  AL
## 105   0.06000000   42.85658  AL
## 106   0.06000000   42.85658  AL
## 107   0.06000000   42.85658  AL
## 108   0.06000000   42.85658  AL
## 109   0.06000000   42.85658  AL
## 110   0.06000000   42.85658  AL
## 111   0.06000000   42.85658  AL
## 112   0.06000000   42.85658  AL
## 113   0.06000000   42.85658  AL
## 114   0.06000000   42.85658  AL
## 115   0.06000000   42.85658  AL
## 116   0.06000000   42.85658  AL
## 117   0.06000000   42.85658  AL
## 118   0.06000000   42.85658  AL
## 119   0.06000000   42.85658  AL
## 120   0.06000000   42.85658  AL
## 121   0.06000000   42.85658  AL
## 122   0.06000000   42.85658  AL
## 123   0.06000000   42.85658  AL
## 124   0.06000000   42.85658  AL
## 125   0.06000000   42.85658  AL
## 126   0.06000000   42.85658  AL
## 127   0.06000000   42.85658  AL
## 128   0.06000000   42.85658  AL
## 129   0.06000000   42.85658  AL
## 130   0.06000000   42.85658  AL
## 131   0.06000000   42.85658  AL
## 132   0.06000000   42.85658  AL
## 133   0.06000000   42.85658  AL
## 134   0.06000000   42.85658  AL
## 135   0.06000000   42.85658  AL
## 136   0.06000000   42.85658  AL
## 137   0.06000000   42.85658  AL
## 138   0.06000000   42.85658  AL
## 139   0.06000000   42.85658  AL
## 140   0.06000000   42.85658  AL
## 141   0.06000000   42.85658  AL
## 142   0.06000000   42.85658  AL
## 143   0.06000000   42.85658  AL
## 144   0.06000000   42.85658  AL
## 145   0.06000000   42.85658  AL
## 146   0.06000000   42.85658  AL
## 147   0.06000000   42.85658  AL
## 148   0.06000000   42.85658  AL
## 149   0.06000000   42.85658  AL
## 150   0.06000000   42.85658  AL
## 151   0.06000000   42.85658  AL
## 152   0.06000000   42.85658  AL
## 153   0.06000000   42.85658  AL
## 154   0.06000000   42.85658  AL
## 155   0.06000000   42.85658  AL
## 156   0.06000000   42.85658  AL
## 157   0.06000000   42.85658  AL
## 158   0.06000000   42.85658  AL
## 159   0.06000000   42.85658  AL
## 160   0.06000000   42.85658  AL
## 161   0.06000000   42.85658  AL
## 162   0.06000000   42.85658  AL
## 163   0.06000000   42.85658  AL
## 164   0.06000000   42.85658  AL
## 165   0.06000000   42.85658  AL
## 166   0.06000000   42.85658  AL
## 167   0.06000000   42.85658  AL
## 168   0.06000000   42.85658  AL
## 169   0.06000000   42.85658  AL
## 170   0.06000000   42.85658  AL
## 171   0.06000000   42.85658  AL
## 172   0.06000000   42.85658  AL
## 173   0.06000000   42.85658  AL
## 174   0.06000000   42.85658  AL
## 175   0.06000000   42.85658  AL
## 176   0.06000000   42.85658  AL
## 177   0.06000000   42.85658  AL
## 178   0.06000000   42.85658  AL
## 179   0.06000000   42.85658  AL
## 180   0.06000000   42.85658  AL
## 181   0.06000000   42.85658  AL
## 182   0.06000000   42.85658  AL
## 183   0.06000000   42.85658  AL
## 184   0.06000000   42.85658  AL
## 185   0.06000000   42.85658  AL
## 186   0.06000000   42.85658  AL
## 187   0.06000000   42.85658  AL
## 188   0.06000000   42.85658  AL
## 189   0.06000000   42.85658  AL
## 190   0.06000000   42.85658  AL
## 191   0.06000000   42.85658  AL
## 192   0.06000000   42.85658  AL
## 193   0.06000000   42.85658  AL
## 194   0.06000000   42.85658  AL
## 195   0.06000000   42.85658  AL
## 196   0.06000000   42.85658  AL
## 197   0.06000000   42.85658  AL
## 198   0.06000000   42.85658  AL
## 199   0.06000000   42.85658  AL
## 200   0.06000000   42.85658  AL
## 201   0.06000000   42.85658  AL
## 202   0.06000000   42.85658  AL
## 203   0.05800000   42.71317  AZ
## 204   0.05800000   42.71317  AZ
## 205   0.05800000   42.71317  AZ
## 206   0.05800000   42.71317  AZ
## 207   0.05800000   42.71317  AZ
## 208   0.05800000   42.71317  AZ
## 209   0.05800000   42.71317  AZ
## 210   0.05800000   42.71317  AZ
## 211   0.05800000   42.71317  AZ
## 212   0.05800000   42.71317  AZ
## 213   0.05800000   42.71317  AZ
## 214   0.05800000   42.71317  AZ
## 215   0.05800000   42.71317  AZ
## 216   0.05800000   42.71317  AZ
## 217   0.05800000   42.71317  AZ
## 218   0.05800000   42.71317  AZ
## 219   0.05800000   42.71317  AZ
## 220   0.05800000   42.71317  AZ
## 221   0.05800000   42.71317  AZ
## 222   0.05800000   42.71317  AZ
## 223   0.05800000   42.71317  AZ
## 224   0.05800000   42.71317  AZ
## 225   0.05800000   42.71317  AZ
## 226   0.05800000   42.71317  AZ
## 227   0.05800000   42.71317  AZ
## 228   0.05800000   42.71317  AZ
## 229   0.05800000   42.71317  AZ
## 230   0.05800000   42.71317  AZ
## 231   0.05800000   42.71317  AZ
## 232   0.05800000   42.71317  AZ
## 233   0.05800000   42.71317  AZ
## 234   0.05800000   42.71317  AZ
## 235   0.05800000   42.71317  AZ
## 236   0.05800000   42.71317  AZ
## 237   0.05800000   42.71317  AZ
## 238   0.05800000   42.71317  AZ
## 239   0.05800000   42.71317  AZ
## 240   0.05800000   42.71317  AZ
## 241   0.05800000   42.71317  AZ
## 242   0.05800000   42.71317  AZ
## 243   0.05800000   42.71317  AZ
## 244   0.05800000   42.71317  AZ
## 245   0.05800000   42.71317  AZ
## 246   0.05800000   42.71317  AZ
## 247   0.05800000   42.71317  AZ
## 248   0.05800000   42.71317  AZ
## 249   0.05800000   42.71317  AZ
## 250   0.05800000   42.71317  AZ
## 251   0.05800000   42.71317  AZ
## 252   0.05800000   42.71317  AZ
## 253   0.05800000   42.71317  AZ
## 254   0.05800000   42.71317  AZ
## 255   0.05800000   42.71317  AZ
## 256   0.05800000   42.71317  AZ
## 257   0.05800000   42.71317  AZ
## 258   0.05800000   42.71317  AZ
## 259   0.05800000   42.71317  AZ
## 260   0.05800000   42.71317  AZ
## 261   0.05800000   42.71317  AZ
## 262   0.05800000   42.71317  AZ
## 263   0.05800000   42.71317  AZ
## 264   0.05800000   42.71317  AZ
## 265   0.05800000   42.71317  AZ
## 266   0.05800000   42.71317  AZ
## 267   0.05800000   42.71317  AZ
## 268   0.05800000   42.71317  AZ
## 269   0.05800000   42.71317  AZ
## 270   0.05800000   42.71317  AZ
## 271   0.05800000   42.71317  AZ
## 272   0.05800000   42.71317  AZ
## 273   0.05800000   42.71317  AZ
## 274   0.05800000   42.71317  AZ
## 275   0.05800000   42.71317  AZ
## 276   0.05800000   42.71317  AZ
## 277   0.05800000   42.71317  AZ
## 278   0.05800000   42.71317  AZ
## 279   0.05800000   42.71317  AZ
## 280   0.05800000   42.71317  AZ
## 281   0.05800000   42.71317  AZ
## 282   0.05800000   42.71317  AZ
## 283   0.05800000   42.71317  AZ
## 284   0.05800000   42.71317  AZ
## 285   0.05800000   42.71317  AZ
## 286   0.05800000   42.71317  AZ
## 287   0.05800000   42.71317  AZ
## 288   0.05800000   42.71317  AZ
## 289   0.05800000   42.71317  AZ
## 290   0.05800000   42.71317  AZ
## 291   0.05800000   42.71317  AZ
## 292   0.05800000   42.71317  AZ
## 293   0.05800000   42.71317  AZ
## 294   0.05800000   42.71317  AZ
## 295   0.05800000   42.71317  AZ
## 296   0.05800000   42.71317  AZ
## 297   0.05800000   42.71317  AZ
## 298   0.05800000   42.71317  AZ
## 299   0.05800000   42.71317  AZ
## 300   0.05800000   42.71317  AZ
## 301   0.05800000   42.71317  AZ
## 302   0.05800000   42.71317  AZ
## 303   0.05800000   42.71317  AZ
## 304   0.05800000   42.71317  AZ
## 305   0.05800000   42.71317  AZ
## 306   0.05800000   42.71317  AZ
## 307   0.05800000   42.71317  AZ
## 308   0.05800000   42.71317  AZ
## 309   0.05800000   42.71317  AZ
## 310   0.05800000   42.71317  AZ
## 311   0.05800000   42.71317  AZ
## 312   0.05800000   42.71317  AZ
## 313   0.05800000   42.71317  AZ
## 314   0.05800000   42.71317  AZ
## 315   0.05800000   42.71317  AZ
## 316   0.05800000   42.71317  AZ
## 317   0.05800000   42.71317  AZ
## 318   0.05800000   42.71317  AZ
## 319   0.05800000   42.71317  AZ
## 320   0.05800000   42.71317  AZ
## 321   0.05800000   42.71317  AZ
## 322   0.05800000   42.71317  AZ
## 323   0.05800000   42.71317  AZ
## 324   0.05800000   42.71317  AZ
## 325   0.05800000   42.71317  AZ
## 326   0.05800000   42.71317  AZ
## 327   0.05800000   42.71317  AZ
## 328   0.05800000   42.71317  AZ
## 329   0.05800000   42.71317  AZ
## 330   0.05800000   42.71317  AZ
## 331   0.05800000   42.71317  AZ
## 332   0.05800000   42.71317  AZ
## 333   0.05800000   42.71317  AZ
## 334   0.05800000   42.71317  AZ
## 335   0.05800000   42.71317  AZ
## 336   0.05800000   42.71317  AZ
## 337   0.05800000   42.71317  AZ
## 338   0.05800000   42.71317  AZ
## 339   0.05800000   42.71317  AZ
## 340   0.05800000   42.71317  AZ
## 341   0.05800000   42.71317  AZ
## 342   0.05800000   42.71317  AZ
## 343   0.05800000   42.71317  AZ
## 344   0.05800000   42.71317  AZ
## 345   0.05800000   42.71317  AZ
## 346   0.05800000   42.71317  AZ
## 347   0.05800000   42.71317  AZ
## 348   0.05800000   42.71317  AZ
## 349   0.05800000   42.71317  AZ
## 350   0.05800000   42.71317  AZ
## 351   0.05800000   42.71317  AZ
## 352   0.05200000   42.71317  AR
## 353   0.05200000   42.71317  AR
## 354   0.05200000   42.71317  AR
## 355   0.05200000   42.71317  AR
## 356   0.05200000   42.71317  AR
## 357   0.05200000   42.71317  AR
## 358   0.05200000   42.71317  AR
## 359   0.05200000   42.71317  AR
## 360   0.05200000   42.71317  AR
## 361   0.05200000   42.71317  AR
## 362   0.05200000   42.71317  AR
## 363   0.05200000   42.71317  AR
## 364   0.05200000   42.71317  AR
## 365   0.05200000   42.71317  AR
## 366   0.05200000   42.71317  AR
## 367   0.05200000   42.71317  AR
## 368   0.05200000   42.71317  AR
## 369   0.05200000   42.71317  AR
## 370   0.05200000   42.71317  AR
## 371   0.05200000   42.71317  AR
## 372   0.05200000   42.71317  AR
## 373   0.05200000   42.71317  AR
## 374   0.05200000   42.71317  AR
## 375   0.05200000   42.71317  AR
## 376   0.05200000   42.71317  AR
## 377   0.05200000   42.71317  AR
## 378   0.05200000   42.71317  AR
## 379   0.05200000   42.71317  AR
## 380   0.05200000   42.71317  AR
## 381   0.05200000   42.71317  AR
## 382   0.05200000   42.71317  AR
## 383   0.05200000   42.71317  AR
## 384   0.05200000   42.71317  AR
## 385   0.05200000   42.71317  AR
## 386   0.05200000   42.71317  AR
## 387   0.05200000   42.71317  AR
## 388   0.05200000   42.71317  AR
## 389   0.05200000   42.71317  AR
## 390   0.05200000   42.71317  AR
## 391   0.05200000   42.71317  AR
## 392   0.05200000   42.71317  AR
## 393   0.05200000   42.71317  AR
## 394   0.05200000   42.71317  AR
## 395   0.05200000   42.71317  AR
## 396   0.05200000   42.71317  AR
## 397   0.05200000   42.71317  AR
## 398   0.05200000   42.71317  AR
## 399   0.05200000   42.71317  AR
## 400   0.05200000   42.71317  AR
## 401   0.05200000   42.71317  AR
## 402   0.05200000   42.71317  AR
## 403   0.05200000   42.71317  AR
## 404   0.05200000   42.71317  AR
## 405   0.05200000   42.71317  AR
## 406   0.05200000   42.71317  AR
## 407   0.05200000   42.71317  AR
## 408   0.05200000   42.71317  AR
## 409   0.05200000   42.71317  AR
## 410   0.05200000   42.71317  AR
## 411   0.05200000   42.71317  AR
## 412   0.05200000   42.71317  AR
## 413   0.05200000   42.71317  AR
## 414   0.05200000   42.71317  AR
## 415   0.05200000   42.71317  AR
## 416   0.05200000   42.71317  AR
## 417   0.05200000   42.71317  AR
## 418   0.05200000   42.71317  AR
## 419   0.05200000   42.71317  AR
## 420   0.05200000   42.71317  AR
## 421   0.05200000   42.71317  AR
## 422   0.05200000   42.71317  AR
## 423   0.05200000   42.71317  AR
## 424   0.05200000   42.71317  AR
## 425   0.05200000   42.71317  AR
## 426   0.05200000   42.71317  AR
## 427   0.05200000   42.71317  AR
## 428   0.05200000   42.71317  AR
## 429   0.05200000   42.71317  AR
## 430   0.05200000   42.71317  AR
## 431   0.05200000   42.71317  AR
## 432   0.05200000   42.71317  AR
## 433   0.05200000   42.71317  AR
## 434   0.05200000   42.71317  AR
## 435   0.05200000   42.71317  AR
## 436   0.05200000   42.71317  AR
## 437   0.05200000   42.71317  AR
## 438   0.05200000   42.71317  AR
## 439   0.05200000   42.71317  AR
## 440   0.05200000   42.71317  AR
## 441   0.05200000   42.71317  AR
## 442   0.05200000   42.71317  AR
## 443   0.05200000   42.71317  AR
## 444   0.05200000   42.71317  AR
## 445   0.05200000   42.71317  AR
## 446   0.05200000   42.71317  AR
## 447   0.05200000   42.71317  AR
## 448   0.05200000   42.71317  AR
## 449   0.05200000   42.71317  AR
## 450   0.05200000   42.71317  AR
## 451   0.05200000   42.71317  AR
## 452   0.05200000   42.71317  AR
## 453   0.05200000   42.71317  AR
## 454   0.05200000   42.71317  AR
## 455   0.05200000   42.71317  AR
## 456   0.05200000   42.71317  AR
## 457   0.05200000   42.71317  AR
## 458   0.05200000   42.71317  AR
## 459   0.05200000   42.71317  AR
## 460   0.05200000   42.71317  AR
## 461   0.05200000   42.71317  AR
## 462   0.05200000   42.71317  AR
## 463   0.05200000   42.71317  AR
## 464   0.05200000   42.71317  AR
## 465   0.05200000   42.71317  AR
## 466   0.05200000   42.71317  AR
## 467   0.05200000   42.71317  AR
## 468   0.05200000   42.71317  AR
## 469   0.05200000   42.71317  AR
## 470   0.05200000   42.71317  AR
## 471   0.05200000   42.71317  AR
## 472   0.05200000   42.71317  AR
## 473   0.05200000   42.71317  AR
## 474   0.05200000   42.71317  AR
## 475   0.05200000   42.71317  AR
## 476   0.05200000   42.71317  AR
## 477   0.05200000   42.71317  AR
## 478   0.05200000   42.71317  AR
## 479   0.05200000   42.71317  AR
## 480   0.05200000   42.71317  AR
## 481   0.05200000   42.71317  AR
## 482   0.05200000   42.71317  AR
## 483   0.05200000   42.71317  AR
## 484   0.05200000   42.71317  AR
## 485   0.05200000   42.71317  AR
## 486   0.05200000   42.71317  AR
## 487   0.05200000   42.71317  AR
## 488   0.05200000   42.71317  AR
## 489   0.05200000   42.71317  AR
## 490   0.05200000   42.71317  AR
## 491   0.05200000   42.71317  AR
## 492   0.05200000   42.71317  AR
## 493   0.05200000   42.71317  AR
## 494   0.05200000   42.71317  AR
## 495   0.05200000   42.71317  AR
## 496   0.05200000   42.71317  AR
## 497   0.05200000   42.71317  AR
## 498   0.05200000   42.71317  AR
## 499   0.05200000   42.71317  AR
## 500   0.05200000   42.71317  AR
## 501   0.05200000   42.71317  AR
## 502   0.05200000   42.71317  AR
## 503   0.05200000   42.71317  AR
## 504   0.05200000   42.71317  AR
## 505   0.05200000   42.71317  AR
## 506   0.05200000   42.71317  AR
## 507   0.05200000   42.71317  AR
## 508   0.05200000   42.71317  AR
## 509   0.05200000   42.71317  AR
## 510   0.05200000   42.71317  AR
## 511   0.05200000   42.71317  AR
## 512   0.05200000   42.71317  AR
## 513   0.05200000   42.71317  AR
## 514   0.05200000   42.71317  AR
## 515   0.05200000   42.71317  AR
## 516   0.05200000   42.71317  AR
## 517   0.05200000   42.71317  AR
## 518   0.05200000   42.71317  AR
## 519   0.05200000   42.71317  AR
## 520   0.05200000   42.71317  AR
## 521   0.05200000   42.71317  AR
## 522   0.05200000   42.71317  AR
## 523   0.05200000   42.71317  AR
## 524   0.05200000   42.71317  AR
## 525   0.05200000   42.71317  AR
## 526   0.05200000   42.71317  AR
## 527   0.05200000   42.71317  AR
## 528   0.05200000   42.71317  AR
## 529   0.05200000   42.71317  AR
## 530   0.05200000   42.71317  AR
## 531   0.05200000   42.71317  AR
## 532   0.05200000   42.71317  AR
## 533   0.05200000   42.71317  AR
## 534   0.05200000   42.71317  AR
## 535   0.05200000   42.71317  AR
## 536   0.05200000   42.71317  AR
## 537   0.05200000   42.71317  AR
## 538   0.05200000   42.71317  AR
## 539   0.05200000   42.71317  AR
## 540   0.05200000   42.71317  AR
## 541   0.05200000   42.71317  AR
## 542   0.05200000   42.71317  AR
## 543   0.05200000   42.71317  AR
## 544   0.05200000   42.71317  AR
## 545   0.05200000   42.71317  AR
## 546   0.05200000   42.71317  AR
## 547   0.05200000   42.71317  AR
## 548   0.05200000   42.71317  AR
## 549   0.05200000   42.71317  AR
## 550   0.05200000   42.71317  AR
## 551   0.05200000   42.71317  AR
## 552   0.05200000   42.71317  AR
## 553   0.05200000   42.71317  AR
## 554   0.05200000   42.71317  AR
## 555   0.05200000   42.71317  AR
## 556   0.05200000   42.71317  AR
## 557   0.05200000   42.71317  AR
## 558   0.05200000   42.71317  AR
## 559   0.05200000   42.71317  AR
## 560   0.05200000   42.71317  AR
## 561   0.05200000   42.71317  AR
## 562   0.05200000   42.71317  AR
## 563   0.05200000   42.71317  AR
## 564   0.05200000   42.71317  AR
## 565   0.05200000   42.71317  AR
## 566   0.05200000   42.71317  AR
## 567   0.05200000   42.71317  AR
## 568   0.05200000   42.71317  AR
## 569   0.05200000   42.71317  AR
## 570   0.05200000   42.71317  AR
## 571   0.05200000   42.71317  AR
## 572   0.05200000   42.71317  AR
## 573   0.05200000   42.71317  AR
## 574   0.05200000   42.71317  AR
## 575   0.05200000   42.71317  AR
## 576   0.05200000   42.71317  AR
## 577   0.05200000   42.71317  AR
## 578   0.05200000   42.71317  AR
## 579   0.05200000   42.71317  AR
## 580   0.05200000   42.71317  AR
## 581   0.05200000   42.71317  AR
## 582   0.05200000   42.71317  AR
## 583   0.05200000   42.71317  AR
## 584   0.05200000   42.71317  AR
## 585   0.05200000   42.71317  AR
## 586   0.05200000   42.71317  AR
## 587   0.05200000   42.71317  AR
## 588   0.05200000   42.71317  AR
## 589   0.05200000   42.71317  AR
## 590   0.05200000   42.71317  AR
## 591   0.05200000   42.71317  AR
## 592   0.05200000   42.71317  AR
## 593   0.05200000   42.71317  AR
## 594   0.05200000   42.71317  AR
## 595   0.05200000   42.71317  AR
## 596   0.05200000   42.71317  AR
## 597   0.05200000   42.71317  AR
## 598   0.05200000   42.71317  AR
## 599   0.05200000   42.71317  AR
## 600   0.05200000   42.71317  AR
## 601   0.05200000   42.71317  AR
## 602   0.05200000   42.71317  AR
## 603   0.05200000   42.71317  AR
## 604   0.05200000   42.71317  AR
## 605   0.05200000   42.71317  AR
## 606   0.05200000   42.71317  AR
## 607   0.05200000   42.71317  AR
## 608   0.05200000   42.71317  AR
## 609   0.05200000   42.71317  AR
## 610   0.05200000   42.71317  AR
## 611   0.05200000   42.71317  AR
## 612   0.05200000   42.71317  AR
## 613   0.05200000   42.71317  AR
## 614   0.05200000   42.71317  AR
## 615   0.05200000   42.71317  AR
## 616   0.05200000   42.71317  AR
## 617   0.05200000   42.71317  AR
## 618   0.05200000   42.71317  AR
## 619   0.05200000   42.71317  AR
## 620   0.05200000   42.71317  AR
## 621   0.05200000   42.71317  AR
## 622   0.05200000   42.71317  AR
## 623   0.05200000   42.71317  AR
## 624   0.05200000   42.71317  AR
## 625   0.05200000   42.71317  AR
## 626   0.05200000   42.71317  AR
## 627   0.05200000   42.71317  AR
## 628   0.05200000   42.71317  AR
## 629   0.05200000   42.71317  AR
## 630   0.05200000   42.71317  AR
## 631   0.05200000   42.71317  AR
## 632   0.05200000   42.71317  AR
## 633   0.05200000   42.71317  AR
## 634   0.05200000   42.71317  AR
## 635   0.05200000   42.71317  AR
## 636   0.05200000   42.71317  AR
## 637   0.05200000   42.71317  AR
## 638   0.05200000   42.71317  AR
## 639   0.05200000   42.71317  AR
## 640   0.05200000   42.71317  AR
## 641   0.05200000   42.71317  AR
## 642   0.05200000   42.71317  AR
## 643   0.05200000   42.71317  AR
## 644   0.05200000   42.71317  AR
## 645   0.05200000   42.71317  AR
## 646   0.05200000   42.71317  AR
## 647   0.05200000   42.71317  AR
## 648   0.05200000   42.71317  AR
## 649   0.05200000   42.71317  AR
## 650   0.05200000   42.71317  AR
## 651   0.05200000   42.71317  AR
## 652   0.05200000   42.71317  AR
## 653   0.05200000   42.71317  AR
## 654   0.05200000   42.71317  AR
## 655   0.05200000   42.71317  AR
## 656   0.05200000   42.71317  AR
## 657   0.05200000   42.71317  AR
## 658   0.05200000   42.71317  AR
## 659   0.05200000   42.71317  AR
## 660   0.05200000   42.71317  AR
## 661   0.05200000   42.71317  AR
## 662   0.05200000   42.71317  AR
## 663   0.05200000   42.71317  AR
## 664   0.05800000   42.71317  CA
## 665   0.05800000   42.71317  CA
## 666   0.05800000   42.71317  CA
## 667   0.05800000   42.71317  CA
## 668   0.05800000   42.71317  CA
## 669   0.05800000   42.71317  CA
## 670   0.05800000   42.71317  CA
## 671   0.05800000   42.71317  CA
## 672   0.05800000   42.71317  CA
## 673   0.05800000   42.71317  CA
## 674   0.05800000   42.71317  CA
## 675   0.05800000   42.71317  CA
## 676   0.05800000   42.71317  CA
## 677   0.05800000   42.71317  CA
## 678   0.05800000   42.71317  CA
## 679   0.05800000   42.71317  CA
## 680   0.05800000   42.71317  CA
## 681   0.05800000   42.71317  CA
## 682   0.05800000   42.71317  CA
## 683   0.05800000   42.71317  CA
## 684   0.05800000   42.71317  CA
## 685   0.05800000   42.71317  CA
## 686   0.05800000   42.71317  CA
## 687   0.05800000   42.71317  CA
## 688   0.05800000   42.71317  CA
## 689   0.05800000   42.71317  CA
## 690   0.05800000   42.71317  CA
## 691   0.05800000   42.71317  CA
## 692   0.05800000   42.71317  CA
## 693   0.05800000   42.71317  CA
## 694   0.05800000   42.71317  CA
## 695   0.05800000   42.71317  CA
## 696   0.05800000   42.71317  CA
## 697   0.05800000   42.71317  CA
## 698   0.05800000   42.71317  CA
## 699   0.05800000   42.71317  CA
## 700   0.05800000   42.71317  CA
## 701   0.05800000   42.71317  CA
## 702   0.05800000   42.71317  CA
## 703   0.05800000   42.71317  CA
## 704   0.05800000   42.71317  CA
## 705   0.05800000   42.71317  CA
## 706   0.05800000   42.71317  CA
## 707   0.05800000   42.71317  CA
## 708   0.05800000   42.71317  CA
## 709   0.05800000   42.71317  CA
## 710   0.05800000   42.71317  CA
## 711   0.05800000   42.71317  CA
## 712   0.05800000   42.71317  CA
## 713   0.05800000   42.71317  CA
## 714   0.05800000   42.71317  CA
## 715   0.05800000   42.71317  CA
## 716   0.05800000   42.71317  CA
## 717   0.05800000   42.71317  CA
## 718   0.05800000   42.71317  CA
## 719   0.05800000   42.71317  CA
## 720   0.05800000   42.71317  CA
## 721   0.05800000   42.71317  CA
## 722   0.05800000   42.71317  CA
## 723   0.05800000   42.71317  CA
## 724   0.05800000   42.71317  CA
## 725   0.05800000   42.71317  CA
## 726   0.05800000   42.71317  CA
## 727   0.05800000   42.71317  CA
## 728   0.05800000   42.71317  CA
## 729   0.05800000   42.71317  CA
## 730   0.05800000   42.71317  CA
## 731   0.05800000   42.71317  CA
## 732   0.05800000   42.71317  CA
## 733   0.05800000   42.71317  CA
## 734   0.05800000   42.71317  CA
## 735   0.05800000   42.71317  CA
## 736   0.05800000   42.71317  CA
## 737   0.05800000   42.71317  CA
## 738   0.05800000   42.71317  CA
## 739   0.05800000   42.71317  CA
## 740   0.05800000   42.71317  CA
## 741   0.05800000   42.71317  CA
## 742   0.05800000   42.71317  CA
## 743   0.05800000   42.71317  CA
## 744   0.05800000   42.71317  CA
## 745   0.05800000   42.71317  CA
## 746   0.05800000   42.71317  CA
## 747   0.05800000   42.71317  CA
## 748   0.05800000   42.71317  CA
## 749   0.05800000   42.71317  CA
## 750   0.05800000   42.71317  CA
## 751   0.05800000   42.71317  CA
## 752   0.05800000   42.71317  CA
## 753   0.05800000   42.71317  CA
## 754   0.05800000   42.71317  CA
## 755   0.05800000   42.71317  CA
## 756   0.05800000   42.71317  CA
## 757   0.05800000   42.71317  CA
## 758   0.05800000   42.71317  CA
## 759   0.05800000   42.71317  CA
## 760   0.05800000   42.71317  CA
## 761   0.05800000   42.71317  CA
## 762   0.05800000   42.71317  CA
## 763   0.05800000   42.71317  CA
## 764   0.05800000   42.71317  CA
## 765   0.05800000   42.71317  CA
## 766   0.05800000   42.71317  CA
## 767   0.05800000   42.71317  CA
## 768   0.05800000   42.71317  CA
## 769   0.05800000   42.71317  CA
## 770   0.05800000   42.71317  CA
## 771   0.05800000   42.71317  CA
## 772   0.05800000   42.71317  CA
## 773   0.05800000   42.71317  CA
## 774   0.05800000   42.71317  CA
## 775   0.05800000   42.71317  CA
## 776   0.05800000   42.71317  CA
## 777   0.05800000   42.71317  CA
## 778   0.05800000   42.71317  CA
## 779   0.05800000   42.71317  CA
## 780   0.05800000   42.71317  CA
## 781   0.05800000   42.71317  CA
## 782   0.05800000   42.71317  CA
## 783   0.05800000   42.71317  CA
## 784   0.05800000   42.71317  CA
## 785   0.05800000   42.71317  CA
## 786   0.05800000   42.71317  CA
## 787   0.05800000   42.71317  CA
## 788   0.05800000   42.71317  CA
## 789   0.05800000   42.71317  CA
## 790   0.05800000   42.71317  CA
## 791   0.05800000   42.71317  CA
## 792   0.05800000   42.71317  CA
## 793   0.05800000   42.71317  CA
## 794   0.05800000   42.71317  CA
## 795   0.05800000   42.71317  CA
## 796   0.05800000   42.71317  CA
## 797   0.05800000   42.71317  CA
## 798   0.05800000   42.71317  CA
## 799   0.05800000   42.71317  CA
## 800   0.05800000   42.71317  CA
## 801   0.05800000   42.71317  CA
## 802   0.05800000   42.71317  CA
## 803   0.05800000   42.71317  CA
## 804   0.05800000   42.71317  CA
## 805   0.05800000   42.71317  CA
## 806   0.05800000   42.71317  CA
## 807   0.05800000   42.71317  CA
## 808   0.05800000   42.71317  CA
## 809   0.05800000   42.71317  CA
## 810   0.05800000   42.71317  CA
## 811   0.05800000   42.71317  CA
## 812   0.05800000   42.71317  CA
## 813   0.05800000   42.71317  CA
## 814   0.05800000   42.71317  CA
## 815   0.05800000   42.71317  CA
## 816   0.05800000   42.71317  CA
## 817   0.05800000   42.71317  CA
## 818   0.05800000   42.71317  CA
## 819   0.05800000   42.71317  CA
## 820   0.05800000   42.71317  CA
## 821   0.05800000   42.71317  CA
## 822   0.05800000   42.71317  CA
## 823   0.05800000   42.71317  CA
## 824   0.05800000   42.71317  CA
## 825   0.05800000   42.71317  CA
## 826   0.05800000   42.71317  CA
## 827   0.05800000   42.71317  CA
## 828   0.05800000   42.71317  CA
## 829   0.05800000   42.71317  CA
## 830   0.05800000   42.71317  CA
## 831   0.05800000   42.71317  CA
## 832   0.05800000   42.71317  CA
## 833   0.05800000   42.71317  CA
## 834   0.05800000   42.71317  CA
## 835   0.05800000   42.71317  CA
## 836   0.05800000   42.71317  CA
## 837   0.05800000   42.71317  CA
## 838   0.05800000   42.71317  CA
## 839   0.05800000   42.71317  CA
## 840   0.05800000   42.71317  CA
## 841   0.05800000   42.71317  CA
## 842   0.05800000   42.71317  CA
## 843   0.05800000   42.71317  CA
## 844   0.05800000   42.71317  CA
## 845   0.05800000   42.71317  CA
## 846   0.05800000   42.71317  CA
## 847   0.05800000   42.71317  CA
## 848   0.05800000   42.71317  CA
## 849   0.05800000   42.71317  CA
## 850   0.05800000   42.71317  CA
## 851   0.05800000   42.71317  CA
## 852   0.05800000   42.71317  CA
## 853   0.05800000   42.71317  CA
## 854   0.05800000   42.71317  CA
## 855   0.05800000   42.71317  CA
## 856   0.05800000   42.71317  CA
## 857   0.05800000   42.71317  CA
## 858   0.05800000   42.71317  CA
## 859   0.05800000   42.71317  CA
## 860   0.05800000   42.71317  CA
## 861   0.05800000   42.71317  CA
## 862   0.05800000   42.71317  CA
## 863   0.05800000   42.71317  CA
## 864   0.05800000   42.71317  CA
## 865   0.05800000   42.71317  CA
## 866   0.05800000   42.71317  CA
## 867   0.05800000   42.71317  CA
## 868   0.05800000   42.71317  CA
## 869   0.05800000   42.71317  CA
## 870   0.05800000   42.71317  CA
## 871   0.05800000   42.71317  CA
## 872   0.05800000   42.71317  CA
## 873   0.05800000   42.71317  CA
## 874   0.05800000   42.71317  CA
## 875   0.05800000   42.71317  CA
## 876   0.05800000   42.71317  CA
## 877   0.05800000   42.71317  CA
## 878   0.05800000   42.71317  CA
## 879   0.05800000   42.71317  CA
## 880   0.05800000   42.71317  CA
## 881   0.05800000   42.71317  CA
## 882   0.05800000   42.71317  CA
## 883   0.05800000   42.71317  CA
## 884   0.05800000   42.71317  CA
## 885   0.05800000   42.71317  CA
## 886   0.05800000   42.71317  CA
## 887   0.05800000   42.71317  CA
## 888   0.05800000   42.71317  CA
## 889   0.05800000   42.71317  CA
## 890   0.05800000   42.71317  CA
## 891   0.05800000   42.71317  CA
## 892   0.05800000   42.71317  CA
## 893   0.05800000   42.71317  CA
## 894   0.05800000   42.71317  CA
## 895   0.05800000   42.71317  CA
## 896   0.05800000   42.71317  CA
## 897   0.05800000   42.71317  CA
## 898   0.05800000   42.71317  CA
## 899   0.05800000   42.71317  CA
## 900   0.05800000   42.71317  CA
## 901   0.05800000   42.71317  CA
## 902   0.05800000   42.71317  CA
## 903   0.05800000   42.71317  CA
## 904   0.05800000   42.71317  CA
## 905   0.05800000   42.71317  CA
## 906   0.05800000   42.71317  CA
## 907   0.05800000   42.71317  CA
## 908   0.05800000   42.71317  CA
## 909   0.05800000   42.71317  CA
## 910   0.05800000   42.71317  CA
## 911   0.05800000   42.71317  CA
## 912   0.05800000   42.71317  CA
## 913   0.05800000   42.71317  CA
## 914   0.05800000   42.71317  CA
## 915   0.05800000   42.71317  CA
## 916   0.05800000   42.71317  CA
## 917   0.05800000   42.71317  CA
## 918   0.05800000   42.71317  CA
## 919   0.05800000   42.71317  CA
## 920   0.05800000   42.71317  CA
## 921   0.05800000   42.71317  CA
## 922   0.05800000   42.71317  CA
## 923   0.05800000   42.71317  CA
## 924   0.05800000   42.71317  CA
## 925   0.05800000   42.71317  CA
## 926   0.05800000   42.71317  CA
## 927   0.05800000   42.71317  CA
## 928   0.05800000   42.71317  CA
## 929   0.05800000   42.71317  CA
## 930   0.05800000   42.71317  CA
## 931   0.05800000   42.71317  CA
## 932   0.05800000   42.71317  CA
## 933   0.05800000   42.71317  CA
## 934   0.05800000   42.71317  CA
## 935   0.05800000   42.71317  CA
## 936   0.05800000   42.71317  CA
## 937   0.05800000   42.71317  CA
## 938   0.05800000   42.71317  CA
## 939   0.05800000   42.71317  CA
## 940   0.05800000   42.71317  CA
## 941   0.05800000   42.71317  CA
## 942   0.05800000   42.71317  CA
## 943   0.05800000   42.71317  CA
## 944   0.05800000   42.71317  CA
## 945   0.05800000   42.71317  CA
## 946   0.05800000   42.71317  CA
## 947   0.05800000   42.71317  CA
## 948   0.05800000   42.71317  CA
## 949   0.05800000   42.71317  CA
## 950   0.05800000   42.71317  CA
## 951   0.05800000   42.71317  CA
## 952   0.05800000   42.71317  CA
## 953   0.05800000   42.71317  CA
## 954   0.05800000   42.71317  CA
## 955   0.05800000   42.71317  CA
## 956   0.05800000   42.71317  CA
## 957   0.05800000   42.71317  CA
## 958   0.05800000   42.71317  CA
## 959   0.05800000   42.71317  CA
## 960   0.05800000   42.71317  CA
## 961   0.05800000   42.71317  CA
## 962   0.05800000   42.71317  CA
## 963   0.05800000   42.71317  CA
## 964   0.05800000   42.71317  CA
## 965   0.05800000   42.71317  CA
## 966   0.05800000   42.71317  CA
## 967   0.05800000   42.71317  CA
## 968   0.05800000   42.71317  CA
## 969   0.05800000   42.71317  CA
## 970   0.05800000   42.71317  CA
## 971   0.05800000   42.71317  CA
## 972   0.05800000   42.71317  CA
## 973   0.05800000   42.71317  CA
## 974   0.05800000   42.71317  CA
## 975   0.05800000   42.71317  CA
## 976   0.05800000   42.71317  CA
## 977   0.05800000   42.71317  CA
## 978   0.05800000   42.71317  CA
## 979   0.05800000   42.71317  CA
## 980   0.05800000   42.71317  CA
## 981   0.05800000   42.71317  CA
## 982   0.05800000   42.71317  CA
## 983   0.05800000   42.71317  CA
## 984   0.05800000   42.71317  CA
## 985   0.05800000   42.71317  CA
## 986   0.05800000   42.71317  CA
## 987   0.05800000   42.71317  CA
## 988   0.05800000   42.71317  CA
## 989   0.05800000   42.71317  CA
## 990   0.05800000   42.71317  CA
## 991   0.05800000   42.71317  CA
## 992   0.05800000   42.71317  CA
## 993   0.05800000   42.71317  CA
## 994   0.05800000   42.71317  CA
## 995   0.05800000   42.71317  CA
## 996   0.05800000   42.71317  CA
## 997   0.05800000   42.71317  CA
## 998   0.05800000   42.71317  CA
## 999   0.05800000   42.71317  CA
## 1000  0.05800000   42.71317  CA
## 1001  0.05800000   42.71317  CA
## 1002  0.05800000   42.71317  CA
## 1003  0.05800000   42.71317  CA
## 1004  0.05800000   42.71317  CA
## 1005  0.05800000   42.71317  CA
## 1006  0.05800000   42.71317  CA
## 1007  0.05800000   42.71317  CA
## 1008  0.05800000   42.71317  CA
## 1009  0.05800000   42.71317  CA
## 1010  0.05800000   42.71317  CA
## 1011  0.05800000   42.71317  CA
## 1012  0.05800000   42.71317  CA
## 1013  0.05800000   42.71317  CA
## 1014  0.05800000   42.71317  CA
## 1015  0.05800000   42.71317  CA
## 1016  0.05800000   42.71317  CA
## 1017  0.05800000   42.71317  CA
## 1018  0.05800000   42.71317  CA
## 1019  0.05800000   42.71317  CA
## 1020  0.05800000   42.71317  CA
## 1021  0.05800000   42.71317  CA
## 1022  0.05800000   42.71317  CA
## 1023  0.05800000   42.71317  CA
## 1024  0.05800000   42.71317  CA
## 1025  0.05800000   42.71317  CA
## 1026  0.05800000   42.71317  CA
## 1027  0.05800000   42.71317  CA
## 1028  0.05800000   42.71317  CA
## 1029  0.05800000   42.71317  CA
## 1030  0.05800000   42.71317  CA
## 1031  0.05800000   42.71317  CA
## 1032  0.05800000   42.71317  CA
## 1033  0.05800000   42.71317  CA
## 1034  0.05800000   42.71317  CA
## 1035  0.05800000   42.71317  CA
## 1036  0.05800000   42.71317  CA
## 1037  0.05800000   42.71317  CA
## 1038  0.05800000   42.71317  CA
## 1039  0.05800000   42.71317  CA
## 1040  0.05800000   42.71317  CA
## 1041  0.05800000   42.71317  CA
## 1042  0.05800000   42.71317  CA
## 1043  0.05800000   42.71317  CA
## 1044  0.05800000   42.71317  CA
## 1045  0.05800000   42.71317  CA
## 1046  0.05800000   42.71317  CA
## 1047  0.05800000   42.71317  CA
## 1048  0.05800000   42.71317  CA
## 1049  0.05800000   42.71317  CA
## 1050  0.05800000   42.71317  CA
## 1051  0.05800000   42.71317  CA
## 1052  0.05800000   42.71317  CA
## 1053  0.05800000   42.71317  CA
## 1054  0.05800000   42.71317  CA
## 1055  0.05800000   42.71317  CA
## 1056  0.05800000   42.71317  CA
## 1057  0.05800000   42.71317  CA
## 1058  0.05800000   42.71317  CA
## 1059  0.05800000   42.71317  CA
## 1060  0.05800000   42.71317  CA
## 1061  0.05800000   42.71317  CA
## 1062  0.05800000   42.71317  CA
## 1063  0.05800000   42.71317  CA
## 1064  0.05800000   42.71317  CA
## 1065  0.05800000   42.71317  CA
## 1066  0.05800000   42.71317  CA
## 1067  0.05800000   42.71317  CA
## 1068  0.05800000   42.71317  CA
## 1069  0.05800000   42.71317  CA
## 1070  0.05800000   42.71317  CA
## 1071  0.05800000   42.71317  CA
## 1072  0.05800000   42.71317  CA
## 1073  0.05800000   42.71317  CA
## 1074  0.05800000   42.71317  CA
## 1075  0.05800000   42.71317  CA
## 1076  0.05800000   42.71317  CA
## 1077  0.05800000   42.71317  CA
## 1078  0.05800000   42.71317  CA
## 1079  0.05800000   42.71317  CA
## 1080  0.05800000   42.71317  CA
## 1081  0.05800000   42.71317  CA
## 1082  0.05800000   42.71317  CA
## 1083  0.05800000   42.71317  CA
## 1084  0.05800000   42.71317  CA
## 1085  0.05800000   42.71317  CA
## 1086  0.05800000   42.71317  CA
## 1087  0.05800000   42.71317  CA
## 1088  0.05800000   42.71317  CA
## 1089  0.05800000   42.71317  CA
## 1090  0.05800000   42.71317  CA
## 1091  0.05800000   42.71317  CA
## 1092  0.05800000   42.71317  CA
## 1093  0.05800000   42.71317  CA
## 1094  0.05800000   42.71317  CA
## 1095  0.05800000   42.71317  CA
## 1096  0.05800000   42.71317  CA
## 1097  0.05800000   42.71317  CA
## 1098  0.05800000   42.71317  CA
## 1099  0.05800000   42.71317  CA
## 1100  0.05800000   42.71317  CA
## 1101  0.05800000   42.71317  CA
## 1102  0.05800000   42.71317  CA
## 1103  0.05800000   42.71317  CA
## 1104  0.05800000   42.71317  CA
## 1105  0.05800000   42.71317  CA
## 1106  0.05800000   42.71317  CA
## 1107  0.05800000   42.71317  CA
## 1108  0.05800000   42.71317  CA
## 1109  0.05800000   42.71317  CA
## 1110  0.05800000   42.71317  CA
## 1111  0.05800000   42.71317  CA
## 1112  0.05800000   42.71317  CA
## 1113  0.05800000   42.71317  CA
## 1114  0.05800000   42.71317  CA
## 1115  0.05800000   42.71317  CA
## 1116  0.05800000   42.71317  CA
## 1117  0.05800000   42.71317  CA
## 1118  0.05800000   42.71317  CA
## 1119  0.05800000   42.71317  CA
## 1120  0.05800000   42.71317  CA
## 1121  0.05800000   42.71317  CA
## 1122  0.05800000   42.71317  CA
## 1123  0.05800000   42.71317  CA
## 1124  0.05800000   42.71317  CA
## 1125  0.05800000   42.71317  CA
## 1126  0.05800000   42.71317  CA
## 1127  0.05800000   42.71317  CA
## 1128  0.05800000   42.71317  CA
## 1129  0.05800000   42.71317  CA
## 1130  0.05800000   42.71317  CA
## 1131  0.05800000   42.71317  CA
## 1132  0.05800000   42.71317  CA
## 1133  0.05800000   42.71317  CA
## 1134  0.05800000   42.71317  CA
## 1135  0.05800000   42.71317  CA
## 1136  0.05800000   42.71317  CA
## 1137  0.05800000   42.71317  CA
## 1138  0.05800000   42.71317  CA
## 1139  0.05800000   42.71317  CA
## 1140  0.05800000   42.71317  CA
## 1141  0.05800000   42.71317  CA
## 1142  0.05800000   42.71317  CA
## 1143  0.05800000   42.71317  CA
## 1144  0.05800000   42.71317  CA
## 1145  0.05800000   42.71317  CA
## 1146  0.05800000   42.71317  CA
## 1147  0.05800000   42.71317  CA
## 1148  0.05800000   42.71317  CA
## 1149  0.05800000   42.71317  CA
## 1150  0.05800000   42.71317  CA
## 1151  0.05800000   42.71317  CA
## 1152  0.05800000   42.71317  CA
## 1153  0.05800000   42.71317  CA
## 1154  0.05800000   42.71317  CA
## 1155  0.05800000   42.71317  CA
## 1156  0.05800000   42.71317  CA
## 1157  0.05800000   42.71317  CA
## 1158  0.05800000   42.71317  CA
## 1159  0.05800000   42.71317  CA
## 1160  0.05800000   42.71317  CA
## 1161  0.05800000   42.71317  CA
## 1162  0.05800000   42.71317  CA
## 1163  0.05800000   42.71317  CA
## 1164  0.05800000   42.71317  CA
## 1165  0.05800000   42.71317  CA
## 1166  0.05800000   42.71317  CA
## 1167  0.05800000   42.71317  CA
## 1168  0.05800000   42.71317  CA
## 1169  0.05800000   42.71317  CA
## 1170  0.05800000   42.71317  CA
## 1171  0.05800000   42.71317  CA
## 1172  0.05800000   42.71317  CA
## 1173  0.05800000   42.71317  CA
## 1174  0.05800000   42.71317  CA
## 1175  0.05800000   42.71317  CA
## 1176  0.05800000   42.71317  CA
## 1177  0.05800000   42.71317  CA
## 1178  0.05800000   42.71317  CA
## 1179  0.05800000   42.71317  CA
## 1180  0.05977342   42.71317  CO
## 1181  0.05977342   42.71317  CO
## 1182  0.05977342   42.71317  CO
## 1183  0.05977342   42.71317  CO
## 1184  0.05977342   42.71317  CO
## 1185  0.05977342   42.71317  CO
## 1186  0.05977342   42.71317  CO
## 1187  0.05977342   42.71317  CO
## 1188  0.05977342   42.71317  CO
## 1189  0.05977342   42.71317  CO
## 1190  0.05977342   42.71317  CO
## 1191  0.05977342   42.71317  CO
## 1192  0.05977342   42.71317  CO
## 1193  0.05977342   42.71317  CO
## 1194  0.05977342   42.71317  CO
## 1195  0.05977342   42.71317  CO
## 1196  0.05977342   42.71317  CO
## 1197  0.05977342   42.71317  CO
## 1198  0.05977342   42.71317  CO
## 1199  0.05977342   42.71317  CO
## 1200  0.05977342   42.71317  CO
## 1201  0.05977342   42.71317  CO
## 1202  0.05977342   42.71317  CO
## 1203  0.05977342   42.71317  CO
## 1204  0.05977342   42.71317  CO
## 1205  0.05977342   42.71317  CO
## 1206  0.05977342   42.71317  CO
## 1207  0.05977342   42.71317  CO
## 1208  0.05977342   42.71317  CO
## 1209  0.05977342   42.71317  CO
## 1210  0.05977342   42.71317  CO
## 1211  0.05977342   42.71317  CO
## 1212  0.05977342   42.71317  CO
## 1213  0.05977342   42.71317  CO
## 1214  0.05977342   42.71317  CO
## 1215  0.05977342   42.71317  CO
## 1216  0.05977342   42.71317  CO
## 1217  0.05977342   42.71317  CO
## 1218  0.05977342   42.71317  CO
## 1219  0.05977342   42.71317  CO
## 1220  0.05977342   42.71317  CO
## 1221  0.05977342   42.71317  CO
## 1222  0.05977342   42.71317  CO
## 1223  0.05977342   42.71317  CO
## 1224  0.05977342   42.71317  CO
## 1225  0.05977342   42.71317  CO
## 1226  0.05977342   42.71317  CO
## 1227  0.05977342   42.71317  CO
## 1228  0.05977342   42.71317  CO
## 1229  0.05977342   42.71317  CO
## 1230  0.05977342   42.71317  CO
## 1231  0.05977342   42.71317  CO
## 1232  0.05977342   42.71317  CO
## 1233  0.05977342   42.71317  CO
## 1234  0.05977342   42.71317  CO
## 1235  0.05977342   42.71317  CO
## 1236  0.05977342   42.71317  CO
## 1237  0.05977342   42.71317  CO
## 1238  0.05977342   42.71317  CO
## 1239  0.05977342   42.71317  CO
## 1240  0.05977342   42.71317  CO
## 1241  0.05977342   42.71317  CO
## 1242  0.05977342   42.71317  CO
## 1243  0.05977342   42.71317  CO
## 1244  0.05977342   42.71317  CO
## 1245  0.05977342   42.71317  CO
## 1246  0.05977342   42.71317  CO
## 1247  0.05977342   42.71317  CO
## 1248  0.05977342   42.71317  CO
## 1249  0.05977342   42.71317  CO
## 1250  0.05977342   42.71317  CO
## 1251  0.05977342   42.71317  CO
## 1252  0.05977342   42.71317  CO
## 1253  0.05977342   42.71317  CO
## 1254  0.05977342   42.71317  CO
## 1255  0.05977342   42.71317  CO
## 1256  0.05977342   42.71317  CO
## 1257  0.05977342   42.71317  CO
## 1258  0.05977342   42.71317  CO
## 1259  0.06000000   42.71317  CT
## 1260  0.06000000   42.71317  CT
## 1261  0.06000000   42.71317  CT
## 1262  0.06000000   42.71317  CT
## 1263  0.06000000   42.71317  CT
## 1264  0.06000000   42.71317  CT
## 1265  0.06000000   42.71317  CT
## 1266  0.06000000   42.71317  CT
## 1267  0.06000000   42.71317  CT
## 1268  0.06000000   42.71317  CT
## 1269  0.06000000   42.71317  CT
## 1270  0.06000000   42.71317  CT
## 1271  0.06000000   42.71317  CT
## 1272  0.06000000   42.71317  CT
## 1273  0.06000000   42.71317  CT
## 1274  0.06000000   42.71317  CT
## 1275  0.06000000   42.71317  CT
## 1276  0.06000000   42.71317  CT
## 1277  0.06000000   42.71317  CT
## 1278  0.06000000   42.71317  CT
## 1279  0.06000000   42.71317  CT
## 1280  0.06000000   42.71317  CT
## 1281  0.06000000   42.71317  CT
## 1282  0.06000000   42.71317  CT
## 1283  0.06000000   42.71317  CT
## 1284  0.06000000   42.71317  CT
## 1285  0.06000000   42.71317  CT
## 1286  0.06000000   42.71317  CT
## 1287  0.06000000   42.71317  CT
## 1288  0.06000000   42.71317  CT
## 1289  0.06000000   42.71317  CT
## 1290  0.06000000   42.71317  CT
## 1291  0.06000000   42.71317  CT
## 1292  0.06000000   42.71317  CT
## 1293  0.06000000   42.71317  CT
## 1294  0.06000000   42.71317  CT
## 1295  0.06000000   42.71317  CT
## 1296  0.06000000   42.71317  CT
## 1297  0.06000000   42.71317  CT
## 1298  0.06000000   42.71317  CT
## 1299  0.06000000   42.71317  CT
## 1300  0.06000000   42.71317  CT
## 1301  0.06000000   42.71317  CT
## 1302  0.06000000   42.71317  CT
## 1303  0.06000000   42.71317  CT
## 1304  0.06000000   42.71317  CT
## 1305  0.06000000   42.71317  CT
## 1306  0.06000000   42.71317  CT
## 1307  0.06000000   42.71317  CT
## 1308  0.06000000   42.71317  CT
## 1309  0.06000000   42.71317  CT
## 1310  0.06000000   42.71317  CT
## 1311  0.06000000   42.71317  CT
## 1312  0.06000000   42.71317  CT
## 1313  0.06000000   42.71317  CT
## 1314  0.06000000   42.71317  CT
## 1315  0.06000000   42.71317  CT
## 1316  0.06000000   42.71317  CT
## 1317  0.06000000   42.71317  CT
## 1318  0.06000000   42.71317  CT
## 1319  0.06000000   42.71317  CT
## 1320  0.06000000   42.71317  CT
## 1321  0.06000000   42.71317  CT
## 1322  0.06000000   42.71317  CT
## 1323  0.06000000   42.71317  CT
## 1324  0.06000000   42.71317  CT
## 1325  0.06000000   42.71317  CT
## 1326  0.06000000   42.71317  CT
## 1327  0.06000000   42.71317  CT
## 1328  0.06000000   42.71317  CT
## 1329  0.06000000   42.71317  CT
## 1330  0.06000000   42.71317  CT
## 1331  0.06000000   42.71317  CT
## 1332  0.06000000   42.71317  CT
## 1333  0.06000000   42.71317  CT
## 1334  0.06000000   42.71317  CT
## 1335  0.06000000   42.71317  CT
## 1336  0.06000000   42.71317  CT
## 1337  0.06000000   42.71317  CT
## 1338  0.06000000   42.71317  CT
## 1339  0.06000000   42.71317  CT
## 1340  0.06000000   42.71317  CT
## 1341  0.06000000   42.71317  CT
## 1342  0.06000000   42.71317  CT
## 1343  0.06000000   42.71317  CT
## 1344  0.06000000   42.71317  CT
## 1345  0.06000000   42.71317  CT
## 1346  0.06000000   42.71317  CT
## 1347  0.06000000   42.71317  CT
## 1348  0.06000000   42.71317  CT
## 1349  0.06000000   42.71317  CT
## 1350  0.05738671   47.35658  DE
## 1351  0.05738671   47.35658  DE
## 1352  0.05738671   47.35658  DE
## 1353  0.05738671   47.35658  DE
## 1354  0.05738671   47.35658  DE
## 1355  0.05738671   47.35658  DE
## 1356  0.05738671   47.35658  DE
## 1357  0.05738671   47.35658  DE
## 1358  0.05738671   47.35658  DE
## 1359  0.05738671   47.35658  DE
## 1360  0.05738671   47.35658  DE
## 1361  0.05738671   47.35658  DE
## 1362  0.05738671   47.35658  DE
## 1363  0.05738671   47.35658  DE
## 1364  0.05738671   47.35658  DE
## 1365  0.05738671   47.35658  DE
## 1366  0.05738671   47.35658  DE
## 1367  0.05738671   47.35658  DE
## 1368  0.05738671   47.35658  DE
## 1369  0.05738671   47.35658  DE
## 1370  0.05738671   47.35658  DE
## 1371  0.05738671   47.35658  DE
## 1372  0.05738671   47.35658  DE
## 1373  0.05738671   47.35658  DE
## 1374  0.05738671   47.35658  DE
## 1375  0.05738671   47.35658  DE
## 1376  0.05738671   47.35658  DE
## 1377  0.05738671   47.35658  DE
## 1378  0.05738671   47.35658  DE
## 1379  0.05738671   47.35658  DE
## 1380  0.05738671   47.35658  DE
## 1381  0.05738671   47.35658  DE
## 1382  0.05738671   47.35658  DE
## 1383  0.05738671   47.35658  DE
## 1384  0.05738671   47.35658  DE
## 1385  0.05738671   47.35658  DE
## 1386  0.05738671   47.35658  DE
## 1387  0.05738671   47.35658  DE
## 1388  0.05738671   47.35658  DE
## 1389  0.05738671   47.35658  DE
## 1390  0.05738671   47.35658  DE
## 1391  0.05738671   47.35658  DE
## 1392  0.05738671   47.35658  DE
## 1393  0.05738671   47.35658  DE
## 1394  0.05738671   47.35658  DE
## 1395  0.05738671   47.35658  DE
## 1396  0.05738671   47.35658  DE
## 1397  0.05738671   47.35658  DE
## 1398  0.05738671   47.35658  DE
## 1399  0.05738671   47.35658  DE
## 1400  0.05738671   47.35658  DE
## 1401  0.05738671   47.35658  DE
## 1402  0.05738671   47.35658  DE
## 1403  0.05738671   47.35658  DE
## 1404  0.05738671   47.35658  DE
## 1405  0.05738671   47.35658  DE
## 1406  0.05738671   47.35658  DE
## 1407  0.05738671   47.35658  DE
## 1408  0.05738671   47.35658  DE
## 1409  0.05738671   47.35658  DE
## 1410  0.05738671   47.35658  DE
## 1411  0.05738671   47.35658  DE
## 1412  0.05738671   47.35658  DE
## 1413  0.05738671   47.35658  DE
## 1414  0.05738671   47.35658  DE
## 1415  0.05738671   47.35658  DE
## 1416  0.05738671   47.35658  DE
## 1417  0.05738671   47.35658  DE
## 1418  0.05738671   47.35658  DE
## 1419  0.05738671   47.35658  DE
## 1420  0.05738671   47.35658  DE
## 1421  0.05738671   47.35658  DE
## 1422  0.05738671   47.35658  DE
## 1423  0.05738671   47.35658  DE
## 1424  0.05738671   47.35658  DE
## 1425  0.05738671   47.35658  DE
## 1426  0.05738671   47.35658  DE
## 1427  0.05738671   47.35658  DE
## 1428  0.05738671   47.35658  DE
## 1429  0.05738671   47.35658  DE
## 1430  0.05738671   47.35658  DE
## 1431  0.05738671   47.35658  DE
## 1432  0.05738671   47.35658  DE
## 1433  0.05738671   47.35658  DE
## 1434  0.05738671   47.35658  DE
## 1435  0.05738671   47.35658  DE
## 1436  0.05738671   47.35658  DE
## 1437  0.05738671   47.35658  DE
## 1438  0.05738671   47.35658  DE
## 1439  0.05738671   47.35658  DE
## 1440  0.05738671   47.35658  DE
## 1441  0.05738671   47.35658  DE
## 1442  0.05738671   47.35658  DE
## 1443  0.05738671   47.35658  DE
## 1444  0.05850000   42.71317  FL
## 1445  0.05850000   42.71317  FL
## 1446  0.05850000   42.71317  FL
## 1447  0.05850000   42.71317  FL
## 1448  0.05850000   42.71317  FL
## 1449  0.05850000   42.71317  FL
## 1450  0.05850000   42.71317  FL
## 1451  0.05850000   42.71317  FL
## 1452  0.05850000   42.71317  FL
## 1453  0.05850000   42.71317  FL
## 1454  0.05850000   42.71317  FL
## 1455  0.05850000   42.71317  FL
## 1456  0.05850000   42.71317  FL
## 1457  0.05850000   42.71317  FL
## 1458  0.05850000   42.71317  FL
## 1459  0.05850000   42.71317  FL
## 1460  0.05850000   42.71317  FL
## 1461  0.05850000   42.71317  FL
## 1462  0.05850000   42.71317  FL
## 1463  0.05850000   42.71317  FL
## 1464  0.05850000   42.71317  FL
## 1465  0.05850000   42.71317  FL
## 1466  0.05850000   42.71317  FL
## 1467  0.05850000   42.71317  FL
## 1468  0.05850000   42.71317  FL
## 1469  0.05850000   42.71317  FL
## 1470  0.05850000   42.71317  FL
## 1471  0.05850000   42.71317  FL
## 1472  0.05850000   42.71317  FL
## 1473  0.05850000   42.71317  FL
## 1474  0.05850000   42.71317  FL
## 1475  0.05850000   42.71317  FL
## 1476  0.05850000   42.71317  FL
## 1477  0.05850000   42.71317  FL
## 1478  0.05850000   42.71317  FL
## 1479  0.05850000   42.71317  FL
## 1480  0.05850000   42.71317  FL
## 1481  0.05850000   42.71317  FL
## 1482  0.05850000   42.71317  FL
## 1483  0.05850000   42.71317  FL
## 1484  0.05850000   42.71317  FL
## 1485  0.05850000   42.71317  FL
## 1486  0.05850000   42.71317  FL
## 1487  0.05850000   42.71317  FL
## 1488  0.05850000   42.71317  FL
## 1489  0.05850000   42.71317  FL
## 1490  0.05850000   42.71317  FL
## 1491  0.05850000   42.71317  FL
## 1492  0.05850000   42.71317  FL
## 1493  0.05850000   42.71317  FL
## 1494  0.05850000   42.71317  FL
## 1495  0.05850000   42.71317  FL
## 1496  0.05850000   42.71317  FL
## 1497  0.05850000   42.71317  FL
## 1498  0.05850000   42.71317  FL
## 1499  0.05850000   42.71317  FL
## 1500  0.05850000   42.71317  FL
## 1501  0.05850000   42.71317  FL
## 1502  0.05850000   42.71317  FL
## 1503  0.05850000   42.71317  FL
## 1504  0.05850000   42.71317  FL
## 1505  0.05850000   42.71317  FL
## 1506  0.05850000   42.71317  FL
## 1507  0.05850000   42.71317  FL
## 1508  0.05850000   42.71317  FL
## 1509  0.05850000   42.71317  FL
## 1510  0.05850000   42.71317  FL
## 1511  0.05850000   42.71317  FL
## 1512  0.05850000   42.71317  FL
## 1513  0.05850000   42.71317  FL
## 1514  0.05850000   42.71317  FL
## 1515  0.05850000   42.71317  FL
## 1516  0.05850000   42.71317  FL
## 1517  0.05850000   42.71317  FL
## 1518  0.05850000   42.71317  FL
## 1519  0.05850000   42.71317  FL
## 1520  0.05850000   42.71317  FL
## 1521  0.05850000   42.71317  FL
## 1522  0.05850000   42.71317  FL
## 1523  0.05850000   42.71317  FL
## 1524  0.05850000   42.71317  FL
## 1525  0.05850000   42.71317  FL
## 1526  0.05850000   42.71317  FL
## 1527  0.05850000   42.71317  FL
## 1528  0.05850000   42.71317  FL
## 1529  0.05850000   42.71317  FL
## 1530  0.05850000   42.71317  FL
## 1531  0.05850000   42.71317  FL
## 1532  0.05850000   42.71317  FL
## 1533  0.05850000   42.71317  FL
## 1534  0.05850000   42.71317  FL
## 1535  0.05850000   42.71317  FL
## 1536  0.05850000   42.71317  FL
## 1537  0.05850000   42.71317  FL
## 1538  0.05850000   42.71317  FL
## 1539  0.05850000   42.71317  FL
## 1540  0.05850000   42.71317  FL
## 1541  0.05850000   42.71317  FL
## 1542  0.05850000   42.71317  FL
## 1543  0.05850000   42.71317  FL
## 1544  0.05850000   42.71317  FL
## 1545  0.05850000   42.71317  FL
## 1546  0.05850000   42.71317  FL
## 1547  0.05850000   42.71317  FL
## 1548  0.05850000   42.71317  FL
## 1549  0.05850000   42.71317  FL
## 1550  0.05850000   42.71317  FL
## 1551  0.05850000   42.71317  FL
## 1552  0.05850000   42.71317  FL
## 1553  0.05850000   42.71317  FL
## 1554  0.05850000   42.71317  FL
## 1555  0.05850000   42.71317  FL
## 1556  0.05850000   42.71317  FL
## 1557  0.05850000   42.71317  FL
## 1558  0.05850000   42.71317  FL
## 1559  0.05850000   42.71317  FL
## 1560  0.05850000   42.71317  FL
## 1561  0.05850000   42.71317  FL
## 1562  0.05850000   42.71317  FL
## 1563  0.05850000   42.71317  FL
## 1564  0.05850000   42.71317  FL
## 1565  0.05850000   42.71317  FL
## 1566  0.05850000   42.71317  FL
## 1567  0.05850000   42.71317  FL
## 1568  0.05850000   42.71317  FL
## 1569  0.05850000   42.71317  FL
## 1570  0.05850000   42.71317  FL
## 1571  0.05850000   42.71317  FL
## 1572  0.05850000   42.71317  FL
## 1573  0.05850000   42.71317  FL
## 1574  0.05850000   42.71317  FL
## 1575  0.05850000   42.71317  FL
## 1576  0.05850000   42.71317  FL
## 1577  0.05850000   42.71317  FL
## 1578  0.05850000   42.71317  FL
## 1579  0.05850000   42.71317  FL
## 1580  0.05850000   42.71317  FL
## 1581  0.05850000   42.71317  FL
## 1582  0.05850000   42.71317  FL
## 1583  0.05850000   42.71317  FL
## 1584  0.05850000   42.71317  FL
## 1585  0.05850000   42.71317  FL
## 1586  0.05850000   42.71317  FL
## 1587  0.05850000   42.71317  FL
## 1588  0.05850000   42.71317  FL
## 1589  0.05850000   42.71317  FL
## 1590  0.05850000   42.71317  FL
## 1591  0.05850000   42.71317  FL
## 1592  0.05850000   42.71317  FL
## 1593  0.05850000   42.71317  FL
## 1594  0.05850000   42.71317  FL
## 1595  0.05850000   42.71317  FL
## 1596  0.05850000   42.71317  FL
## 1597  0.05850000   42.71317  FL
## 1598  0.05850000   42.71317  FL
## 1599  0.05850000   42.71317  FL
## 1600  0.05850000   42.71317  FL
## 1601  0.05850000   42.71317  FL
## 1602  0.05850000   42.71317  FL
## 1603  0.05850000   42.71317  FL
## 1604  0.05850000   42.71317  FL
## 1605  0.05850000   42.71317  FL
## 1606  0.05850000   42.71317  FL
## 1607  0.05850000   42.71317  FL
## 1608  0.05850000   42.71317  FL
## 1609  0.05850000   42.71317  FL
## 1610  0.05850000   42.71317  FL
## 1611  0.05850000   42.71317  FL
## 1612  0.05850000   42.71317  FL
## 1613  0.05850000   42.71317  FL
## 1614  0.05850000   42.71317  FL
## 1615  0.05850000   42.71317  FL
## 1616  0.05850000   42.71317  FL
## 1617  0.05850000   42.71317  FL
## 1618  0.05850000   42.71317  FL
## 1619  0.05850000   42.71317  FL
## 1620  0.05850000   42.71317  FL
## 1621  0.05850000   42.71317  FL
## 1622  0.05850000   42.71317  FL
## 1623  0.05850000   42.71317  FL
## 1624  0.05850000   42.71317  FL
## 1625  0.05850000   42.71317  FL
## 1626  0.05850000   42.71317  FL
## 1627  0.05850000   42.71317  FL
## 1628  0.05850000   42.71317  FL
## 1629  0.05850000   42.71317  FL
## 1630  0.05850000   42.71317  FL
## 1631  0.05850000   42.71317  FL
## 1632  0.05850000   42.71317  FL
## 1633  0.05850000   42.71317  FL
## 1634  0.05850000   42.71317  FL
## 1635  0.05850000   42.71317  FL
## 1636  0.05850000   42.71317  FL
## 1637  0.05850000   42.71317  FL
## 1638  0.05850000   42.71317  FL
## 1639  0.05850000   42.71317  FL
## 1640  0.05850000   42.71317  FL
## 1641  0.05850000   42.71317  FL
## 1642  0.05850000   42.71317  FL
## 1643  0.05850000   42.71317  FL
## 1644  0.05850000   42.71317  FL
## 1645  0.05850000   42.71317  FL
## 1646  0.05850000   42.71317  FL
## 1647  0.05850000   42.71317  FL
## 1648  0.05850000   42.71317  FL
## 1649  0.05850000   42.71317  FL
## 1650  0.05850000   42.71317  FL
## 1651  0.05850000   42.71317  FL
## 1652  0.05850000   42.71317  FL
## 1653  0.05850000   42.71317  FL
## 1654  0.05850000   42.71317  FL
## 1655  0.05850000   42.71317  FL
## 1656  0.05850000   42.71317  FL
## 1657  0.05850000   42.71317  FL
## 1658  0.05850000   42.71317  FL
## 1659  0.05850000   42.71317  FL
## 1660  0.05850000   42.71317  FL
## 1661  0.05850000   42.71317  FL
## 1662  0.05850000   42.71317  FL
## 1663  0.05850000   42.71317  FL
## 1664  0.05850000   42.71317  FL
## 1665  0.05850000   42.71317  FL
## 1666  0.05850000   42.71317  FL
## 1667  0.05850000   42.71317  FL
## 1668  0.05850000   42.71317  FL
## 1669  0.05850000   42.71317  FL
## 1670  0.05850000   42.71317  FL
## 1671  0.05850000   42.71317  FL
## 1672  0.05850000   42.71317  FL
## 1673  0.05850000   42.71317  FL
## 1674  0.05850000   42.71317  FL
## 1675  0.05850000   42.71317  FL
## 1676  0.05850000   42.71317  FL
## 1677  0.05850000   42.71317  FL
## 1678  0.05850000   42.71317  FL
## 1679  0.05850000   42.71317  FL
## 1680  0.05850000   42.71317  FL
## 1681  0.05850000   42.71317  FL
## 1682  0.05850000   42.71317  FL
## 1683  0.05850000   42.71317  FL
## 1684  0.05850000   42.71317  FL
## 1685  0.05850000   42.71317  FL
## 1686  0.05850000   42.71317  FL
## 1687  0.05850000   42.71317  FL
## 1688  0.05850000   42.71317  FL
## 1689  0.05850000   42.71317  FL
## 1690  0.05850000   42.71317  FL
## 1691  0.05850000   42.71317  FL
## 1692  0.05850000   42.71317  FL
## 1693  0.05850000   42.71317  FL
## 1694  0.05850000   42.71317  FL
## 1695  0.05850000   42.71317  FL
## 1696  0.05850000   42.71317  FL
## 1697  0.05850000   42.71317  FL
## 1698  0.05850000   42.71317  FL
## 1699  0.05850000   42.71317  FL
## 1700  0.05850000   42.71317  FL
## 1701  0.05850000   42.71317  FL
## 1702  0.05850000   42.71317  FL
## 1703  0.05850000   42.71317  FL
## 1704  0.05850000   42.71317  FL
## 1705  0.05850000   42.71317  FL
## 1706  0.05850000   42.71317  FL
## 1707  0.05850000   42.71317  FL
## 1708  0.05850000   42.71317  FL
## 1709  0.05850000   42.71317  FL
## 1710  0.05850000   42.71317  FL
## 1711  0.05850000   42.71317  FL
## 1712  0.05850000   42.71317  FL
## 1713  0.05850000   42.71317  FL
## 1714  0.05850000   42.71317  FL
## 1715  0.05850000   42.71317  FL
## 1716  0.05850000   42.71317  FL
## 1717  0.05850000   42.71317  FL
## 1718  0.05850000   42.71317  FL
## 1719  0.05850000   42.71317  FL
## 1720  0.05850000   42.71317  FL
## 1721  0.05850000   42.71317  FL
## 1722  0.05850000   42.71317  FL
## 1723  0.05850000   42.71317  FL
## 1724  0.05850000   42.71317  FL
## 1725  0.05850000   42.71317  FL
## 1726  0.05850000   42.71317  FL
## 1727  0.05850000   42.71317  FL
## 1728  0.05850000   42.71317  FL
## 1729  0.05850000   42.71317  FL
## 1730  0.05850000   42.71317  FL
## 1731  0.05850000   42.71317  FL
## 1732  0.05850000   42.71317  FL
## 1733  0.05850000   42.71317  FL
## 1734  0.05850000   42.71317  FL
## 1735  0.05850000   42.71317  FL
## 1736  0.05850000   42.71317  FL
## 1737  0.05850000   42.71317  FL
## 1738  0.05850000   42.71317  FL
## 1739  0.05850000   42.71317  FL
## 1740  0.05850000   42.71317  FL
## 1741  0.05850000   42.71317  FL
## 1742  0.05850000   42.71317  FL
## 1743  0.05850000   42.71317  FL
## 1744  0.05850000   42.71317  FL
## 1745  0.05850000   42.71317  FL
## 1746  0.05850000   42.71317  FL
## 1747  0.05850000   42.71317  FL
## 1748  0.05850000   42.71317  FL
## 1749  0.05850000   42.71317  FL
## 1750  0.05850000   42.71317  FL
## 1751  0.05850000   42.71317  FL
## 1752  0.05850000   42.71317  FL
## 1753  0.05850000   42.71317  FL
## 1754  0.05850000   42.71317  FL
## 1755  0.05850000   42.71317  FL
## 1756  0.05850000   42.71317  FL
## 1757  0.05850000   42.71317  FL
## 1758  0.05850000   42.71317  FL
## 1759  0.05850000   42.71317  FL
## 1760  0.05850000   42.71317  FL
## 1761  0.05850000   42.71317  FL
## 1762  0.05850000   42.71317  FL
## 1763  0.05850000   42.71317  FL
## 1764  0.05850000   42.71317  FL
## 1765  0.05850000   42.71317  FL
## 1766  0.05850000   42.71317  FL
## 1767  0.05850000   42.71317  FL
## 1768  0.05850000   42.71317  FL
## 1769  0.05850000   42.71317  FL
## 1770  0.05850000   42.71317  FL
## 1771  0.05850000   42.71317  FL
## 1772  0.05850000   42.71317  FL
## 1773  0.05850000   42.71317  FL
## 1774  0.05850000   42.71317  FL
## 1775  0.05850000   42.71317  FL
## 1776  0.05850000   42.71317  FL
## 1777  0.05850000   42.71317  FL
## 1778  0.05850000   42.71317  FL
## 1779  0.05850000   42.71317  FL
## 1780  0.05850000   42.71317  FL
## 1781  0.05850000   42.71317  FL
## 1782  0.05850000   42.71317  FL
## 1783  0.05850000   42.71317  FL
## 1784  0.05850000   42.71317  FL
## 1785  0.05850000   42.71317  FL
## 1786  0.05850000   42.71317  FL
## 1787  0.05850000   42.71317  FL
## 1788  0.05850000   42.71317  FL
## 1789  0.05850000   42.71317  FL
## 1790  0.05850000   42.71317  FL
## 1791  0.05850000   42.71317  FL
## 1792  0.05850000   42.71317  FL
## 1793  0.05850000   42.71317  FL
## 1794  0.05850000   42.71317  FL
## 1795  0.05850000   42.71317  FL
## 1796  0.05850000   42.71317  FL
## 1797  0.05850000   42.71317  FL
## 1798  0.05850000   42.71317  FL
## 1799  0.05850000   42.71317  FL
## 1800  0.05850000   42.71317  FL
## 1801  0.05850000   42.71317  FL
## 1802  0.05850000   42.71317  FL
## 1803  0.05850000   42.71317  FL
## 1804  0.05850000   42.71317  FL
## 1805  0.05850000   42.71317  FL
## 1806  0.05850000   42.71317  FL
## 1807  0.05850000   42.71317  FL
## 1808  0.05850000   42.71317  FL
## 1809  0.05850000   42.71317  FL
## 1810  0.05850000   42.71317  FL
## 1811  0.05850000   42.71317  FL
## 1812  0.05850000   42.71317  FL
## 1813  0.05850000   42.71317  FL
## 1814  0.05850000   42.71317  FL
## 1815  0.05850000   42.71317  FL
## 1816  0.05850000   42.71317  FL
## 1817  0.05850000   42.71317  FL
## 1818  0.05850000   42.71317  FL
## 1819  0.05850000   42.71317  FL
## 1820  0.05850000   42.71317  FL
## 1821  0.05850000   42.71317  FL
## 1822  0.05850000   42.71317  FL
## 1823  0.05850000   42.71317  FL
## 1824  0.05850000   42.71317  FL
## 1825  0.05850000   42.71317  FL
## 1826  0.05850000   42.71317  FL
## 1827  0.05850000   42.71317  FL
## 1828  0.05850000   42.71317  FL
## 1829  0.05850000   42.71317  FL
## 1830  0.05850000   42.71317  FL
## 1831  0.05850000   42.71317  FL
## 1832  0.05850000   42.71317  FL
## 1833  0.05850000   42.71317  FL
## 1834  0.05850000   42.71317  FL
## 1835  0.05850000   42.71317  FL
## 1836  0.05850000   42.71317  FL
## 1837  0.05850000   42.71317  FL
## 1838  0.05850000   42.71317  FL
## 1839  0.05850000   42.71317  FL
## 1840  0.05850000   42.71317  FL
## 1841  0.05850000   42.71317  FL
## 1842  0.05850000   42.71317  FL
## 1843  0.05850000   42.71317  FL
## 1844  0.05850000   42.71317  FL
## 1845  0.05850000   42.71317  FL
## 1846  0.05850000   42.71317  FL
## 1847  0.05850000   42.71317  FL
## 1848  0.05850000   42.71317  FL
## 1849  0.05850000   42.71317  FL
## 1850  0.05850000   42.71317  FL
## 1851  0.05850000   42.71317  FL
## 1852  0.05850000   42.71317  FL
## 1853  0.05850000   42.71317  FL
## 1854  0.05850000   42.71317  FL
## 1855  0.05850000   42.71317  FL
## 1856  0.05850000   42.71317  FL
## 1857  0.05850000   42.71317  FL
## 1858  0.05850000   42.71317  FL
## 1859  0.05850000   42.71317  FL
## 1860  0.05850000   42.71317  FL
## 1861  0.05850000   42.71317  FL
## 1862  0.05850000   42.71317  FL
## 1863  0.05850000   42.71317  FL
## 1864  0.05850000   42.71317  FL
## 1865  0.05850000   42.71317  FL
## 1866  0.05850000   42.71317  FL
## 1867  0.05850000   42.71317  FL
## 1868  0.05850000   42.71317  FL
## 1869  0.05850000   42.71317  FL
## 1870  0.05850000   42.71317  FL
## 1871  0.05850000   42.71317  FL
## 1872  0.05850000   42.71317  FL
## 1873  0.05850000   42.71317  FL
## 1874  0.05850000   42.71317  FL
## 1875  0.05850000   42.71317  FL
## 1876  0.05850000   42.71317  FL
## 1877  0.05850000   42.71317  FL
## 1878  0.05850000   42.71317  FL
## 1879  0.05850000   42.71317  FL
## 1880  0.05850000   42.71317  FL
## 1881  0.05850000   42.71317  FL
## 1882  0.05850000   42.71317  FL
## 1883  0.05850000   42.71317  FL
## 1884  0.05850000   42.71317  FL
## 1885  0.05850000   42.71317  FL
## 1886  0.05850000   42.71317  FL
## 1887  0.05850000   42.71317  FL
## 1888  0.05850000   42.71317  FL
## 1889  0.05850000   42.71317  FL
## 1890  0.05850000   42.71317  FL
## 1891  0.05850000   42.71317  FL
## 1892  0.05850000   42.71317  FL
## 1893  0.05850000   42.71317  FL
## 1894  0.05850000   42.71317  FL
## 1895  0.05850000   42.71317  FL
## 1896  0.05850000   42.71317  FL
## 1897  0.05850000   42.71317  FL
## 1898  0.05850000   42.71317  FL
## 1899  0.05850000   42.71317  FL
## 1900  0.05850000   42.71317  FL
## 1901  0.05850000   42.71317  FL
## 1902  0.05850000   42.71317  FL
## 1903  0.05850000   42.71317  FL
## 1904  0.05850000   42.71317  FL
## 1905  0.05850000   42.71317  FL
## 1906  0.05850000   42.71317  FL
## 1907  0.05850000   42.71317  FL
## 1908  0.05850000   42.71317  FL
## 1909  0.05850000   42.71317  FL
## 1910  0.05850000   42.71317  FL
## 1911  0.05850000   42.71317  FL
## 1912  0.05850000   42.71317  FL
## 1913  0.05850000   42.71317  FL
## 1914  0.05850000   42.71317  FL
## 1915  0.05850000   42.71317  FL
## 1916  0.05850000   42.71317  FL
## 1917  0.05850000   42.71317  FL
## 1918  0.05850000   42.71317  FL
## 1919  0.05850000   42.71317  FL
## 1920  0.05850000   42.71317  FL
## 1921  0.05850000   42.71317  FL
## 1922  0.05850000   42.71317  FL
## 1923  0.05850000   42.71317  FL
## 1924  0.05850000   42.71317  FL
## 1925  0.05850000   42.71317  FL
## 1926  0.05850000   42.71317  FL
## 1927  0.05850000   42.71317  FL
## 1928  0.05850000   42.71317  FL
## 1929  0.05850000   42.71317  FL
## 1930  0.05850000   42.71317  FL
## 1931  0.05850000   42.71317  FL
## 1932  0.05850000   42.71317  FL
## 1933  0.05850000   42.71317  FL
## 1934  0.05850000   42.71317  FL
## 1935  0.05850000   42.71317  FL
## 1936  0.05850000   42.71317  FL
## 1937  0.05850000   42.71317  FL
## 1938  0.05850000   42.71317  FL
## 1939  0.05850000   42.71317  FL
## 1940  0.05850000   42.71317  FL
## 1941  0.05850000   42.71317  FL
## 1942  0.05850000   42.71317  FL
## 1943  0.05850000   42.71317  FL
## 1944  0.05850000   42.71317  FL
## 1945  0.05850000   42.71317  FL
## 1946  0.05850000   42.71317  FL
## 1947  0.05850000   42.71317  FL
## 1948  0.05850000   42.71317  FL
## 1949  0.05850000   42.71317  FL
## 1950  0.05850000   42.71317  FL
## 1951  0.05850000   42.71317  FL
## 1952  0.05850000   42.71317  FL
## 1953  0.05850000   42.71317  FL
## 1954  0.05850000   42.71317  FL
## 1955  0.05850000   42.71317  FL
## 1956  0.05850000   42.71317  FL
## 1957  0.05850000   42.71317  FL
## 1958  0.05850000   42.71317  FL
## 1959  0.05850000   42.71317  FL
## 1960  0.05850000   42.71317  FL
## 1961  0.05850000   42.71317  FL
## 1962  0.05850000   42.71317  FL
## 1963  0.05850000   42.71317  FL
## 1964  0.05850000   42.71317  FL
## 1965  0.05850000   42.71317  FL
## 1966  0.05850000   42.71317  FL
## 1967  0.05850000   42.71317  FL
## 1968  0.05850000   42.71317  FL
## 1969  0.05850000   42.71317  FL
## 1970  0.05850000   42.71317  FL
## 1971  0.05850000   42.71317  FL
## 1972  0.05850000   42.71317  FL
## 1973  0.05850000   42.71317  FL
## 1974  0.05850000   42.71317  FL
## 1975  0.05850000   42.71317  FL
## 1976  0.05850000   42.71317  FL
## 1977  0.05850000   42.71317  FL
## 1978  0.05850000   42.71317  FL
## 1979  0.05850000   42.71317  FL
## 1980  0.05850000   42.71317  FL
## 1981  0.05850000   42.71317  FL
## 1982  0.05850000   42.71317  FL
## 1983  0.05850000   42.71317  FL
## 1984  0.05850000   42.71317  FL
## 1985  0.05850000   42.71317  FL
## 1986  0.05850000   42.71317  FL
## 1987  0.05850000   42.71317  FL
## 1988  0.05850000   42.71317  FL
## 1989  0.05850000   42.71317  FL
## 1990  0.05850000   42.71317  FL
## 1991  0.05850000   42.71317  FL
## 1992  0.05850000   42.71317  FL
## 1993  0.05850000   42.71317  FL
## 1994  0.05850000   42.71317  FL
## 1995  0.05850000   42.71317  FL
## 1996  0.05850000   42.71317  FL
## 1997  0.05850000   42.71317  FL
## 1998  0.05850000   42.71317  FL
## 1999  0.05850000   42.71317  FL
## 2000  0.05850000   42.71317  FL
## 2001  0.05850000   42.71317  FL
## 2002  0.05850000   42.71317  FL
## 2003  0.05850000   42.71317  FL
## 2004  0.05850000   42.71317  FL
## 2005  0.05850000   42.71317  FL
## 2006  0.05850000   42.71317  FL
## 2007  0.05850000   42.71317  FL
## 2008  0.05850000   42.71317  FL
## 2009  0.05850000   42.71317  FL
## 2010  0.05850000   42.71317  FL
## 2011  0.05850000   42.71317  FL
## 2012  0.05850000   42.71317  FL
## 2013  0.05850000   42.71317  FL
## 2014  0.05850000   42.71317  FL
## 2015  0.05850000   42.71317  FL
## 2016  0.05850000   42.71317  FL
## 2017  0.05850000   42.71317  FL
## 2018  0.05850000   42.71317  FL
## 2019  0.05850000   42.71317  FL
## 2020  0.05850000   42.71317  FL
## 2021  0.05850000   42.71317  FL
## 2022  0.05850000   42.71317  FL
## 2023  0.05850000   42.71317  FL
## 2024  0.05850000   42.71317  FL
## 2025  0.05850000   42.71317  FL
## 2026  0.05850000   42.71317  FL
## 2027  0.05850000   42.71317  FL
## 2028  0.05850000   42.71317  FL
## 2029  0.05850000   42.71317  FL
## 2030  0.05850000   42.71317  FL
## 2031  0.05850000   42.71317  FL
## 2032  0.05850000   42.71317  FL
## 2033  0.05850000   42.71317  FL
## 2034  0.05850000   42.71317  FL
## 2035  0.05850000   42.71317  FL
## 2036  0.05850000   42.71317  FL
## 2037  0.05850000   42.71317  FL
## 2038  0.05850000   42.71317  FL
## 2039  0.05850000   42.71317  FL
## 2040  0.05850000   42.71317  FL
## 2041  0.05850000   42.71317  FL
## 2042  0.05850000   42.71317  FL
## 2043  0.05850000   42.71317  FL
## 2044  0.05850000   42.71317  FL
## 2045  0.05850000   42.71317  FL
## 2046  0.05850000   42.71317  FL
## 2047  0.05850000   42.71317  FL
## 2048  0.05850000   42.71317  FL
## 2049  0.05850000   42.71317  FL
## 2050  0.05850000   42.71317  FL
## 2051  0.05850000   42.71317  FL
## 2052  0.05850000   42.71317  FL
## 2053  0.05850000   42.71317  FL
## 2054  0.05850000   42.71317  FL
## 2055  0.05850000   42.71317  FL
## 2056  0.05850000   42.71317  FL
## 2057  0.05850000   42.71317  FL
## 2058  0.05850000   42.71317  FL
## 2059  0.05850000   42.71317  FL
## 2060  0.05850000   42.71317  FL
## 2061  0.05850000   42.71317  FL
## 2062  0.05850000   42.71317  FL
## 2063  0.05850000   42.71317  FL
## 2064  0.05850000   42.71317  FL
## 2065  0.05850000   42.71317  FL
## 2066  0.05850000   42.71317  FL
## 2067  0.05850000   42.71317  FL
## 2068  0.05850000   42.71317  FL
## 2069  0.05850000   42.71317  FL
## 2070  0.05850000   42.71317  FL
## 2071  0.05850000   42.71317  FL
## 2072  0.05850000   42.71317  FL
## 2073  0.05850000   42.71317  FL
## 2074  0.05850000   42.71317  FL
## 2075  0.05850000   42.71317  FL
## 2076  0.05850000   42.71317  FL
## 2077  0.05850000   42.71317  FL
## 2078  0.05850000   42.71317  FL
## 2079  0.05850000   42.71317  FL
## 2080  0.05850000   42.71317  FL
## 2081  0.05850000   42.71317  FL
## 2082  0.05850000   42.71317  FL
## 2083  0.05850000   42.71317  FL
## 2084  0.05850000   42.71317  FL
## 2085  0.05850000   42.71317  FL
## 2086  0.05850000   42.71317  FL
## 2087  0.05850000   42.71317  FL
## 2088  0.05850000   42.71317  FL
## 2089  0.05850000   42.71317  FL
## 2090  0.05850000   42.71317  FL
## 2091  0.05850000   42.71317  FL
## 2092  0.05850000   42.71317  FL
## 2093  0.05850000   42.71317  FL
## 2094  0.05850000   42.71317  FL
## 2095  0.05850000   42.71317  FL
## 2096  0.05850000   42.71317  FL
## 2097  0.05850000   42.71317  FL
## 2098  0.05850000   42.71317  FL
## 2099  0.05850000   42.71317  FL
## 2100  0.05850000   42.71317  FL
## 2101  0.05850000   42.71317  FL
## 2102  0.05850000   42.71317  FL
## 2103  0.05850000   42.71317  FL
## 2104  0.05850000   42.71317  FL
## 2105  0.05850000   42.71317  FL
## 2106  0.05850000   42.71317  FL
## 2107  0.05850000   42.71317  FL
## 2108  0.05850000   42.71317  FL
## 2109  0.05850000   42.71317  FL
## 2110  0.05850000   42.71317  FL
## 2111  0.05850000   42.71317  FL
## 2112  0.05850000   42.71317  FL
## 2113  0.05850000   42.71317  FL
## 2114  0.05850000   42.71317  FL
## 2115  0.05850000   42.71317  FL
## 2116  0.05850000   42.71317  FL
## 2117  0.05850000   42.71317  FL
## 2118  0.05850000   42.71317  FL
## 2119  0.05850000   42.71317  FL
## 2120  0.05850000   42.71317  FL
## 2121  0.05850000   42.71317  FL
## 2122  0.05850000   42.71317  FL
## 2123  0.05850000   42.71317  FL
## 2124  0.05850000   42.71317  FL
## 2125  0.05850000   42.71317  FL
## 2126  0.05850000   42.71317  FL
## 2127  0.05850000   42.71317  FL
## 2128  0.05850000   42.71317  FL
## 2129  0.05850000   42.71317  FL
## 2130  0.05850000   42.71317  FL
## 2131  0.05850000   42.71317  FL
## 2132  0.05850000   42.71317  FL
## 2133  0.05850000   42.71317  FL
## 2134  0.05850000   42.71317  FL
## 2135  0.05850000   42.71317  FL
## 2136  0.05850000   42.71317  FL
## 2137  0.05850000   42.71317  FL
## 2138  0.05850000   42.71317  FL
## 2139  0.05850000   42.71317  FL
## 2140  0.05850000   42.71317  FL
## 2141  0.05850000   42.71317  FL
## 2142  0.05850000   42.71317  FL
## 2143  0.05850000   42.71317  FL
## 2144  0.05850000   42.71317  FL
## 2145  0.05850000   42.71317  FL
## 2146  0.05850000   42.71317  FL
## 2147  0.05850000   42.71317  FL
## 2148  0.05850000   42.71317  FL
## 2149  0.05850000   42.71317  FL
## 2150  0.05850000   42.71317  FL
## 2151  0.05850000   42.71317  FL
## 2152  0.05850000   42.71317  FL
## 2153  0.05850000   42.71317  FL
## 2154  0.05850000   42.71317  FL
## 2155  0.05850000   42.71317  FL
## 2156  0.05850000   42.71317  FL
## 2157  0.05850000   42.71317  FL
## 2158  0.05850000   42.71317  FL
## 2159  0.05850000   42.71317  FL
## 2160  0.05850000   42.71317  FL
## 2161  0.05850000   42.71317  FL
## 2162  0.05850000   42.71317  FL
## 2163  0.05850000   42.71317  FL
## 2164  0.05850000   42.71317  FL
## 2165  0.05850000   42.71317  FL
## 2166  0.05850000   42.71317  FL
## 2167  0.05850000   42.71317  FL
## 2168  0.05850000   42.71317  FL
## 2169  0.05850000   42.71317  FL
## 2170  0.05850000   42.71317  FL
## 2171  0.05850000   42.71317  FL
## 2172  0.05850000   42.71317  FL
## 2173  0.05850000   42.71317  FL
## 2174  0.05850000   42.71317  FL
## 2175  0.05850000   42.71317  FL
## 2176  0.05850000   42.71317  FL
## 2177  0.05850000   42.71317  FL
## 2178  0.05850000   42.71317  FL
## 2179  0.05850000   42.71317  FL
## 2180  0.05850000   42.71317  FL
## 2181  0.05850000   42.71317  FL
## 2182  0.05850000   42.71317  FL
## 2183  0.05850000   42.71317  FL
## 2184  0.05850000   42.71317  FL
## 2185  0.05850000   42.71317  FL
## 2186  0.05850000   42.71317  FL
## 2187  0.05850000   42.71317  FL
## 2188  0.05850000   42.71317  FL
## 2189  0.05850000   42.71317  FL
## 2190  0.05850000   42.71317  FL
## 2191  0.05850000   42.71317  FL
## 2192  0.05850000   42.71317  FL
## 2193  0.05850000   42.71317  FL
## 2194  0.05850000   42.71317  FL
## 2195  0.05850000   42.71317  FL
## 2196  0.05850000   42.71317  FL
## 2197  0.05850000   42.71317  FL
## 2198  0.05850000   42.71317  FL
## 2199  0.05850000   42.71317  FL
## 2200  0.05850000   42.71317  FL
## 2201  0.05850000   42.71317  FL
## 2202  0.05850000   42.71317  FL
## 2203  0.05850000   42.71317  FL
## 2204  0.05850000   42.71317  FL
## 2205  0.05850000   42.71317  FL
## 2206  0.05850000   42.71317  FL
## 2207  0.05850000   42.71317  FL
## 2208  0.05850000   42.71317  FL
## 2209  0.05850000   42.71317  FL
## 2210  0.05850000   42.71317  FL
## 2211  0.05850000   42.71317  FL
## 2212  0.05850000   42.71317  FL
## 2213  0.05850000   42.71317  FL
## 2214  0.05850000   42.71317  FL
## 2215  0.05850000   42.71317  FL
## 2216  0.05850000   42.71317  FL
## 2217  0.05850000   42.71317  FL
## 2218  0.05850000   42.71317  FL
## 2219  0.05850000   42.71317  FL
## 2220  0.05850000   42.71317  FL
## 2221  0.05850000   42.71317  FL
## 2222  0.05850000   42.71317  FL
## 2223  0.05850000   42.71317  FL
## 2224  0.05850000   42.71317  FL
## 2225  0.05850000   42.71317  FL
## 2226  0.05850000   42.71317  FL
## 2227  0.05850000   42.71317  FL
## 2228  0.05850000   42.71317  FL
## 2229  0.05850000   42.71317  FL
## 2230  0.05850000   42.71317  FL
## 2231  0.05850000   42.71317  FL
## 2232  0.05850000   42.71317  FL
## 2233  0.05850000   42.71317  FL
## 2234  0.05850000   42.71317  FL
## 2235  0.05850000   42.71317  FL
## 2236  0.05850000   42.71317  FL
## 2237  0.05850000   42.71317  FL
## 2238  0.05850000   42.71317  FL
## 2239  0.05850000   42.71317  FL
## 2240  0.05850000   42.71317  FL
## 2241  0.05850000   42.71317  FL
## 2242  0.05850000   42.71317  FL
## 2243  0.05850000   42.71317  FL
## 2244  0.05850000   42.71317  FL
## 2245  0.05850000   42.71317  FL
## 2246  0.05850000   42.71317  FL
## 2247  0.05850000   42.71317  FL
## 2248  0.05850000   42.71317  FL
## 2249  0.05850000   42.71317  FL
## 2250  0.05850000   42.71317  FL
## 2251  0.05850000   42.71317  FL
## 2252  0.05850000   42.71317  FL
## 2253  0.05850000   42.71317  FL
## 2254  0.05850000   42.71317  FL
## 2255  0.05850000   42.71317  FL
## 2256  0.05850000   42.71317  FL
## 2257  0.05850000   42.71317  FL
## 2258  0.05850000   42.71317  FL
## 2259  0.05850000   42.71317  FL
## 2260  0.05850000   42.71317  FL
## 2261  0.05850000   42.71317  FL
## 2262  0.05850000   42.71317  FL
## 2263  0.05850000   42.71317  FL
## 2264  0.05850000   42.71317  FL
## 2265  0.05850000   42.71317  FL
## 2266  0.05850000   42.71317  FL
## 2267  0.05850000   42.71317  FL
## 2268  0.05850000   42.71317  FL
## 2269  0.05850000   42.71317  FL
## 2270  0.05850000   42.71317  FL
## 2271  0.05850000   42.71317  FL
## 2272  0.05850000   42.71317  FL
## 2273  0.05850000   42.71317  FL
## 2274  0.05850000   42.71317  FL
## 2275  0.05850000   42.71317  FL
## 2276  0.05850000   42.71317  FL
## 2277  0.05850000   42.71317  FL
## 2278  0.05850000   42.71317  FL
## 2279  0.05850000   42.71317  FL
## 2280  0.05850000   42.71317  FL
## 2281  0.05850000   42.71317  FL
## 2282  0.05850000   42.71317  FL
## 2283  0.05850000   42.71317  FL
## 2284  0.05850000   42.71317  FL
## 2285  0.05850000   42.71317  FL
## 2286  0.05850000   42.71317  FL
## 2287  0.05850000   42.71317  FL
## 2288  0.05850000   42.71317  FL
## 2289  0.05850000   42.71317  FL
## 2290  0.05850000   42.71317  FL
## 2291  0.05850000   42.71317  FL
## 2292  0.05850000   42.71317  FL
## 2293  0.05850000   42.71317  FL
## 2294  0.05850000   42.71317  FL
## 2295  0.05850000   42.71317  FL
## 2296  0.05850000   42.71317  FL
## 2297  0.05850000   42.71317  FL
## 2298  0.05850000   42.71317  FL
## 2299  0.05850000   42.71317  FL
## 2300  0.05850000   42.71317  FL
## 2301  0.05850000   42.71317  FL
## 2302  0.05850000   42.71317  FL
## 2303  0.05850000   42.71317  FL
## 2304  0.05850000   42.71317  FL
## 2305  0.05850000   42.71317  FL
## 2306  0.05850000   42.71317  FL
## 2307  0.05850000   42.71317  FL
## 2308  0.05850000   42.71317  FL
## 2309  0.05850000   42.71317  FL
## 2310  0.05850000   42.71317  FL
## 2311  0.05850000   42.71317  FL
## 2312  0.05850000   42.71317  FL
## 2313  0.05850000   42.71317  FL
## 2314  0.05850000   42.71317  FL
## 2315  0.05850000   42.71317  FL
## 2316  0.05500000   42.71317  GA
## 2317  0.05500000   42.71317  GA
## 2318  0.05500000   42.71317  GA
## 2319  0.05500000   42.71317  GA
## 2320  0.05500000   42.71317  GA
## 2321  0.05500000   42.71317  GA
## 2322  0.05500000   42.71317  GA
## 2323  0.05500000   42.71317  GA
## 2324  0.05500000   42.71317  GA
## 2325  0.05500000   42.71317  GA
## 2326  0.05500000   42.71317  GA
## 2327  0.05500000   42.71317  GA
## 2328  0.05500000   42.71317  GA
## 2329  0.05500000   42.71317  GA
## 2330  0.05500000   42.71317  GA
## 2331  0.05500000   42.71317  GA
## 2332  0.05500000   42.71317  GA
## 2333  0.05500000   42.71317  GA
## 2334  0.05500000   42.71317  GA
## 2335  0.05500000   42.71317  GA
## 2336  0.05500000   42.71317  GA
## 2337  0.05500000   42.71317  GA
## 2338  0.05500000   42.71317  GA
## 2339  0.05500000   42.71317  GA
## 2340  0.05500000   42.71317  GA
## 2341  0.05500000   42.71317  GA
## 2342  0.05500000   42.71317  GA
## 2343  0.05500000   42.71317  GA
## 2344  0.05500000   42.71317  GA
## 2345  0.05500000   42.71317  GA
## 2346  0.05500000   42.71317  GA
## 2347  0.05500000   42.71317  GA
## 2348  0.05500000   42.71317  GA
## 2349  0.05500000   42.71317  GA
## 2350  0.05500000   42.71317  GA
## 2351  0.05500000   42.71317  GA
## 2352  0.05500000   42.71317  GA
## 2353  0.05500000   42.71317  GA
## 2354  0.05500000   42.71317  GA
## 2355  0.05500000   42.71317  GA
## 2356  0.05500000   42.71317  GA
## 2357  0.05500000   42.71317  GA
## 2358  0.05500000   42.71317  GA
## 2359  0.05500000   42.71317  GA
## 2360  0.05500000   42.71317  GA
## 2361  0.05500000   42.71317  GA
## 2362  0.05500000   42.71317  GA
## 2363  0.05500000   42.71317  GA
## 2364  0.05500000   42.71317  GA
## 2365  0.05500000   42.71317  GA
## 2366  0.05500000   42.71317  GA
## 2367  0.05500000   42.71317  GA
## 2368  0.05500000   42.71317  GA
## 2369  0.05500000   42.71317  GA
## 2370  0.05500000   42.71317  GA
## 2371  0.05500000   42.71317  GA
## 2372  0.05500000   42.71317  GA
## 2373  0.05500000   42.71317  GA
## 2374  0.05500000   42.71317  GA
## 2375  0.05500000   42.71317  GA
## 2376  0.05500000   42.71317  GA
## 2377  0.05500000   42.71317  GA
## 2378  0.05500000   42.71317  GA
## 2379  0.05500000   42.71317  GA
## 2380  0.05500000   42.71317  GA
## 2381  0.05500000   42.71317  GA
## 2382  0.05500000   42.71317  GA
## 2383  0.05500000   42.71317  GA
## 2384  0.05500000   42.71317  GA
## 2385  0.05500000   42.71317  GA
## 2386  0.05500000   42.71317  GA
## 2387  0.05500000   42.71317  GA
## 2388  0.05500000   42.71317  GA
## 2389  0.05500000   42.71317  GA
## 2390  0.05500000   42.71317  GA
## 2391  0.05500000   42.71317  GA
## 2392  0.05500000   42.71317  GA
## 2393  0.05500000   42.71317  GA
## 2394  0.05500000   42.71317  GA
## 2395  0.05500000   42.71317  GA
## 2396  0.05500000   42.71317  GA
## 2397  0.05500000   42.71317  GA
## 2398  0.05500000   42.71317  GA
## 2399  0.05500000   42.71317  GA
## 2400  0.05500000   42.71317  GA
## 2401  0.05500000   42.71317  GA
## 2402  0.05500000   42.71317  GA
## 2403  0.05500000   42.71317  GA
## 2404  0.05500000   42.71317  GA
## 2405  0.05500000   42.71317  GA
## 2406  0.05500000   42.71317  GA
## 2407  0.05500000   42.71317  GA
## 2408  0.05500000   42.71317  GA
## 2409  0.05500000   42.71317  GA
## 2410  0.05500000   42.71317  GA
## 2411  0.05500000   42.71317  GA
## 2412  0.05500000   42.71317  GA
## 2413  0.05500000   42.71317  GA
## 2414  0.05500000   42.71317  GA
## 2415  0.05500000   42.71317  GA
## 2416  0.05500000   42.71317  GA
## 2417  0.05500000   42.71317  GA
## 2418  0.05500000   42.71317  GA
## 2419  0.05500000   42.71317  GA
## 2420  0.05500000   42.71317  GA
## 2421  0.05500000   42.71317  GA
## 2422  0.05500000   42.71317  GA
## 2423  0.05500000   42.71317  GA
## 2424  0.05500000   42.71317  GA
## 2425  0.05500000   42.71317  GA
## 2426  0.05500000   42.71317  GA
## 2427  0.05500000   42.71317  GA
## 2428  0.05500000   42.71317  GA
## 2429  0.05500000   42.71317  GA
## 2430  0.05500000   42.71317  GA
## 2431  0.05500000   42.71317  GA
## 2432  0.05500000   42.71317  GA
## 2433  0.05500000   42.71317  GA
## 2434  0.05500000   42.71317  GA
## 2435  0.05500000   42.71317  GA
## 2436  0.05500000   42.71317  GA
## 2437  0.05500000   42.71317  GA
## 2438  0.05500000   42.71317  GA
## 2439  0.05500000   42.71317  GA
## 2440  0.05500000   42.71317  GA
## 2441  0.05500000   42.71317  GA
## 2442  0.05500000   42.71317  GA
## 2443  0.05500000   42.71317  GA
## 2444  0.05500000   42.71317  GA
## 2445  0.05500000   42.71317  GA
## 2446  0.05500000   42.71317  GA
## 2447  0.05500000   42.71317  GA
## 2448  0.05500000   42.71317  GA
## 2449  0.05500000   42.71317  GA
## 2450  0.05500000   42.71317  GA
## 2451  0.05500000   42.71317  GA
## 2452  0.05500000   42.71317  GA
## 2453  0.05500000   42.71317  GA
## 2454  0.05500000   42.71317  GA
## 2455  0.05500000   42.71317  GA
## 2456  0.05500000   42.71317  GA
## 2457  0.05500000   42.71317  GA
## 2458  0.05500000   42.71317  GA
## 2459  0.05500000   42.71317  GA
## 2460  0.05500000   42.71317  GA
## 2461  0.05500000   42.71317  GA
## 2462  0.05500000   42.71317  GA
## 2463  0.05500000   42.71317  GA
## 2464  0.05500000   42.71317  GA
## 2465  0.05500000   42.71317  GA
## 2466  0.05500000   42.71317  GA
## 2467  0.05500000   42.71317  GA
## 2468  0.05500000   42.71317  GA
## 2469  0.05500000   42.71317  GA
## 2470  0.05500000   42.71317  GA
## 2471  0.05500000   42.71317  GA
## 2472  0.05500000   42.71317  GA
## 2473  0.05500000   42.71317  GA
## 2474  0.05500000   42.71317  GA
## 2475  0.05500000   42.71317  GA
## 2476  0.05500000   42.71317  GA
## 2477  0.05500000   42.71317  GA
## 2478  0.05500000   42.71317  GA
## 2479  0.05500000   42.71317  GA
## 2480  0.05500000   42.71317  GA
## 2481  0.05500000   42.71317  GA
## 2482  0.05500000   42.71317  GA
## 2483  0.05500000   42.71317  GA
## 2484  0.05500000   42.71317  GA
## 2485  0.05500000   42.71317  GA
## 2486  0.05500000   42.71317  GA
## 2487  0.05500000   42.71317  GA
## 2488  0.05500000   42.71317  GA
## 2489  0.05500000   42.71317  GA
## 2490  0.05500000   42.71317  GA
## 2491  0.05500000   42.71317  GA
## 2492  0.05500000   42.71317  GA
## 2493  0.05500000   42.71317  GA
## 2494  0.05500000   42.71317  GA
## 2495  0.05500000   42.71317  GA
## 2496  0.05500000   42.71317  GA
## 2497  0.05500000   42.71317  GA
## 2498  0.05500000   42.71317  GA
## 2499  0.05500000   42.71317  GA
## 2500  0.05500000   42.71317  GA
## 2501  0.05500000   42.71317  GA
## 2502  0.05500000   42.71317  GA
## 2503  0.05500000   42.71317  GA
## 2504  0.05500000   42.71317  GA
## 2505  0.05500000   42.71317  GA
## 2506  0.05500000   42.71317  GA
## 2507  0.05500000   42.71317  GA
## 2508  0.05500000   42.71317  GA
## 2509  0.05500000   42.71317  GA
## 2510  0.05500000   42.71317  GA
## 2511  0.05500000   42.71317  GA
## 2512  0.05500000   42.71317  GA
## 2513  0.05500000   42.71317  GA
## 2514  0.05500000   42.71317  GA
## 2515  0.05500000   42.71317  GA
## 2516  0.05500000   42.71317  GA
## 2517  0.05500000   42.71317  GA
## 2518  0.05500000   42.71317  GA
## 2519  0.05500000   42.71317  GA
## 2520  0.05500000   42.71317  GA
## 2521  0.05500000   42.71317  GA
## 2522  0.05500000   42.71317  GA
## 2523  0.05500000   42.71317  GA
## 2524  0.05500000   42.71317  GA
## 2525  0.05500000   42.71317  GA
## 2526  0.05500000   42.71317  GA
## 2527  0.05500000   42.71317  GA
## 2528  0.05500000   42.71317  GA
## 2529  0.05500000   42.71317  GA
## 2530  0.05500000   42.71317  GA
## 2531  0.05500000   42.71317  GA
## 2532  0.05500000   42.71317  GA
## 2533  0.05500000   42.71317  GA
## 2534  0.05500000   42.71317  GA
## 2535  0.05500000   42.71317  GA
## 2536  0.05500000   42.71317  GA
## 2537  0.05500000   42.71317  GA
## 2538  0.05500000   42.71317  GA
## 2539  0.05500000   42.71317  GA
## 2540  0.05500000   42.71317  GA
## 2541  0.05500000   42.71317  GA
## 2542  0.05500000   42.71317  GA
## 2543  0.05500000   42.71317  GA
## 2544  0.05500000   42.71317  GA
## 2545  0.05500000   42.71317  GA
## 2546  0.05500000   42.71317  GA
## 2547  0.05500000   42.71317  GA
## 2548  0.05500000   42.71317  GA
## 2549  0.05500000   42.71317  GA
## 2550  0.05500000   42.71317  GA
## 2551  0.05500000   42.71317  GA
## 2552  0.05500000   42.71317  GA
## 2553  0.05500000   42.71317  GA
## 2554  0.05500000   42.71317  GA
## 2555  0.05500000   42.71317  GA
## 2556  0.05500000   42.71317  GA
## 2557  0.05500000   42.71317  GA
## 2558  0.05500000   42.71317  GA
## 2559  0.05500000   42.71317  GA
## 2560  0.05500000   42.71317  GA
## 2561  0.05500000   42.71317  GA
## 2562  0.05500000   42.71317  GA
## 2563  0.05500000   42.71317  GA
## 2564  0.05500000   42.71317  GA
## 2565  0.05500000   42.71317  GA
## 2566  0.05500000   42.71317  GA
## 2567  0.05500000   42.71317  GA
## 2568  0.05500000   42.71317  GA
## 2569  0.05500000   42.71317  GA
## 2570  0.05500000   42.71317  GA
## 2571  0.05500000   42.71317  GA
## 2572  0.05500000   42.71317  GA
## 2573  0.05500000   42.71317  GA
## 2574  0.05500000   42.71317  GA
## 2575  0.05500000   42.71317  GA
## 2576  0.05500000   42.71317  GA
## 2577  0.05500000   42.71317  GA
## 2578  0.05500000   42.71317  GA
## 2579  0.05500000   42.71317  GA
## 2580  0.05500000   42.71317  GA
## 2581  0.05500000   42.71317  GA
## 2582  0.05500000   42.71317  GA
## 2583  0.05500000   42.71317  GA
## 2584  0.05500000   42.71317  GA
## 2585  0.05500000   42.71317  GA
## 2586  0.05500000   42.71317  GA
## 2587  0.05500000   42.71317  GA
## 2588  0.05500000   42.71317  GA
## 2589  0.05500000   42.71317  GA
## 2590  0.05500000   42.71317  GA
## 2591  0.05500000   42.71317  GA
## 2592  0.05500000   42.71317  GA
## 2593  0.05500000   42.71317  GA
## 2594  0.05500000   42.71317  GA
## 2595  0.05500000   42.71317  GA
## 2596  0.05500000   42.71317  GA
## 2597  0.05500000   42.71317  GA
## 2598  0.05500000   42.71317  GA
## 2599  0.05500000   42.71317  GA
## 2600  0.05500000   42.71317  GA
## 2601  0.05500000   42.71317  GA
## 2602  0.05500000   42.71317  GA
## 2603  0.05500000   42.71317  GA
## 2604  0.05500000   42.71317  GA
## 2605  0.05500000   42.71317  GA
## 2606  0.05500000   42.71317  GA
## 2607  0.05500000   42.71317  GA
## 2608  0.05500000   42.71317  GA
## 2609  0.05500000   42.71317  GA
## 2610  0.05500000   42.71317  GA
## 2611  0.05500000   42.71317  GA
## 2612  0.05500000   42.71317  GA
## 2613  0.05500000   42.71317  GA
## 2614  0.05500000   42.71317  GA
## 2615  0.05500000   42.71317  GA
## 2616  0.05500000   42.71317  GA
## 2617  0.05500000   42.71317  GA
## 2618  0.05500000   42.71317  GA
## 2619  0.05500000   42.71317  GA
## 2620  0.05500000   42.71317  GA
## 2621  0.05500000   42.71317  GA
## 2622  0.05500000   42.71317  GA
## 2623  0.05500000   42.71317  GA
## 2624  0.05500000   42.71317  GA
## 2625  0.05500000   42.71317  GA
## 2626  0.05500000   42.71317  GA
## 2627  0.05500000   42.71317  GA
## 2628  0.05500000   42.71317  GA
## 2629  0.05500000   42.71317  GA
## 2630  0.05500000   42.71317  GA
## 2631  0.05500000   42.71317  GA
## 2632  0.05500000   42.71317  GA
## 2633  0.05500000   42.71317  GA
## 2634  0.05500000   42.71317  GA
## 2635  0.05500000   42.71317  GA
## 2636  0.05500000   42.71317  GA
## 2637  0.05500000   42.71317  GA
## 2638  0.05500000   42.71317  GA
## 2639  0.05500000   42.71317  GA
## 2640  0.05500000   42.71317  GA
## 2641  0.05500000   42.71317  GA
## 2642  0.05500000   42.71317  GA
## 2643  0.05500000   42.71317  GA
## 2644  0.05500000   42.71317  GA
## 2645  0.05500000   42.71317  GA
## 2646  0.05500000   42.71317  GA
## 2647  0.05500000   42.71317  GA
## 2648  0.05500000   42.71317  GA
## 2649  0.05500000   42.71317  GA
## 2650  0.05500000   42.71317  GA
## 2651  0.05500000   42.71317  GA
## 2652  0.05500000   42.71317  GA
## 2653  0.05500000   42.71317  GA
## 2654  0.05500000   42.71317  GA
## 2655  0.05500000   42.71317  GA
## 2656  0.05500000   42.71317  GA
## 2657  0.05500000   42.71317  GA
## 2658  0.05500000   42.71317  GA
## 2659  0.05500000   42.71317  GA
## 2660  0.05500000   42.71317  GA
## 2661  0.05500000   42.71317  GA
## 2662  0.05500000   42.71317  GA
## 2663  0.05500000   42.71317  GA
## 2664  0.05500000   42.71317  GA
## 2665  0.05500000   42.71317  GA
## 2666  0.05500000   42.71317  GA
## 2667  0.05500000   42.71317  GA
## 2668  0.05500000   42.71317  GA
## 2669  0.05500000   42.71317  GA
## 2670  0.05500000   42.71317  GA
## 2671  0.05500000   42.71317  GA
## 2672  0.05500000   42.71317  GA
## 2673  0.05500000   42.71317  GA
## 2674  0.05500000   42.71317  GA
## 2675  0.05500000   42.71317  GA
## 2676  0.05500000   42.71317  GA
## 2677  0.05500000   42.71317  GA
## 2678  0.05500000   42.71317  GA
## 2679  0.05500000   42.71317  GA
## 2680  0.05500000   42.71317  GA
## 2681  0.05500000   42.71317  GA
## 2682  0.05500000   42.71317  GA
## 2683  0.05500000   42.71317  GA
## 2684  0.05500000   42.71317  GA
## 2685  0.05500000   42.71317  GA
## 2686  0.05500000   42.71317  GA
## 2687  0.05500000   42.71317  GA
## 2688  0.05500000   42.71317  GA
## 2689  0.05500000   42.71317  GA
## 2690  0.05500000   42.71317  GA
## 2691  0.05500000   42.71317  GA
## 2692  0.05500000   42.71317  GA
## 2693  0.05500000   42.71317  GA
## 2694  0.05500000   42.71317  GA
## 2695  0.05500000   42.71317  GA
## 2696  0.05500000   42.71317  GA
## 2697  0.05650000   42.71317  ID
## 2698  0.05650000   42.71317  ID
## 2699  0.05650000   42.71317  ID
## 2700  0.05650000   42.71317  ID
## 2701  0.05650000   42.71317  ID
## 2702  0.05650000   42.71317  ID
## 2703  0.05650000   42.71317  ID
## 2704  0.05650000   42.71317  ID
## 2705  0.05650000   42.71317  ID
## 2706  0.05650000   42.71317  ID
## 2707  0.05650000   42.71317  ID
## 2708  0.05650000   42.71317  ID
## 2709  0.05650000   42.71317  ID
## 2710  0.05650000   42.71317  ID
## 2711  0.05650000   42.71317  ID
## 2712  0.05650000   42.71317  ID
## 2713  0.05650000   42.71317  ID
## 2714  0.05650000   42.71317  ID
## 2715  0.05650000   42.71317  ID
## 2716  0.05650000   42.71317  ID
## 2717  0.05650000   42.71317  ID
## 2718  0.05650000   42.71317  ID
## 2719  0.05650000   42.71317  ID
## 2720  0.05650000   42.71317  ID
## 2721  0.05650000   42.71317  ID
## 2722  0.05650000   42.71317  ID
## 2723  0.05650000   42.71317  ID
## 2724  0.05650000   42.71317  ID
## 2725  0.05650000   42.71317  ID
## 2726  0.05650000   42.71317  ID
## 2727  0.05650000   42.71317  ID
## 2728  0.05650000   42.71317  ID
## 2729  0.05650000   42.71317  ID
## 2730  0.05650000   42.71317  ID
## 2731  0.05650000   42.71317  ID
## 2732  0.05650000   42.71317  ID
## 2733  0.05650000   42.71317  ID
## 2734  0.05650000   42.71317  ID
## 2735  0.05650000   42.71317  ID
## 2736  0.05650000   42.71317  ID
## 2737  0.05650000   42.71317  ID
## 2738  0.05650000   42.71317  ID
## 2739  0.05650000   42.71317  ID
## 2740  0.05650000   42.71317  ID
## 2741  0.05650000   42.71317  ID
## 2742  0.05650000   42.71317  ID
## 2743  0.05650000   42.71317  ID
## 2744  0.05650000   42.71317  ID
## 2745  0.05650000   42.71317  ID
## 2746  0.05650000   42.71317  ID
## 2747  0.05650000   42.71317  ID
## 2748  0.05650000   42.71317  ID
## 2749  0.05650000   42.71317  ID
## 2750  0.05650000   42.71317  ID
## 2751  0.05650000   42.71317  ID
## 2752  0.05650000   42.71317  ID
## 2753  0.05650000   42.71317  ID
## 2754  0.05650000   42.71317  ID
## 2755  0.05650000   42.71317  ID
## 2756  0.05650000   42.71317  ID
## 2757  0.05650000   42.71317  ID
## 2758  0.05650000   42.71317  ID
## 2759  0.05650000   42.71317  ID
## 2760  0.05650000   42.71317  ID
## 2761  0.05650000   42.71317  ID
## 2762  0.05650000   42.71317  ID
## 2763  0.05650000   42.71317  ID
## 2764  0.05650000   42.71317  ID
## 2765  0.05650000   42.71317  ID
## 2766  0.05650000   42.71317  ID
## 2767  0.05650000   42.71317  ID
## 2768  0.05650000   42.71317  ID
## 2769  0.05650000   42.71317  ID
## 2770  0.05650000   42.71317  ID
## 2771  0.05650000   42.71317  ID
## 2772  0.05650000   42.71317  ID
## 2773  0.05650000   42.71317  ID
## 2774  0.05650000   42.71317  ID
## 2775  0.05650000   42.71317  ID
## 2776  0.05650000   42.71317  ID
## 2777  0.05650000   42.71317  ID
## 2778  0.05650000   42.71317  ID
## 2779  0.05650000   42.71317  ID
## 2780  0.05650000   42.71317  ID
## 2781  0.05650000   42.71317  ID
## 2782  0.05650000   42.71317  ID
## 2783  0.05650000   42.71317  ID
## 2784  0.05650000   42.71317  ID
## 2785  0.05650000   42.71317  ID
## 2786  0.05650000   42.71317  ID
## 2787  0.05650000   42.71317  ID
## 2788  0.05650000   42.71317  ID
## 2789  0.05650000   42.71317  ID
## 2790  0.05650000   42.71317  ID
## 2791  0.05650000   42.71317  ID
## 2792  0.05650000   42.71317  ID
## 2793  0.05650000   42.71317  ID
## 2794  0.05650000   42.71317  ID
## 2795  0.05650000   42.71317  ID
## 2796  0.05650000   42.71317  ID
## 2797  0.05650000   42.71317  ID
## 2798  0.05650000   42.71317  ID
## 2799  0.05650000   42.71317  ID
## 2800  0.05650000   42.71317  ID
## 2801  0.05650000   42.71317  ID
## 2802  0.05650000   42.71317  ID
## 2803  0.05650000   42.71317  ID
## 2804  0.05650000   42.71317  ID
## 2805  0.05650000   42.71317  ID
## 2806  0.05650000   42.71317  ID
## 2807  0.05650000   42.71317  ID
## 2808  0.05650000   42.71317  ID
## 2809  0.05650000   42.71317  ID
## 2810  0.05650000   42.71317  ID
## 2811  0.05650000   42.71317  ID
## 2812  0.05650000   42.71317  ID
## 2813  0.05650000   42.71317  ID
## 2814  0.05650000   42.71317  ID
## 2815  0.05650000   42.71317  ID
## 2816  0.05650000   42.71317  ID
## 2817  0.05650000   42.71317  ID
## 2818  0.05650000   42.71317  ID
## 2819  0.05650000   42.71317  ID
## 2820  0.05650000   42.71317  ID
## 2821  0.05650000   42.71317  ID
## 2822  0.05650000   42.71317  ID
## 2823  0.05650000   42.71317  ID
## 2824  0.05650000   42.71317  ID
## 2825  0.05650000   42.71317  ID
## 2826  0.05650000   42.71317  ID
## 2827  0.05650000   42.71317  ID
## 2828  0.05650000   42.71317  ID
## 2829  0.05650000   42.71317  ID
## 2830  0.05650000   42.71317  ID
## 2831  0.05650000   42.71317  ID
## 2832  0.05650000   42.71317  ID
## 2833  0.05650000   42.71317  ID
## 2834  0.05650000   42.71317  ID
## 2835  0.05650000   42.71317  ID
## 2836  0.05650000   42.71317  ID
## 2837  0.05650000   42.71317  ID
## 2838  0.05650000   42.71317  ID
## 2839  0.05650000   42.71317  ID
## 2840  0.05650000   42.71317  ID
## 2841  0.05650000   42.71317  ID
## 2842  0.05650000   42.71317  ID
## 2843  0.05650000   42.71317  ID
## 2844  0.05650000   42.71317  ID
## 2845  0.05650000   42.71317  ID
## 2846  0.05650000   42.71317  ID
## 2847  0.05650000   42.71317  ID
## 2848  0.05650000   42.71317  ID
## 2849  0.05650000   42.71317  ID
## 2850  0.05650000   42.71317  ID
## 2851  0.05650000   42.71317  ID
## 2852  0.05650000   42.71317  ID
## 2853  0.05650000   42.71317  ID
## 2854  0.05650000   42.71317  ID
## 2855  0.05650000   42.71317  ID
## 2856  0.05650000   42.71317  ID
## 2857  0.05650000   42.71317  ID
## 2858  0.05650000   42.71317  ID
## 2859  0.05650000   42.71317  ID
## 2860  0.05650000   42.71317  ID
## 2861  0.05650000   42.71317  ID
## 2862  0.05650000   42.71317  ID
## 2863  0.05650000   42.71317  ID
## 2864  0.05650000   42.71317  ID
## 2865  0.05650000   42.71317  ID
## 2866  0.05650000   42.71317  ID
## 2867  0.05650000   42.71317  ID
## 2868  0.05650000   42.71317  ID
## 2869  0.05650000   42.71317  ID
## 2870  0.05650000   42.71317  ID
## 2871  0.05650000   42.71317  ID
## 2872  0.05650000   42.71317  ID
## 2873  0.05650000   42.71317  ID
## 2874  0.05650000   42.71317  ID
## 2875  0.05650000   42.71317  ID
## 2876  0.05650000   42.71317  ID
## 2877  0.05650000   42.71317  ID
## 2878  0.05650000   42.71317  ID
## 2879  0.05650000   42.71317  ID
## 2880  0.05650000   42.71317  ID
## 2881  0.05650000   42.71317  ID
## 2882  0.05650000   42.71317  ID
## 2883  0.05650000   42.71317  ID
## 2884  0.05650000   42.71317  ID
## 2885  0.05650000   42.71317  ID
## 2886  0.05650000   42.71317  ID
## 2887  0.05650000   42.71317  ID
## 2888  0.05650000   42.71317  ID
## 2889  0.05650000   42.71317  ID
## 2890  0.05650000   42.71317  ID
## 2891  0.05650000   42.71317  ID
## 2892  0.05650000   42.71317  ID
## 2893  0.05650000   42.71317  ID
## 2894  0.05650000   42.71317  ID
## 2895  0.05650000   42.71317  ID
## 2896  0.05650000   42.71317  ID
## 2897  0.05650000   42.71317  ID
## 2898  0.05650000   42.71317  ID
## 2899  0.05650000   42.71317  ID
## 2900  0.05650000   42.71317  ID
## 2901  0.05650000   42.71317  ID
## 2902  0.05650000   42.71317  ID
## 2903  0.05650000   42.71317  ID
## 2904  0.05650000   42.71317  ID
## 2905  0.05650000   42.71317  ID
## 2906  0.05650000   42.71317  ID
## 2907  0.05650000   42.71317  ID
## 2908  0.05650000   42.71317  ID
## 2909  0.05650000   42.71317  ID
## 2910  0.05650000   42.71317  ID
## 2911  0.05650000   42.71317  ID
## 2912  0.05650000   42.71317  ID
## 2913  0.05650000   42.71317  ID
## 2914  0.05650000   42.71317  ID
## 2915  0.05650000   42.71317  ID
## 2916  0.05650000   42.71317  ID
## 2917  0.05650000   42.71317  ID
## 2918  0.05650000   42.71317  ID
## 2919  0.05650000   42.71317  ID
## 2920  0.05650000   42.71317  ID
## 2921  0.05650000   42.71317  ID
## 2922  0.05650000   42.71317  ID
## 2923  0.05650000   42.71317  ID
## 2924  0.05650000   42.71317  ID
## 2925  0.05650000   42.71317  ID
## 2926  0.05650000   42.71317  ID
## 2927  0.05650000   42.71317  ID
## 2928  0.05650000   42.71317  ID
## 2929  0.05650000   42.71317  ID
## 2930  0.05800000   42.71317  IL
## 2931  0.05800000   42.71317  IL
## 2932  0.05800000   42.71317  IL
## 2933  0.05800000   42.71317  IL
## 2934  0.05800000   42.71317  IL
## 2935  0.05800000   42.71317  IL
## 2936  0.05800000   42.71317  IL
## 2937  0.05800000   42.71317  IL
## 2938  0.05800000   42.71317  IL
## 2939  0.05800000   42.71317  IL
## 2940  0.05800000   42.71317  IL
## 2941  0.05800000   42.71317  IL
## 2942  0.05800000   42.71317  IL
## 2943  0.05800000   42.71317  IL
## 2944  0.05800000   42.71317  IL
## 2945  0.05800000   42.71317  IL
## 2946  0.05800000   42.71317  IL
## 2947  0.05800000   42.71317  IL
## 2948  0.05800000   42.71317  IL
## 2949  0.05800000   42.71317  IL
## 2950  0.05800000   42.71317  IL
## 2951  0.05800000   42.71317  IL
## 2952  0.05800000   42.71317  IL
## 2953  0.05800000   42.71317  IL
## 2954  0.05800000   42.71317  IL
## 2955  0.05800000   42.71317  IL
## 2956  0.05800000   42.71317  IL
## 2957  0.05800000   42.71317  IL
## 2958  0.05800000   42.71317  IL
## 2959  0.05800000   42.71317  IL
## 2960  0.05800000   42.71317  IL
## 2961  0.05800000   42.71317  IL
## 2962  0.05800000   42.71317  IL
## 2963  0.05800000   42.71317  IL
## 2964  0.05800000   42.71317  IL
## 2965  0.05800000   42.71317  IL
## 2966  0.05800000   42.71317  IL
## 2967  0.05800000   42.71317  IL
## 2968  0.05800000   42.71317  IL
## 2969  0.05800000   42.71317  IL
## 2970  0.05800000   42.71317  IL
## 2971  0.05800000   42.71317  IL
## 2972  0.05800000   42.71317  IL
## 2973  0.05800000   42.71317  IL
## 2974  0.05800000   42.71317  IL
## 2975  0.05800000   42.71317  IL
## 2976  0.05800000   42.71317  IL
## 2977  0.05800000   42.71317  IL
## 2978  0.05800000   42.71317  IL
## 2979  0.05800000   42.71317  IL
## 2980  0.05800000   42.71317  IL
## 2981  0.05800000   42.71317  IL
## 2982  0.05800000   42.71317  IL
## 2983  0.05800000   42.71317  IL
## 2984  0.05800000   42.71317  IL
## 2985  0.05800000   42.71317  IL
## 2986  0.05800000   42.71317  IL
## 2987  0.05800000   42.71317  IL
## 2988  0.05800000   42.71317  IL
## 2989  0.05800000   42.71317  IL
## 2990  0.05800000   42.71317  IL
## 2991  0.05800000   42.71317  IL
## 2992  0.05800000   42.71317  IL
## 2993  0.05800000   42.71317  IL
## 2994  0.05800000   42.71317  IL
## 2995  0.05800000   42.71317  IL
## 2996  0.05800000   42.71317  IL
## 2997  0.05800000   42.71317  IL
## 2998  0.05800000   42.71317  IL
## 2999  0.05800000   42.71317  IL
## 3000  0.05800000   42.71317  IL
## 3001  0.05800000   42.71317  IL
## 3002  0.05800000   42.71317  IL
## 3003  0.05800000   42.71317  IL
## 3004  0.05800000   42.71317  IL
## 3005  0.05800000   42.71317  IL
## 3006  0.05800000   42.71317  IL
## 3007  0.05800000   42.71317  IL
## 3008  0.05800000   42.71317  IL
## 3009  0.05800000   42.71317  IL
## 3010  0.05800000   42.71317  IL
## 3011  0.05800000   42.71317  IL
## 3012  0.05800000   42.71317  IL
## 3013  0.05800000   42.71317  IL
## 3014  0.05800000   42.71317  IL
## 3015  0.05800000   42.71317  IL
## 3016  0.05800000   42.71317  IL
## 3017  0.05800000   42.71317  IL
## 3018  0.05800000   42.71317  IL
## 3019  0.05800000   42.71317  IL
## 3020  0.05800000   42.71317  IL
## 3021  0.05800000   42.71317  IL
## 3022  0.05800000   42.71317  IL
## 3023  0.05800000   42.71317  IL
## 3024  0.05800000   42.71317  IL
## 3025  0.05800000   42.71317  IL
## 3026  0.05800000   42.71317  IL
## 3027  0.05800000   42.71317  IL
## 3028  0.05800000   42.71317  IL
## 3029  0.05800000   42.71317  IL
## 3030  0.05800000   42.71317  IL
## 3031  0.05800000   42.71317  IL
## 3032  0.05800000   42.71317  IL
## 3033  0.05800000   42.71317  IL
## 3034  0.05800000   42.71317  IL
## 3035  0.05800000   42.71317  IL
## 3036  0.05800000   42.71317  IL
## 3037  0.05800000   42.71317  IL
## 3038  0.05800000   42.71317  IL
## 3039  0.05800000   42.71317  IL
## 3040  0.05800000   42.71317  IL
## 3041  0.05800000   42.71317  IL
## 3042  0.05800000   42.71317  IL
## 3043  0.05800000   42.71317  IL
## 3044  0.05800000   42.71317  IL
## 3045  0.05800000   42.71317  IL
## 3046  0.05800000   42.71317  IL
## 3047  0.05800000   42.71317  IL
## 3048  0.05800000   42.71317  IL
## 3049  0.05800000   42.71317  IL
## 3050  0.05800000   42.71317  IL
## 3051  0.05800000   42.71317  IL
## 3052  0.05800000   42.71317  IL
## 3053  0.05800000   42.71317  IL
## 3054  0.05800000   42.71317  IL
## 3055  0.05800000   42.71317  IL
## 3056  0.05800000   42.71317  IL
## 3057  0.05800000   42.71317  IL
## 3058  0.05800000   42.71317  IL
## 3059  0.05800000   42.71317  IL
## 3060  0.05800000   42.71317  IL
## 3061  0.05800000   42.71317  IL
## 3062  0.05800000   42.71317  IL
## 3063  0.05800000   42.71317  IL
## 3064  0.05800000   42.71317  IL
## 3065  0.05800000   42.71317  IL
## 3066  0.05800000   42.71317  IL
## 3067  0.05800000   42.71317  IL
## 3068  0.05800000   42.71317  IL
## 3069  0.05800000   42.71317  IL
## 3070  0.05800000   42.71317  IL
## 3071  0.05800000   42.71317  IL
## 3072  0.05800000   42.71317  IL
## 3073  0.05800000   42.71317  IL
## 3074  0.05800000   42.71317  IL
## 3075  0.05800000   42.71317  IL
## 3076  0.05800000   42.71317  IL
## 3077  0.05800000   42.71317  IL
## 3078  0.05800000   42.71317  IL
## 3079  0.05800000   42.71317  IL
## 3080  0.05800000   42.71317  IL
## 3081  0.05800000   42.71317  IL
## 3082  0.05800000   42.71317  IL
## 3083  0.05800000   42.71317  IL
## 3084  0.05800000   42.71317  IL
## 3085  0.05800000   42.71317  IL
## 3086  0.05800000   42.71317  IL
## 3087  0.05800000   42.71317  IL
## 3088  0.05800000   42.71317  IL
## 3089  0.05800000   42.71317  IL
## 3090  0.05800000   42.71317  IL
## 3091  0.05800000   42.71317  IL
## 3092  0.05800000   42.71317  IL
## 3093  0.05800000   42.71317  IL
## 3094  0.05800000   42.71317  IL
## 3095  0.05800000   42.71317  IL
## 3096  0.05800000   42.71317  IL
## 3097  0.05800000   42.71317  IL
## 3098  0.05800000   42.71317  IL
## 3099  0.05800000   42.71317  IL
## 3100  0.05800000   42.71317  IL
## 3101  0.05800000   42.71317  IL
## 3102  0.05800000   42.71317  IL
## 3103  0.05800000   42.71317  IL
## 3104  0.05800000   42.71317  IL
## 3105  0.05800000   42.71317  IL
## 3106  0.05800000   42.71317  IL
## 3107  0.05800000   42.71317  IL
## 3108  0.05800000   42.71317  IL
## 3109  0.05800000   42.71317  IL
## 3110  0.05800000   42.71317  IL
## 3111  0.05800000   42.71317  IL
## 3112  0.05800000   42.71317  IL
## 3113  0.05800000   42.71317  IL
## 3114  0.05800000   42.71317  IL
## 3115  0.05800000   42.71317  IL
## 3116  0.05800000   42.71317  IL
## 3117  0.05800000   42.71317  IL
## 3118  0.05800000   42.71317  IL
## 3119  0.05800000   42.71317  IL
## 3120  0.05800000   42.71317  IL
## 3121  0.05800000   42.71317  IL
## 3122  0.05800000   42.71317  IL
## 3123  0.05800000   42.71317  IL
## 3124  0.05800000   42.71317  IL
## 3125  0.05800000   42.71317  IL
## 3126  0.05800000   42.71317  IL
## 3127  0.05800000   42.71317  IL
## 3128  0.05800000   42.71317  IL
## 3129  0.05800000   42.71317  IL
## 3130  0.05800000   42.71317  IL
## 3131  0.05800000   42.71317  IL
## 3132  0.05800000   42.71317  IL
## 3133  0.05800000   42.71317  IL
## 3134  0.05800000   42.71317  IL
## 3135  0.05800000   42.71317  IL
## 3136  0.05800000   42.71317  IL
## 3137  0.05800000   42.71317  IL
## 3138  0.05800000   42.71317  IL
## 3139  0.05800000   42.71317  IL
## 3140  0.05800000   42.71317  IL
## 3141  0.05800000   42.71317  IL
## 3142  0.05800000   42.71317  IL
## 3143  0.05800000   42.71317  IL
## 3144  0.05800000   42.71317  IL
## 3145  0.05800000   42.71317  IL
## 3146  0.05800000   42.71317  IL
## 3147  0.05800000   42.71317  IL
## 3148  0.05800000   42.71317  IL
## 3149  0.05800000   42.71317  IL
## 3150  0.05800000   42.71317  IL
## 3151  0.05800000   42.71317  IL
## 3152  0.05800000   42.71317  IL
## 3153  0.05800000   42.71317  IL
## 3154  0.05800000   42.71317  IL
## 3155  0.05800000   42.71317  IL
## 3156  0.05800000   42.71317  IL
## 3157  0.05800000   42.71317  IL
## 3158  0.05800000   42.71317  IL
## 3159  0.05800000   42.71317  IL
## 3160  0.05800000   42.71317  IL
## 3161  0.05800000   42.71317  IL
## 3162  0.05800000   42.71317  IL
## 3163  0.05800000   42.71317  IL
## 3164  0.05800000   42.71317  IL
## 3165  0.05800000   42.71317  IL
## 3166  0.05800000   42.71317  IL
## 3167  0.05800000   42.71317  IL
## 3168  0.05800000   42.71317  IL
## 3169  0.05800000   42.71317  IL
## 3170  0.05800000   42.71317  IL
## 3171  0.05800000   42.71317  IL
## 3172  0.05800000   42.71317  IL
## 3173  0.05800000   42.71317  IL
## 3174  0.05800000   42.71317  IL
## 3175  0.05800000   42.71317  IL
## 3176  0.05800000   42.71317  IL
## 3177  0.05800000   42.71317  IL
## 3178  0.05800000   42.71317  IL
## 3179  0.05800000   42.71317  IL
## 3180  0.05800000   42.71317  IL
## 3181  0.05800000   42.71317  IL
## 3182  0.05800000   42.71317  IL
## 3183  0.05800000   42.71317  IL
## 3184  0.05800000   42.71317  IL
## 3185  0.05800000   42.71317  IL
## 3186  0.05800000   42.71317  IL
## 3187  0.05800000   42.71317  IL
## 3188  0.05800000   42.71317  IL
## 3189  0.05800000   42.71317  IL
## 3190  0.05800000   42.71317  IL
## 3191  0.05800000   42.71317  IL
## 3192  0.05800000   42.71317  IL
## 3193  0.05800000   42.71317  IL
## 3194  0.05800000   42.71317  IL
## 3195  0.05800000   42.71317  IL
## 3196  0.05800000   42.71317  IL
## 3197  0.05800000   42.71317  IL
## 3198  0.05800000   42.71317  IL
## 3199  0.05800000   42.71317  IL
## 3200  0.05800000   42.71317  IL
## 3201  0.05800000   42.71317  IL
## 3202  0.05800000   42.71317  IL
## 3203  0.05800000   42.71317  IL
## 3204  0.05800000   42.71317  IL
## 3205  0.05800000   42.71317  IL
## 3206  0.05800000   42.71317  IL
## 3207  0.05800000   42.71317  IL
## 3208  0.05800000   42.71317  IL
## 3209  0.05800000   42.71317  IL
## 3210  0.05800000   42.71317  IL
## 3211  0.05800000   42.71317  IL
## 3212  0.05800000   42.71317  IL
## 3213  0.05800000   42.71317  IL
## 3214  0.05800000   42.71317  IL
## 3215  0.05800000   42.71317  IL
## 3216  0.05800000   42.71317  IL
## 3217  0.05800000   42.71317  IL
## 3218  0.05800000   42.71317  IL
## 3219  0.05800000   42.71317  IL
## 3220  0.05800000   42.71317  IL
## 3221  0.05800000   42.71317  IL
## 3222  0.05800000   42.71317  IL
## 3223  0.05800000   42.71317  IL
## 3224  0.05800000   42.71317  IL
## 3225  0.05800000   42.71317  IL
## 3226  0.05800000   42.71317  IL
## 3227  0.05800000   42.71317  IL
## 3228  0.05800000   42.71317  IL
## 3229  0.05800000   42.71317  IL
## 3230  0.05800000   42.71317  IL
## 3231  0.05800000   42.71317  IL
## 3232  0.05800000   42.71317  IL
## 3233  0.05800000   42.71317  IL
## 3234  0.05800000   42.71317  IL
## 3235  0.05800000   42.71317  IL
## 3236  0.05800000   42.71317  IL
## 3237  0.05800000   42.71317  IL
## 3238  0.05800000   42.71317  IL
## 3239  0.05800000   42.71317  IL
## 3240  0.05800000   42.71317  IL
## 3241  0.05800000   42.71317  IL
## 3242  0.05800000   42.71317  IL
## 3243  0.05800000   42.71317  IL
## 3244  0.05800000   42.71317  IL
## 3245  0.05800000   42.71317  IL
## 3246  0.05800000   42.71317  IL
## 3247  0.05800000   42.71317  IL
## 3248  0.05800000   42.71317  IL
## 3249  0.05800000   42.71317  IL
## 3250  0.05800000   42.71317  IL
## 3251  0.05800000   42.71317  IL
## 3252  0.05800000   42.71317  IL
## 3253  0.05800000   42.71317  IL
## 3254  0.05800000   42.71317  IL
## 3255  0.05800000   42.71317  IL
## 3256  0.05800000   42.71317  IL
## 3257  0.05800000   42.71317  IL
## 3258  0.05800000   42.71317  IL
## 3259  0.05977342   42.71317  IN
## 3260  0.05977342   42.71317  IN
## 3261  0.05977342   42.71317  IN
## 3262  0.05977342   42.71317  IN
## 3263  0.05977342   42.71317  IN
## 3264  0.05977342   42.71317  IN
## 3265  0.05977342   42.71317  IN
## 3266  0.05977342   42.71317  IN
## 3267  0.05977342   42.71317  IN
## 3268  0.05977342   42.71317  IN
## 3269  0.05977342   42.71317  IN
## 3270  0.05977342   42.71317  IN
## 3271  0.05977342   42.71317  IN
## 3272  0.05977342   42.71317  IN
## 3273  0.05977342   42.71317  IN
## 3274  0.05977342   42.71317  IN
## 3275  0.05977342   42.71317  IN
## 3276  0.05977342   42.71317  IN
## 3277  0.05977342   42.71317  IN
## 3278  0.05977342   42.71317  IN
## 3279  0.05977342   42.71317  IN
## 3280  0.05977342   42.71317  IN
## 3281  0.05977342   42.71317  IN
## 3282  0.05977342   42.71317  IN
## 3283  0.05977342   42.71317  IN
## 3284  0.05977342   42.71317  IN
## 3285  0.05977342   42.71317  IN
## 3286  0.05977342   42.71317  IN
## 3287  0.05977342   42.71317  IN
## 3288  0.05977342   42.71317  IN
## 3289  0.05977342   42.71317  IN
## 3290  0.05977342   42.71317  IN
## 3291  0.05977342   42.71317  IN
## 3292  0.05977342   42.71317  IN
## 3293  0.05977342   42.71317  IN
## 3294  0.05977342   42.71317  IN
## 3295  0.05977342   42.71317  IN
## 3296  0.05977342   42.71317  IN
## 3297  0.05977342   42.71317  IN
## 3298  0.05977342   42.71317  IN
## 3299  0.05977342   42.71317  IN
## 3300  0.05977342   42.71317  IN
## 3301  0.05977342   42.71317  IN
## 3302  0.05977342   42.71317  IN
## 3303  0.05977342   42.71317  IN
## 3304  0.05977342   42.71317  IN
## 3305  0.05977342   42.71317  IN
## 3306  0.05977342   42.71317  IN
## 3307  0.05977342   42.71317  IN
## 3308  0.05977342   42.71317  IN
## 3309  0.05977342   42.71317  IN
## 3310  0.05977342   42.71317  IN
## 3311  0.05977342   42.71317  IN
## 3312  0.05977342   42.71317  IN
## 3313  0.05977342   42.71317  IN
## 3314  0.05977342   42.71317  IN
## 3315  0.05977342   42.71317  IN
## 3316  0.05977342   42.71317  IN
## 3317  0.05977342   42.71317  IN
## 3318  0.05977342   42.71317  IN
## 3319  0.05977342   42.71317  IN
## 3320  0.05977342   42.71317  IN
## 3321  0.05977342   42.71317  IN
## 3322  0.05977342   42.71317  IN
## 3323  0.05977342   42.71317  IN
## 3324  0.05977342   42.71317  IN
## 3325  0.05977342   42.71317  IN
## 3326  0.05977342   42.71317  IN
## 3327  0.05977342   42.71317  IN
## 3328  0.05977342   42.71317  IN
## 3329  0.05977342   42.71317  IN
## 3330  0.05977342   42.71317  IN
## 3331  0.05977342   42.71317  IN
## 3332  0.05977342   42.71317  IN
## 3333  0.05977342   42.71317  IN
## 3334  0.05977342   42.71317  IN
## 3335  0.05977342   42.71317  IN
## 3336  0.05977342   42.71317  IN
## 3337  0.05977342   42.71317  IN
## 3338  0.05977342   42.71317  IN
## 3339  0.05977342   42.71317  IN
## 3340  0.05977342   42.71317  IN
## 3341  0.05977342   42.71317  IN
## 3342  0.05977342   42.71317  IN
## 3343  0.05977342   42.71317  IN
## 3344  0.05977342   42.71317  IN
## 3345  0.05977342   42.71317  IN
## 3346  0.05977342   42.71317  IN
## 3347  0.05977342   42.71317  IN
## 3348  0.05977342   42.71317  IN
## 3349  0.05977342   42.71317  IN
## 3350  0.05977342   42.71317  IN
## 3351  0.05977342   42.71317  IN
## 3352  0.05977342   42.71317  IN
## 3353  0.05977342   42.71317  IN
## 3354  0.05977342   42.71317  IN
## 3355  0.05977342   42.71317  IN
## 3356  0.05977342   42.71317  IN
## 3357  0.05977342   42.71317  IN
## 3358  0.05977342   42.71317  IN
## 3359  0.05977342   42.71317  IN
## 3360  0.05977342   42.71317  IN
## 3361  0.05977342   42.71317  IN
## 3362  0.05977342   42.71317  IN
## 3363  0.05977342   42.71317  IN
## 3364  0.05977342   42.71317  IN
## 3365  0.05977342   42.71317  IN
## 3366  0.05977342   42.71317  IN
## 3367  0.05977342   42.71317  IN
## 3368  0.05977342   42.71317  IN
## 3369  0.05977342   42.71317  IN
## 3370  0.05977342   42.71317  IN
## 3371  0.05977342   42.71317  IN
## 3372  0.05977342   42.71317  IN
## 3373  0.05977342   42.71317  IN
## 3374  0.05977342   42.71317  IN
## 3375  0.05977342   42.71317  IN
## 3376  0.05977342   42.71317  IN
## 3377  0.05977342   42.71317  IN
## 3378  0.05977342   42.71317  IN
## 3379  0.05977342   42.71317  IN
## 3380  0.05977342   42.71317  IN
## 3381  0.05977342   42.71317  IN
## 3382  0.05977342   42.71317  IN
## 3383  0.05977342   42.71317  IN
## 3384  0.05977342   42.71317  IN
## 3385  0.05977342   42.71317  IN
## 3386  0.05977342   42.71317  IN
## 3387  0.05977342   42.71317  IN
## 3388  0.05977342   42.71317  IN
## 3389  0.05977342   42.71317  IN
## 3390  0.05977342   42.71317  IN
## 3391  0.05977342   42.71317  IN
## 3392  0.05977342   42.71317  IN
## 3393  0.05977342   42.71317  IN
## 3394  0.05977342   42.71317  IN
## 3395  0.05977342   42.71317  IN
## 3396  0.05977342   42.71317  IN
## 3397  0.05977342   42.71317  IN
## 3398  0.05977342   42.71317  IN
## 3399  0.05977342   42.71317  IN
## 3400  0.05977342   42.71317  IN
## 3401  0.05977342   42.71317  IN
## 3402  0.05977342   42.71317  IN
## 3403  0.05977342   42.71317  IN
## 3404  0.05977342   42.71317  IN
## 3405  0.05977342   42.71317  IN
## 3406  0.05977342   42.71317  IN
## 3407  0.05977342   42.71317  IN
## 3408  0.05977342   42.71317  IN
## 3409  0.05977342   42.71317  IN
## 3410  0.05977342   42.71317  IN
## 3411  0.05977342   42.71317  IN
## 3412  0.05977342   42.71317  IN
## 3413  0.05977342   42.71317  IN
## 3414  0.05977342   42.71317  IN
## 3415  0.05977342   42.71317  IN
## 3416  0.05977342   42.71317  IN
## 3417  0.05977342   42.71317  IN
## 3418  0.05977342   42.71317  IN
## 3419  0.05977342   42.71317  IN
## 3420  0.05977342   42.71317  IN
## 3421  0.05977342   42.71317  IN
## 3422  0.05977342   42.71317  IN
## 3423  0.05977342   42.71317  IN
## 3424  0.05977342   42.71317  IN
## 3425  0.05977342   42.71317  IN
## 3426  0.05977342   42.71317  IN
## 3427  0.05977342   42.71317  IN
## 3428  0.05977342   42.71317  IN
## 3429  0.05977342   42.71317  IN
## 3430  0.05977342   42.71317  IN
## 3431  0.05977342   42.71317  IN
## 3432  0.05977342   42.71317  IN
## 3433  0.05977342   42.71317  IN
## 3434  0.05977342   42.71317  IN
## 3435  0.05977342   42.71317  IN
## 3436  0.05977342   42.71317  IN
## 3437  0.05977342   42.71317  IN
## 3438  0.05977342   42.71317  IN
## 3439  0.05977342   42.71317  IN
## 3440  0.05977342   42.71317  IN
## 3441  0.05977342   42.71317  IN
## 3442  0.05977342   42.71317  IN
## 3443  0.05977342   42.71317  IN
## 3444  0.05977342   42.71317  IN
## 3445  0.05977342   42.71317  IN
## 3446  0.05977342   42.71317  IN
## 3447  0.05977342   42.71317  IN
## 3448  0.05977342   42.71317  IN
## 3449  0.05977342   42.71317  IN
## 3450  0.05977342   42.71317  IN
## 3451  0.05977342   42.71317  IN
## 3452  0.05977342   42.71317  IN
## 3453  0.05977342   42.71317  IN
## 3454  0.05977342   42.71317  IN
## 3455  0.05977342   42.71317  IN
## 3456  0.05977342   42.71317  IN
## 3457  0.05977342   42.71317  IN
## 3458  0.05977342   42.71317  IN
## 3459  0.05977342   42.71317  IN
## 3460  0.05977342   42.71317  IN
## 3461  0.05977342   42.71317  IN
## 3462  0.05977342   42.71317  IN
## 3463  0.05977342   42.71317  IN
## 3464  0.05977342   42.71317  IN
## 3465  0.05977342   42.71317  IN
## 3466  0.05977342   42.71317  IN
## 3467  0.05977342   42.71317  IN
## 3468  0.05977342   42.71317  IN
## 3469  0.05977342   42.71317  IN
## 3470  0.05977342   42.71317  IN
## 3471  0.05977342   42.71317  IN
## 3472  0.05977342   42.71317  IN
## 3473  0.05977342   42.71317  IN
## 3474  0.05977342   42.71317  IN
## 3475  0.05977342   42.71317  IN
## 3476  0.05977342   42.71317  IN
## 3477  0.05977342   42.71317  IN
## 3478  0.05977342   42.71317  IN
## 3479  0.05977342   42.71317  IN
## 3480  0.05977342   42.71317  IN
## 3481  0.05977342   42.71317  IN
## 3482  0.05977342   42.71317  IN
## 3483  0.05977342   42.71317  IN
## 3484  0.05977342   42.71317  IN
## 3485  0.05977342   42.71317  IN
## 3486  0.05977342   42.71317  IN
## 3487  0.05977342   42.71317  IN
## 3488  0.05977342   42.71317  IN
## 3489  0.05977342   42.71317  IN
## 3490  0.05977342   42.71317  IN
## 3491  0.05977342   42.71317  IN
## 3492  0.05977342   42.71317  IN
## 3493  0.05977342   42.71317  IN
## 3494  0.05977342   42.71317  IN
## 3495  0.05977342   42.71317  IN
## 3496  0.05977342   42.71317  IN
## 3497  0.05977342   42.71317  IN
## 3498  0.05977342   42.71317  IN
## 3499  0.05977342   42.71317  IN
## 3500  0.05977342   42.71317  IN
## 3501  0.05977342   42.71317  IN
## 3502  0.05977342   42.71317  IN
## 3503  0.05977342   42.71317  IN
## 3504  0.05977342   42.71317  IN
## 3505  0.05977342   42.71317  IN
## 3506  0.05977342   42.71317  IN
## 3507  0.05977342   42.71317  IN
## 3508  0.05977342   42.71317  IN
## 3509  0.05977342   42.71317  IN
## 3510  0.05977342   42.71317  IN
## 3511  0.05977342   42.71317  IN
## 3512  0.05977342   42.71317  IN
## 3513  0.05977342   42.71317  IN
## 3514  0.05977342   42.71317  IN
## 3515  0.05977342   42.71317  IN
## 3516  0.05550000   29.50000  IA
## 3517  0.05550000   29.50000  IA
## 3518  0.05550000   29.50000  IA
## 3519  0.05550000   29.50000  IA
## 3520  0.05550000   29.50000  IA
## 3521  0.05550000   29.50000  IA
## 3522  0.05550000   29.50000  IA
## 3523  0.05550000   29.50000  IA
## 3524  0.05550000   29.50000  IA
## 3525  0.05550000   29.50000  IA
## 3526  0.05550000   29.50000  IA
## 3527  0.05550000   29.50000  IA
## 3528  0.05550000   29.50000  IA
## 3529  0.05550000   29.50000  IA
## 3530  0.05550000   29.50000  IA
## 3531  0.05550000   29.50000  IA
## 3532  0.05550000   29.50000  IA
## 3533  0.05550000   29.50000  IA
## 3534  0.05550000   29.50000  IA
## 3535  0.05550000   29.50000  IA
## 3536  0.05550000   29.50000  IA
## 3537  0.05550000   29.50000  IA
## 3538  0.05550000   29.50000  IA
## 3539  0.05550000   29.50000  IA
## 3540  0.05550000   29.50000  IA
## 3541  0.05550000   29.50000  IA
## 3542  0.05550000   29.50000  IA
## 3543  0.05550000   29.50000  IA
## 3544  0.05550000   29.50000  IA
## 3545  0.05550000   29.50000  IA
## 3546  0.05550000   29.50000  IA
## 3547  0.05550000   29.50000  IA
## 3548  0.05550000   29.50000  IA
## 3549  0.05550000   29.50000  IA
## 3550  0.05550000   29.50000  IA
## 3551  0.05550000   29.50000  IA
## 3552  0.05550000   29.50000  IA
## 3553  0.05550000   29.50000  IA
## 3554  0.05550000   29.50000  IA
## 3555  0.05550000   29.50000  IA
## 3556  0.05550000   29.50000  IA
## 3557  0.05550000   29.50000  IA
## 3558  0.05550000   29.50000  IA
## 3559  0.05550000   29.50000  IA
## 3560  0.05550000   29.50000  IA
## 3561  0.05550000   29.50000  IA
## 3562  0.05550000   29.50000  IA
## 3563  0.05550000   29.50000  IA
## 3564  0.05550000   29.50000  IA
## 3565  0.05550000   29.50000  IA
## 3566  0.05550000   29.50000  IA
## 3567  0.05550000   29.50000  IA
## 3568  0.05550000   29.50000  IA
## 3569  0.05550000   29.50000  IA
## 3570  0.05550000   29.50000  IA
## 3571  0.05550000   29.50000  IA
## 3572  0.05550000   29.50000  IA
## 3573  0.05550000   29.50000  IA
## 3574  0.05550000   29.50000  IA
## 3575  0.05550000   29.50000  IA
## 3576  0.05550000   29.50000  IA
## 3577  0.05550000   29.50000  IA
## 3578  0.05550000   29.50000  IA
## 3579  0.05550000   29.50000  IA
## 3580  0.05550000   29.50000  IA
## 3581  0.05550000   29.50000  IA
## 3582  0.05550000   29.50000  IA
## 3583  0.05550000   29.50000  IA
## 3584  0.05550000   29.50000  IA
## 3585  0.05550000   29.50000  IA
## 3586  0.05550000   29.50000  IA
## 3587  0.05550000   29.50000  IA
## 3588  0.05550000   29.50000  IA
## 3589  0.05550000   29.50000  IA
## 3590  0.05550000   29.50000  IA
## 3591  0.05550000   29.50000  IA
## 3592  0.05550000   29.50000  IA
## 3593  0.05550000   29.50000  IA
## 3594  0.05550000   29.50000  IA
## 3595  0.05550000   29.50000  IA
## 3596  0.05550000   29.50000  IA
## 3597  0.05550000   29.50000  IA
## 3598  0.05550000   29.50000  IA
## 3599  0.05550000   29.50000  IA
## 3600  0.05550000   29.50000  IA
## 3601  0.05550000   29.50000  IA
## 3602  0.05550000   29.50000  IA
## 3603  0.05550000   29.50000  IA
## 3604  0.05550000   29.50000  IA
## 3605  0.05550000   29.50000  IA
## 3606  0.05550000   29.50000  IA
## 3607  0.05550000   29.50000  IA
## 3608  0.05550000   29.50000  IA
## 3609  0.05550000   29.50000  IA
## 3610  0.05550000   29.50000  IA
## 3611  0.05550000   29.50000  IA
## 3612  0.05550000   29.50000  IA
## 3613  0.05550000   29.50000  IA
## 3614  0.05550000   29.50000  IA
## 3615  0.05550000   29.50000  IA
## 3616  0.05550000   29.50000  IA
## 3617  0.05550000   29.50000  IA
## 3618  0.05550000   29.50000  IA
## 3619  0.05550000   29.50000  IA
## 3620  0.05550000   29.50000  IA
## 3621  0.05550000   29.50000  IA
## 3622  0.05550000   29.50000  IA
## 3623  0.05550000   29.50000  IA
## 3624  0.05550000   29.50000  IA
## 3625  0.05550000   29.50000  IA
## 3626  0.05550000   29.50000  IA
## 3627  0.05550000   29.50000  IA
## 3628  0.05550000   29.50000  IA
## 3629  0.05550000   29.50000  IA
## 3630  0.05550000   29.50000  IA
## 3631  0.05550000   29.50000  IA
## 3632  0.05550000   29.50000  IA
## 3633  0.05550000   29.50000  IA
## 3634  0.05550000   29.50000  IA
## 3635  0.05550000   29.50000  IA
## 3636  0.05550000   29.50000  IA
## 3637  0.05550000   29.50000  IA
## 3638  0.05550000   29.50000  IA
## 3639  0.05550000   29.50000  IA
## 3640  0.05550000   29.50000  IA
## 3641  0.05550000   29.50000  IA
## 3642  0.05550000   29.50000  IA
## 3643  0.05550000   29.50000  IA
## 3644  0.05550000   29.50000  IA
## 3645  0.05550000   29.50000  IA
## 3646  0.05550000   29.50000  IA
## 3647  0.05550000   29.50000  IA
## 3648  0.05550000   29.50000  IA
## 3649  0.05550000   29.50000  IA
## 3650  0.05550000   29.50000  IA
## 3651  0.05550000   29.50000  IA
## 3652  0.05550000   29.50000  IA
## 3653  0.05550000   29.50000  IA
## 3654  0.05550000   29.50000  IA
## 3655  0.05550000   29.50000  IA
## 3656  0.05550000   29.50000  IA
## 3657  0.05550000   29.50000  IA
## 3658  0.05550000   29.50000  IA
## 3659  0.05550000   29.50000  IA
## 3660  0.05550000   29.50000  IA
## 3661  0.05550000   29.50000  IA
## 3662  0.05550000   29.50000  IA
## 3663  0.05550000   29.50000  IA
## 3664  0.05550000   29.50000  IA
## 3665  0.05550000   29.50000  IA
## 3666  0.05550000   29.50000  IA
## 3667  0.05550000   29.50000  IA
## 3668  0.05550000   29.50000  IA
## 3669  0.05550000   29.50000  IA
## 3670  0.05550000   29.50000  IA
## 3671  0.05550000   29.50000  IA
## 3672  0.05550000   29.50000  IA
## 3673  0.05550000   29.50000  IA
## 3674  0.05550000   29.50000  IA
## 3675  0.05550000   29.50000  IA
## 3676  0.05550000   29.50000  IA
## 3677  0.05550000   29.50000  IA
## 3678  0.05550000   29.50000  IA
## 3679  0.05550000   29.50000  IA
## 3680  0.05550000   29.50000  IA
## 3681  0.05550000   29.50000  IA
## 3682  0.05550000   29.50000  IA
## 3683  0.05550000   29.50000  IA
## 3684  0.05550000   29.50000  IA
## 3685  0.05550000   29.50000  IA
## 3686  0.05550000   29.50000  IA
## 3687  0.05550000   29.50000  IA
## 3688  0.05550000   29.50000  IA
## 3689  0.05550000   29.50000  IA
## 3690  0.05550000   29.50000  IA
## 3691  0.05550000   29.50000  IA
## 3692  0.05550000   29.50000  IA
## 3693  0.05550000   29.50000  IA
## 3694  0.05550000   29.50000  IA
## 3695  0.05550000   29.50000  IA
## 3696  0.05550000   29.50000  IA
## 3697  0.05550000   29.50000  IA
## 3698  0.05550000   29.50000  IA
## 3699  0.05550000   29.50000  IA
## 3700  0.05550000   29.50000  IA
## 3701  0.05550000   29.50000  IA
## 3702  0.05550000   29.50000  IA
## 3703  0.05550000   29.50000  IA
## 3704  0.05550000   29.50000  IA
## 3705  0.05550000   29.50000  IA
## 3706  0.05550000   29.50000  IA
## 3707  0.05550000   29.50000  IA
## 3708  0.05550000   29.50000  IA
## 3709  0.05550000   29.50000  IA
## 3710  0.05550000   29.50000  IA
## 3711  0.05550000   29.50000  IA
## 3712  0.05550000   29.50000  IA
## 3713  0.05550000   29.50000  IA
## 3714  0.05550000   29.50000  IA
## 3715  0.05550000   29.50000  IA
## 3716  0.05550000   29.50000  IA
## 3717  0.05550000   29.50000  IA
## 3718  0.05550000   29.50000  IA
## 3719  0.05550000   29.50000  IA
## 3720  0.05550000   29.50000  IA
## 3721  0.05550000   29.50000  IA
## 3722  0.05550000   29.50000  IA
## 3723  0.05550000   29.50000  IA
## 3724  0.05550000   29.50000  IA
## 3725  0.05550000   29.50000  IA
## 3726  0.05550000   29.50000  IA
## 3727  0.05550000   29.50000  IA
## 3728  0.05550000   29.50000  IA
## 3729  0.05550000   29.50000  IA
## 3730  0.05550000   29.50000  IA
## 3731  0.05550000   29.50000  IA
## 3732  0.05550000   29.50000  IA
## 3733  0.05550000   29.50000  IA
## 3734  0.05550000   29.50000  IA
## 3735  0.05550000   29.50000  IA
## 3736  0.05550000   29.50000  IA
## 3737  0.05550000   29.50000  IA
## 3738  0.05550000   29.50000  IA
## 3739  0.05550000   29.50000  IA
## 3740  0.05550000   29.50000  IA
## 3741  0.05550000   29.50000  IA
## 3742  0.05550000   29.50000  IA
## 3743  0.05550000   29.50000  IA
## 3744  0.05550000   29.50000  IA
## 3745  0.05550000   29.50000  IA
## 3746  0.05550000   29.50000  IA
## 3747  0.05550000   29.50000  IA
## 3748  0.05550000   29.50000  IA
## 3749  0.05550000   29.50000  IA
## 3750  0.05550000   29.50000  IA
## 3751  0.05550000   29.50000  IA
## 3752  0.05550000   29.50000  IA
## 3753  0.05550000   29.50000  IA
## 3754  0.05550000   29.50000  IA
## 3755  0.05550000   29.50000  IA
## 3756  0.05550000   29.50000  IA
## 3757  0.05550000   29.50000  IA
## 3758  0.05550000   29.50000  IA
## 3759  0.05550000   29.50000  IA
## 3760  0.05550000   29.50000  IA
## 3761  0.05550000   29.50000  IA
## 3762  0.05550000   29.50000  IA
## 3763  0.05550000   29.50000  IA
## 3764  0.05550000   29.50000  IA
## 3765  0.05550000   29.50000  IA
## 3766  0.05550000   29.50000  IA
## 3767  0.05550000   29.50000  IA
## 3768  0.05550000   29.50000  IA
## 3769  0.05550000   29.50000  IA
## 3770  0.05550000   29.50000  IA
## 3771  0.05550000   29.50000  IA
## 3772  0.05000000   22.00000  KS
## 3773  0.05000000   22.00000  KS
## 3774  0.05000000   22.00000  KS
## 3775  0.05000000   22.00000  KS
## 3776  0.05000000   22.00000  KS
## 3777  0.05000000   22.00000  KS
## 3778  0.05000000   22.00000  KS
## 3779  0.05000000   22.00000  KS
## 3780  0.05000000   22.00000  KS
## 3781  0.05000000   22.00000  KS
## 3782  0.05000000   22.00000  KS
## 3783  0.05000000   22.00000  KS
## 3784  0.05000000   22.00000  KS
## 3785  0.05000000   22.00000  KS
## 3786  0.05000000   22.00000  KS
## 3787  0.05000000   22.00000  KS
## 3788  0.05000000   22.00000  KS
## 3789  0.05000000   22.00000  KS
## 3790  0.05000000   22.00000  KS
## 3791  0.05000000   22.00000  KS
## 3792  0.05000000   22.00000  KS
## 3793  0.05000000   22.00000  KS
## 3794  0.05000000   22.00000  KS
## 3795  0.05000000   22.00000  KS
## 3796  0.05000000   22.00000  KS
## 3797  0.05000000   22.00000  KS
## 3798  0.05000000   22.00000  KS
## 3799  0.05000000   22.00000  KS
## 3800  0.05000000   22.00000  KS
## 3801  0.05000000   22.00000  KS
## 3802  0.05000000   22.00000  KS
## 3803  0.05000000   22.00000  KS
## 3804  0.05000000   22.00000  KS
## 3805  0.05000000   22.00000  KS
## 3806  0.05000000   22.00000  KS
## 3807  0.05000000   22.00000  KS
## 3808  0.05000000   22.00000  KS
## 3809  0.05000000   22.00000  KS
## 3810  0.05000000   22.00000  KS
## 3811  0.05000000   22.00000  KS
## 3812  0.05000000   22.00000  KS
## 3813  0.05000000   22.00000  KS
## 3814  0.05000000   22.00000  KS
## 3815  0.05000000   22.00000  KS
## 3816  0.05000000   22.00000  KS
## 3817  0.05000000   22.00000  KS
## 3818  0.05000000   22.00000  KS
## 3819  0.05000000   22.00000  KS
## 3820  0.05000000   22.00000  KS
## 3821  0.05000000   22.00000  KS
## 3822  0.05000000   22.00000  KS
## 3823  0.05000000   22.00000  KS
## 3824  0.05000000   22.00000  KS
## 3825  0.05000000   22.00000  KS
## 3826  0.05000000   22.00000  KS
## 3827  0.05000000   22.00000  KS
## 3828  0.05000000   22.00000  KS
## 3829  0.05000000   22.00000  KS
## 3830  0.05000000   22.00000  KS
## 3831  0.05000000   22.00000  KS
## 3832  0.05000000   22.00000  KS
## 3833  0.05000000   22.00000  KS
## 3834  0.05000000   22.00000  KS
## 3835  0.05000000   22.00000  KS
## 3836  0.05000000   22.00000  KS
## 3837  0.05000000   22.00000  KS
## 3838  0.05000000   22.00000  KS
## 3839  0.05000000   22.00000  KS
## 3840  0.05000000   22.00000  KS
## 3841  0.05000000   22.00000  KS
## 3842  0.05000000   22.00000  KS
## 3843  0.05000000   22.00000  KS
## 3844  0.05000000   22.00000  KS
## 3845  0.05000000   22.00000  KS
## 3846  0.05000000   22.00000  KS
## 3847  0.05000000   22.00000  KS
## 3848  0.05000000   22.00000  KS
## 3849  0.05000000   22.00000  KS
## 3850  0.05000000   22.00000  KS
## 3851  0.05000000   22.00000  KS
## 3852  0.05000000   22.00000  KS
## 3853  0.05000000   22.00000  KS
## 3854  0.05000000   22.00000  KS
## 3855  0.05000000   22.00000  KS
## 3856  0.05000000   22.00000  KS
## 3857  0.05000000   22.00000  KS
## 3858  0.05000000   22.00000  KS
## 3859  0.05000000   22.00000  KS
## 3860  0.05000000   22.00000  KS
## 3861  0.05000000   22.00000  KS
## 3862  0.05000000   22.00000  KS
## 3863  0.05000000   22.00000  KS
## 3864  0.05000000   22.00000  KS
## 3865  0.05000000   22.00000  KS
## 3866  0.05000000   22.00000  KS
## 3867  0.05000000   22.00000  KS
## 3868  0.05000000   22.00000  KS
## 3869  0.05000000   22.00000  KS
## 3870  0.05000000   22.00000  KS
## 3871  0.05000000   22.00000  KS
## 3872  0.05000000   22.00000  KS
## 3873  0.05000000   22.00000  KS
## 3874  0.05000000   22.00000  KS
## 3875  0.05000000   22.00000  KS
## 3876  0.05000000   22.00000  KS
## 3877  0.05000000   22.00000  KS
## 3878  0.05000000   22.00000  KS
## 3879  0.05000000   22.00000  KS
## 3880  0.05000000   22.00000  KS
## 3881  0.05000000   22.00000  KS
## 3882  0.05000000   22.00000  KS
## 3883  0.05000000   22.00000  KS
## 3884  0.05000000   22.00000  KS
## 3885  0.06000000   42.71317  KY
## 3886  0.06000000   42.71317  KY
## 3887  0.06000000   42.71317  KY
## 3888  0.06000000   42.71317  KY
## 3889  0.06000000   42.71317  KY
## 3890  0.06000000   42.71317  KY
## 3891  0.06000000   42.71317  KY
## 3892  0.06000000   42.71317  KY
## 3893  0.06000000   42.71317  KY
## 3894  0.06000000   42.71317  KY
## 3895  0.06000000   42.71317  KY
## 3896  0.06000000   42.71317  KY
## 3897  0.06000000   42.71317  KY
## 3898  0.06000000   42.71317  KY
## 3899  0.06000000   42.71317  KY
## 3900  0.06000000   42.71317  KY
## 3901  0.06000000   42.71317  KY
## 3902  0.06000000   42.71317  KY
## 3903  0.06000000   42.71317  KY
## 3904  0.06000000   42.71317  KY
## 3905  0.06000000   42.71317  KY
## 3906  0.06000000   42.71317  KY
## 3907  0.06000000   42.71317  KY
## 3908  0.06000000   42.71317  KY
## 3909  0.06000000   42.71317  KY
## 3910  0.06000000   42.71317  KY
## 3911  0.06000000   42.71317  KY
## 3912  0.06000000   42.71317  KY
## 3913  0.06000000   42.71317  KY
## 3914  0.06000000   42.71317  KY
## 3915  0.06000000   42.71317  KY
## 3916  0.06000000   42.71317  KY
## 3917  0.06000000   42.71317  KY
## 3918  0.06000000   42.71317  KY
## 3919  0.06000000   42.71317  KY
## 3920  0.06000000   42.71317  KY
## 3921  0.06000000   42.71317  KY
## 3922  0.06000000   42.71317  KY
## 3923  0.06000000   42.71317  KY
## 3924  0.06000000   42.71317  KY
## 3925  0.06000000   42.71317  KY
## 3926  0.06000000   42.71317  KY
## 3927  0.06000000   42.71317  KY
## 3928  0.06000000   42.71317  KY
## 3929  0.06000000   42.71317  KY
## 3930  0.06000000   42.71317  KY
## 3931  0.06000000   42.71317  KY
## 3932  0.06000000   42.71317  KY
## 3933  0.06000000   42.71317  KY
## 3934  0.06000000   42.71317  KY
## 3935  0.06000000   42.71317  KY
## 3936  0.06000000   42.71317  KY
## 3937  0.06000000   42.71317  KY
## 3938  0.06000000   42.71317  KY
## 3939  0.06000000   42.71317  KY
## 3940  0.06000000   42.71317  KY
## 3941  0.06000000   42.71317  KY
## 3942  0.06000000   42.71317  KY
## 3943  0.06000000   42.71317  KY
## 3944  0.06000000   42.71317  KY
## 3945  0.06000000   42.71317  KY
## 3946  0.06000000   42.71317  KY
## 3947  0.06000000   42.71317  KY
## 3948  0.06000000   42.71317  KY
## 3949  0.06000000   42.71317  KY
## 3950  0.06000000   42.71317  KY
## 3951  0.06000000   42.71317  KY
## 3952  0.06000000   42.71317  KY
## 3953  0.06000000   42.71317  KY
## 3954  0.06000000   42.71317  KY
## 3955  0.06000000   42.71317  KY
## 3956  0.06000000   42.71317  KY
## 3957  0.06000000   42.71317  KY
## 3958  0.06000000   42.71317  KY
## 3959  0.06000000   42.71317  KY
## 3960  0.06000000   42.71317  KY
## 3961  0.06000000   42.71317  KY
## 3962  0.06000000   42.71317  KY
## 3963  0.06000000   42.71317  KY
## 3964  0.06000000   42.71317  KY
## 3965  0.06000000   42.71317  KY
## 3966  0.06000000   42.71317  KY
## 3967  0.06000000   42.71317  KY
## 3968  0.06000000   42.71317  KY
## 3969  0.06000000   42.71317  KY
## 3970  0.06000000   42.71317  KY
## 3971  0.06000000   42.71317  KY
## 3972  0.06000000   42.71317  KY
## 3973  0.06000000   42.71317  KY
## 3974  0.06000000   42.71317  KY
## 3975  0.06000000   42.71317  KY
## 3976  0.06000000   42.71317  KY
## 3977  0.06000000   42.71317  KY
## 3978  0.06000000   42.71317  KY
## 3979  0.06000000   42.71317  KY
## 3980  0.06000000   42.71317  KY
## 3981  0.06000000   42.71317  KY
## 3982  0.06000000   42.71317  KY
## 3983  0.06000000   42.71317  KY
## 3984  0.06000000   42.71317  KY
## 3985  0.06000000   42.71317  KY
## 3986  0.06000000   42.71317  KY
## 3987  0.06000000   42.71317  KY
## 3988  0.06000000   42.71317  KY
## 3989  0.06000000   42.71317  KY
## 3990  0.06000000   42.71317  KY
## 3991  0.06000000   42.71317  KY
## 3992  0.06000000   42.71317  KY
## 3993  0.06000000   42.71317  KY
## 3994  0.06000000   42.71317  KY
## 3995  0.06000000   42.71317  KY
## 3996  0.06000000   42.71317  KY
## 3997  0.06000000   42.71317  KY
## 3998  0.06000000   42.71317  KY
## 3999  0.06000000   42.71317  KY
## 4000  0.06000000   42.71317  KY
## 4001  0.06000000   42.71317  KY
## 4002  0.06000000   42.71317  KY
## 4003  0.06000000   42.71317  KY
## 4004  0.06000000   42.71317  KY
## 4005  0.06000000   42.71317  KY
## 4006  0.06000000   42.71317  KY
## 4007  0.06000000   42.71317  KY
## 4008  0.06000000   42.71317  KY
## 4009  0.06000000   42.71317  KY
## 4010  0.06000000   42.71317  KY
## 4011  0.06000000   42.71317  KY
## 4012  0.06000000   42.71317  KY
## 4013  0.06000000   42.71317  KY
## 4014  0.06000000   42.71317  KY
## 4015  0.06000000   42.71317  KY
## 4016  0.06000000   42.71317  KY
## 4017  0.06000000   42.71317  KY
## 4018  0.06000000   42.71317  KY
## 4019  0.06000000   42.71317  KY
## 4020  0.06000000   42.71317  KY
## 4021  0.06000000   42.71317  KY
## 4022  0.06000000   42.71317  KY
## 4023  0.06000000   42.71317  KY
## 4024  0.06000000   42.71317  KY
## 4025  0.06000000   42.71317  KY
## 4026  0.06000000   42.71317  KY
## 4027  0.06000000   42.71317  KY
## 4028  0.06000000   42.71317  KY
## 4029  0.06000000   42.71317  KY
## 4030  0.06000000   42.71317  KY
## 4031  0.06000000   42.71317  KY
## 4032  0.06000000   42.71317  KY
## 4033  0.06000000   42.71317  KY
## 4034  0.06000000   42.71317  KY
## 4035  0.06000000   42.71317  KY
## 4036  0.06000000   42.71317  KY
## 4037  0.06000000   42.71317  KY
## 4038  0.06000000   42.71317  KY
## 4039  0.06000000   42.71317  KY
## 4040  0.06000000   42.71317  KY
## 4041  0.06000000   42.71317  KY
## 4042  0.06000000   42.71317  KY
## 4043  0.06000000   42.71317  KY
## 4044  0.06000000   42.71317  KY
## 4045  0.06000000   42.71317  KY
## 4046  0.06000000   42.71317  KY
## 4047  0.06000000   42.71317  KY
## 4048  0.06000000   42.71317  KY
## 4049  0.06000000   42.71317  KY
## 4050  0.06000000   42.71317  KY
## 4051  0.06000000   42.71317  KY
## 4052  0.06000000   42.71317  KY
## 4053  0.06000000   42.71317  KY
## 4054  0.06000000   42.71317  KY
## 4055  0.06000000   42.71317  KY
## 4056  0.06000000   42.71317  KY
## 4057  0.06000000   42.71317  KY
## 4058  0.06000000   42.71317  KY
## 4059  0.06000000   42.71317  KY
## 4060  0.06000000   42.71317  KY
## 4061  0.06000000   42.71317  KY
## 4062  0.06000000   42.71317  KY
## 4063  0.06000000   42.71317  KY
## 4064  0.06000000   42.71317  KY
## 4065  0.06000000   42.71317  KY
## 4066  0.06000000   42.71317  KY
## 4067  0.06000000   42.71317  KY
## 4068  0.06000000   42.71317  KY
## 4069  0.06000000   42.71317  KY
## 4070  0.06000000   42.71317  KY
## 4071  0.06000000   42.71317  KY
## 4072  0.06000000   42.71317  KY
## 4073  0.06000000   42.71317  KY
## 4074  0.06000000   42.71317  KY
## 4075  0.06000000   42.71317  KY
## 4076  0.06000000   42.71317  KY
## 4077  0.06000000   42.71317  KY
## 4078  0.06000000   42.71317  KY
## 4079  0.06000000   42.71317  KY
## 4080  0.06000000   42.71317  KY
## 4081  0.06000000   42.71317  KY
## 4082  0.06000000   42.71317  KY
## 4083  0.06000000   42.71317  KY
## 4084  0.06000000   42.71317  KY
## 4085  0.06000000   42.71317  KY
## 4086  0.06000000   42.71317  KY
## 4087  0.06000000   42.71317  KY
## 4088  0.06000000   42.71317  KY
## 4089  0.06000000   42.71317  KY
## 4090  0.06000000   42.71317  KY
## 4091  0.06000000   42.71317  KY
## 4092  0.06000000   42.71317  KY
## 4093  0.06000000   42.71317  KY
## 4094  0.06000000   42.71317  KY
## 4095  0.06000000   42.71317  KY
## 4096  0.06000000   42.71317  KY
## 4097  0.06000000   42.71317  KY
## 4098  0.06000000   42.71317  KY
## 4099  0.06000000   42.71317  KY
## 4100  0.06000000   42.71317  KY
## 4101  0.06000000   42.71317  KY
## 4102  0.06000000   42.71317  KY
## 4103  0.06000000   42.71317  KY
## 4104  0.06000000   42.71317  KY
## 4105  0.06000000   42.71317  KY
## 4106  0.06000000   42.71317  KY
## 4107  0.06000000   42.71317  KY
## 4108  0.06000000   42.71317  KY
## 4109  0.06000000   42.71317  KY
## 4110  0.06000000   42.71317  KY
## 4111  0.06000000   42.71317  KY
## 4112  0.06000000   42.71317  KY
## 4113  0.06000000   42.71317  KY
## 4114  0.06000000   42.71317  KY
## 4115  0.06000000   42.71317  KY
## 4116  0.06000000   42.71317  KY
## 4117  0.06000000   42.71317  KY
## 4118  0.06000000   42.71317  KY
## 4119  0.06000000   42.71317  KY
## 4120  0.06000000   42.71317  KY
## 4121  0.06000000   42.71317  KY
## 4122  0.06000000   42.71317  KY
## 4123  0.06000000   42.71317  KY
## 4124  0.06000000   42.71317  KY
## 4125  0.06000000   42.71317  KY
## 4126  0.06000000   42.71317  KY
## 4127  0.06000000   42.71317  KY
## 4128  0.06000000   42.71317  KY
## 4129  0.06000000   42.71317  KY
## 4130  0.06000000   42.71317  KY
## 4131  0.06000000   42.71317  KY
## 4132  0.06000000   42.71317  KY
## 4133  0.06000000   42.71317  KY
## 4134  0.06000000   42.71317  KY
## 4135  0.06000000   42.71317  KY
## 4136  0.06000000   42.71317  KY
## 4137  0.06000000   42.71317  KY
## 4138  0.06000000   42.71317  KY
## 4139  0.06000000   42.71317  KY
## 4140  0.06000000   42.71317  KY
## 4141  0.06000000   42.71317  KY
## 4142  0.06000000   42.71317  KY
## 4143  0.06000000   42.71317  KY
## 4144  0.06000000   42.71317  KY
## 4145  0.06000000   42.71317  KY
## 4146  0.06000000   42.71317  KY
## 4147  0.06000000   42.71317  KY
## 4148  0.06000000   42.71317  KY
## 4149  0.06000000   42.71317  KY
## 4150  0.06000000   42.71317  KY
## 4151  0.06000000   42.71317  KY
## 4152  0.06000000   42.71317  KY
## 4153  0.06000000   42.71317  KY
## 4154  0.06000000   42.71317  KY
## 4155  0.06000000   42.71317  KY
## 4156  0.06000000   42.71317  KY
## 4157  0.06000000   42.71317  KY
## 4158  0.06000000   42.71317  KY
## 4159  0.06000000   42.71317  KY
## 4160  0.06000000   42.71317  KY
## 4161  0.06000000   42.71317  KY
## 4162  0.06000000   42.71317  KY
## 4163  0.06000000   42.71317  KY
## 4164  0.06000000   42.71317  KY
## 4165  0.06000000   42.71317  KY
## 4166  0.06000000   42.71317  KY
## 4167  0.06000000   42.71317  KY
## 4168  0.06000000   42.71317  KY
## 4169  0.06000000   42.71317  KY
## 4170  0.06000000   42.71317  KY
## 4171  0.06000000   42.71317  KY
## 4172  0.06000000   42.71317  KY
## 4173  0.06000000   42.71317  KY
## 4174  0.06000000   42.71317  KY
## 4175  0.06000000   42.71317  KY
## 4176  0.06000000   42.71317  KY
## 4177  0.06000000   42.71317  KY
## 4178  0.06000000   42.71317  KY
## 4179  0.06000000   42.71317  KY
## 4180  0.06000000   42.71317  KY
## 4181  0.06000000   42.71317  KY
## 4182  0.06000000   42.71317  KY
## 4183  0.06000000   42.71317  KY
## 4184  0.06000000   42.71317  KY
## 4185  0.06000000   42.71317  KY
## 4186  0.06000000   42.71317  KY
## 4187  0.06000000   42.71317  KY
## 4188  0.06000000   42.71317  KY
## 4189  0.06000000   42.71317  KY
## 4190  0.06000000   42.71317  KY
## 4191  0.06000000   42.71317  KY
## 4192  0.06000000   42.71317  KY
## 4193  0.06000000   42.71317  KY
## 4194  0.06000000   42.71317  KY
## 4195  0.06000000   42.71317  KY
## 4196  0.06000000   42.71317  KY
## 4197  0.06000000   42.71317  KY
## 4198  0.06000000   42.71317  KY
## 4199  0.06000000   42.71317  KY
## 4200  0.06000000   42.71317  KY
## 4201  0.06000000   42.71317  KY
## 4202  0.06000000   42.71317  KY
## 4203  0.06000000   42.71317  KY
## 4204  0.06000000   42.71317  KY
## 4205  0.06000000   42.71317  KY
## 4206  0.06000000   42.71317  KY
## 4207  0.06000000   42.71317  KY
## 4208  0.06000000   42.71317  KY
## 4209  0.06000000   42.71317  KY
## 4210  0.06000000   42.71317  KY
## 4211  0.06000000   42.71317  KY
## 4212  0.06000000   42.71317  KY
## 4213  0.06000000   42.71317  KY
## 4214  0.06000000   42.71317  KY
## 4215  0.06000000   42.71317  KY
## 4216  0.06000000   42.71317  KY
## 4217  0.06000000   42.71317  KY
## 4218  0.06000000   42.71317  KY
## 4219  0.06000000   42.71317  KY
## 4220  0.06000000   42.71317  KY
## 4221  0.06000000   42.71317  KY
## 4222  0.06000000   42.71317  KY
## 4223  0.06000000   42.71317  KY
## 4224  0.06000000   42.71317  KY
## 4225  0.06000000   42.71317  KY
## 4226  0.06000000   42.71317  KY
## 4227  0.06000000   42.71317  KY
## 4228  0.06000000   42.71317  KY
## 4229  0.06000000   42.71317  KY
## 4230  0.06000000   42.71317  KY
## 4231  0.06000000   42.71317  KY
## 4232  0.06000000   42.71317  KY
## 4233  0.06000000   42.71317  KY
## 4234  0.06000000   42.71317  KY
## 4235  0.06000000   42.71317  KY
## 4236  0.06000000   42.71317  KY
## 4237  0.06000000   42.71317  KY
## 4238  0.06000000   42.71317  KY
## 4239  0.06000000   42.71317  KY
## 4240  0.06000000   42.71317  KY
## 4241  0.06000000   42.71317  KY
## 4242  0.06000000   42.71317  KY
## 4243  0.06000000   42.71317  KY
## 4244  0.06000000   42.71317  KY
## 4245  0.06000000   42.71317  KY
## 4246  0.06000000   42.71317  KY
## 4247  0.06000000   42.71317  KY
## 4248  0.06000000   42.71317  KY
## 4249  0.06000000   42.71317  KY
## 4250  0.06000000   42.71317  KY
## 4251  0.06000000   42.71317  KY
## 4252  0.06000000   42.71317  KY
## 4253  0.06000000   42.71317  KY
## 4254  0.06000000   42.71317  KY
## 4255  0.06000000   42.71317  KY
## 4256  0.06000000   42.71317  KY
## 4257  0.06000000   42.71317  KY
## 4258  0.06000000   42.71317  KY
## 4259  0.06000000   42.71317  KY
## 4260  0.06000000   42.71317  KY
## 4261  0.06000000   42.71317  KY
## 4262  0.06000000   42.71317  KY
## 4263  0.06000000   42.71317  KY
## 4264  0.06000000   42.71317  KY
## 4265  0.06000000   42.71317  KY
## 4266  0.06000000   42.71317  KY
## 4267  0.06000000   42.71317  KY
## 4268  0.06000000   42.71317  KY
## 4269  0.06000000   42.71317  KY
## 4270  0.06000000   42.71317  KY
## 4271  0.06000000   42.71317  KY
## 4272  0.06000000   42.71317  KY
## 4273  0.06000000   42.71317  KY
## 4274  0.06000000   42.71317  KY
## 4275  0.06000000   42.71317  KY
## 4276  0.06000000   42.71317  KY
## 4277  0.06000000   42.71317  KY
## 4278  0.06000000   42.71317  KY
## 4279  0.06000000   42.71317  KY
## 4280  0.06000000   42.71317  KY
## 4281  0.06000000   42.71317  KY
## 4282  0.05200000   42.71317  LA
## 4283  0.05200000   42.71317  LA
## 4284  0.05200000   42.71317  LA
## 4285  0.05200000   42.71317  LA
## 4286  0.05200000   42.71317  LA
## 4287  0.05200000   42.71317  LA
## 4288  0.05200000   42.71317  LA
## 4289  0.05200000   42.71317  LA
## 4290  0.05200000   42.71317  LA
## 4291  0.05200000   42.71317  LA
## 4292  0.05200000   42.71317  LA
## 4293  0.05200000   42.71317  LA
## 4294  0.05200000   42.71317  LA
## 4295  0.05200000   42.71317  LA
## 4296  0.05200000   42.71317  LA
## 4297  0.05200000   42.71317  LA
## 4298  0.05200000   42.71317  LA
## 4299  0.05200000   42.71317  LA
## 4300  0.05200000   42.71317  LA
## 4301  0.05200000   42.71317  LA
## 4302  0.05200000   42.71317  LA
## 4303  0.05200000   42.71317  LA
## 4304  0.05200000   42.71317  LA
## 4305  0.05200000   42.71317  LA
## 4306  0.05200000   42.71317  LA
## 4307  0.05200000   42.71317  LA
## 4308  0.05200000   42.71317  LA
## 4309  0.05200000   42.71317  LA
## 4310  0.05200000   42.71317  LA
## 4311  0.05200000   42.71317  LA
## 4312  0.05200000   42.71317  LA
## 4313  0.05200000   42.71317  LA
## 4314  0.05200000   42.71317  LA
## 4315  0.05200000   42.71317  LA
## 4316  0.05200000   42.71317  LA
## 4317  0.05200000   42.71317  LA
## 4318  0.05200000   42.71317  LA
## 4319  0.05200000   42.71317  LA
## 4320  0.05200000   42.71317  LA
## 4321  0.05200000   42.71317  LA
## 4322  0.05200000   42.71317  LA
## 4323  0.05200000   42.71317  LA
## 4324  0.05200000   42.71317  LA
## 4325  0.05200000   42.71317  LA
## 4326  0.05200000   42.71317  LA
## 4327  0.05200000   42.71317  LA
## 4328  0.05200000   42.71317  LA
## 4329  0.05200000   42.71317  LA
## 4330  0.05200000   42.71317  LA
## 4331  0.05200000   42.71317  LA
## 4332  0.05200000   42.71317  LA
## 4333  0.05200000   42.71317  LA
## 4334  0.05200000   42.71317  LA
## 4335  0.05200000   42.71317  LA
## 4336  0.05200000   42.71317  LA
## 4337  0.05200000   42.71317  LA
## 4338  0.05200000   42.71317  LA
## 4339  0.05200000   42.71317  LA
## 4340  0.05200000   42.71317  LA
## 4341  0.05200000   42.71317  LA
## 4342  0.05200000   42.71317  LA
## 4343  0.05200000   42.71317  LA
## 4344  0.05200000   42.71317  LA
## 4345  0.05200000   42.71317  LA
## 4346  0.05200000   42.71317  LA
## 4347  0.05200000   42.71317  LA
## 4348  0.05200000   42.71317  LA
## 4349  0.05200000   42.71317  LA
## 4350  0.05200000   42.71317  LA
## 4351  0.05200000   42.71317  LA
## 4352  0.05200000   42.71317  LA
## 4353  0.05200000   42.71317  LA
## 4354  0.05200000   42.71317  LA
## 4355  0.05200000   42.71317  LA
## 4356  0.05200000   42.71317  LA
## 4357  0.05200000   42.71317  LA
## 4358  0.05200000   42.71317  LA
## 4359  0.05200000   42.71317  LA
## 4360  0.05200000   42.71317  LA
## 4361  0.05200000   42.71317  LA
## 4362  0.05200000   42.71317  LA
## 4363  0.05200000   42.71317  LA
## 4364  0.05200000   42.71317  LA
## 4365  0.05200000   42.71317  LA
## 4366  0.05200000   42.71317  LA
## 4367  0.05200000   42.71317  LA
## 4368  0.05200000   42.71317  LA
## 4369  0.05200000   42.71317  LA
## 4370  0.05200000   42.71317  LA
## 4371  0.05200000   42.71317  LA
## 4372  0.05200000   42.71317  LA
## 4373  0.05200000   42.71317  LA
## 4374  0.05200000   42.71317  LA
## 4375  0.05200000   42.71317  LA
## 4376  0.05200000   42.71317  LA
## 4377  0.05200000   42.71317  LA
## 4378  0.05200000   42.71317  LA
## 4379  0.05200000   42.71317  LA
## 4380  0.05200000   42.71317  LA
## 4381  0.05200000   42.71317  LA
## 4382  0.05200000   42.71317  LA
## 4383  0.05200000   42.71317  LA
## 4384  0.05200000   42.71317  LA
## 4385  0.05200000   42.71317  LA
## 4386  0.05200000   42.71317  LA
## 4387  0.05200000   42.71317  LA
## 4388  0.05200000   42.71317  LA
## 4389  0.05200000   42.71317  LA
## 4390  0.05200000   42.71317  LA
## 4391  0.05200000   42.71317  LA
## 4392  0.05200000   42.71317  LA
## 4393  0.05200000   42.71317  LA
## 4394  0.05200000   42.71317  LA
## 4395  0.05200000   42.71317  LA
## 4396  0.05200000   42.71317  LA
## 4397  0.05200000   42.71317  LA
## 4398  0.05200000   42.71317  LA
## 4399  0.05200000   42.71317  LA
## 4400  0.05200000   42.71317  LA
## 4401  0.05200000   42.71317  LA
## 4402  0.05200000   42.71317  LA
## 4403  0.05200000   42.71317  LA
## 4404  0.05200000   42.71317  LA
## 4405  0.05200000   42.71317  LA
## 4406  0.05200000   42.71317  LA
## 4407  0.05200000   42.71317  LA
## 4408  0.05200000   42.71317  LA
## 4409  0.05200000   42.71317  LA
## 4410  0.05200000   42.71317  LA
## 4411  0.05200000   42.71317  LA
## 4412  0.05200000   42.71317  LA
## 4413  0.05200000   42.71317  LA
## 4414  0.05200000   42.71317  LA
## 4415  0.05200000   42.71317  LA
## 4416  0.05200000   42.71317  LA
## 4417  0.05200000   42.71317  LA
## 4418  0.05200000   42.71317  LA
## 4419  0.05200000   42.71317  LA
## 4420  0.05200000   42.71317  LA
## 4421  0.05200000   42.71317  LA
## 4422  0.05200000   42.71317  LA
## 4423  0.05200000   42.71317  LA
## 4424  0.05200000   42.71317  LA
## 4425  0.05200000   42.71317  LA
## 4426  0.05200000   42.71317  LA
## 4427  0.05200000   42.71317  LA
## 4428  0.05200000   42.71317  LA
## 4429  0.05200000   42.71317  LA
## 4430  0.05200000   42.71317  LA
## 4431  0.05200000   42.71317  LA
## 4432  0.05200000   42.71317  LA
## 4433  0.05200000   42.71317  LA
## 4434  0.05200000   42.71317  LA
## 4435  0.05200000   42.71317  LA
## 4436  0.05200000   42.71317  LA
## 4437  0.05200000   42.71317  LA
## 4438  0.05200000   42.71317  LA
## 4439  0.05200000   42.71317  LA
## 4440  0.05200000   42.71317  LA
## 4441  0.05200000   42.71317  LA
## 4442  0.05200000   42.71317  LA
## 4443  0.05200000   42.71317  LA
## 4444  0.05200000   42.71317  LA
## 4445  0.05200000   42.71317  LA
## 4446  0.05200000   42.71317  LA
## 4447  0.05200000   42.71317  LA
## 4448  0.05200000   42.71317  LA
## 4449  0.05200000   42.71317  LA
## 4450  0.05200000   42.71317  LA
## 4451  0.05200000   42.71317  LA
## 4452  0.05200000   42.71317  LA
## 4453  0.05200000   42.71317  LA
## 4454  0.05200000   42.71317  LA
## 4455  0.05200000   42.71317  LA
## 4456  0.05200000   42.71317  LA
## 4457  0.05200000   42.71317  LA
## 4458  0.05200000   42.71317  LA
## 4459  0.05200000   42.71317  LA
## 4460  0.05200000   42.71317  LA
## 4461  0.05200000   42.71317  LA
## 4462  0.05200000   42.71317  LA
## 4463  0.05200000   42.71317  LA
## 4464  0.05200000   42.71317  LA
## 4465  0.05200000   42.71317  LA
## 4466  0.05200000   42.71317  LA
## 4467  0.05200000   42.71317  LA
## 4468  0.05200000   42.71317  LA
## 4469  0.05200000   42.71317  LA
## 4470  0.05200000   42.71317  LA
## 4471  0.05200000   42.71317  LA
## 4472  0.05200000   42.71317  LA
## 4473  0.05200000   42.71317  LA
## 4474  0.05200000   42.71317  LA
## 4475  0.05200000   42.71317  LA
## 4476  0.05200000   42.71317  LA
## 4477  0.05200000   42.71317  LA
## 4478  0.05200000   42.71317  LA
## 4479  0.05200000   42.71317  LA
## 4480  0.05200000   42.71317  LA
## 4481  0.05200000   42.71317  LA
## 4482  0.05200000   42.71317  LA
## 4483  0.05200000   42.71317  LA
## 4484  0.05200000   42.71317  LA
## 4485  0.05200000   42.71317  LA
## 4486  0.05200000   42.71317  LA
## 4487  0.05200000   42.71317  LA
## 4488  0.05200000   42.71317  LA
## 4489  0.05200000   42.71317  LA
## 4490  0.05200000   42.71317  LA
## 4491  0.05200000   42.71317  LA
## 4492  0.05200000   42.71317  LA
## 4493  0.05200000   42.71317  LA
## 4494  0.05200000   42.71317  LA
## 4495  0.05200000   42.71317  LA
## 4496  0.05200000   42.71317  LA
## 4497  0.05200000   42.71317  LA
## 4498  0.05200000   42.71317  LA
## 4499  0.05200000   42.71317  LA
## 4500  0.05200000   42.71317  LA
## 4501  0.05200000   42.71317  LA
## 4502  0.05200000   42.71317  LA
## 4503  0.05200000   42.71317  LA
## 4504  0.05200000   42.71317  LA
## 4505  0.05200000   42.71317  LA
## 4506  0.05200000   42.71317  LA
## 4507  0.05200000   42.71317  LA
## 4508  0.05200000   42.71317  LA
## 4509  0.05200000   42.71317  LA
## 4510  0.05200000   42.71317  LA
## 4511  0.05200000   42.71317  LA
## 4512  0.05200000   42.71317  LA
## 4513  0.05200000   42.71317  LA
## 4514  0.05200000   42.71317  LA
## 4515  0.05200000   42.71317  LA
## 4516  0.05200000   42.71317  LA
## 4517  0.05200000   42.71317  LA
## 4518  0.05200000   42.71317  LA
## 4519  0.05200000   42.71317  LA
## 4520  0.05200000   42.71317  LA
## 4521  0.05200000   42.71317  LA
## 4522  0.05200000   42.71317  LA
## 4523  0.05200000   42.71317  LA
## 4524  0.05200000   42.71317  LA
## 4525  0.05200000   42.71317  LA
## 4526  0.05200000   42.71317  LA
## 4527  0.05200000   42.71317  LA
## 4528  0.05200000   42.71317  LA
## 4529  0.05200000   42.71317  LA
## 4530  0.05200000   42.71317  LA
## 4531  0.05200000   42.71317  LA
## 4532  0.05200000   42.71317  LA
## 4533  0.05200000   42.71317  LA
## 4534  0.05200000   42.71317  LA
## 4535  0.05200000   42.71317  LA
## 4536  0.05200000   42.71317  LA
## 4537  0.05200000   42.71317  LA
## 4538  0.05200000   42.71317  LA
## 4539  0.05200000   42.71317  LA
## 4540  0.05200000   42.71317  LA
## 4541  0.05200000   42.71317  LA
## 4542  0.05200000   42.71317  LA
## 4543  0.05200000   42.71317  LA
## 4544  0.05200000   42.71317  LA
## 4545  0.05200000   42.71317  LA
## 4546  0.05200000   42.71317  LA
## 4547  0.05200000   42.71317  LA
## 4548  0.05200000   42.71317  LA
## 4549  0.05200000   42.71317  LA
## 4550  0.05200000   42.71317  LA
## 4551  0.05200000   42.71317  LA
## 4552  0.05200000   42.71317  LA
## 4553  0.05200000   42.71317  LA
## 4554  0.05200000   42.71317  LA
## 4555  0.05200000   42.71317  LA
## 4556  0.05200000   42.71317  LA
## 4557  0.05200000   42.71317  LA
## 4558  0.05200000   42.71317  LA
## 4559  0.05200000   42.71317  LA
## 4560  0.05200000   42.71317  LA
## 4561  0.05200000   42.71317  LA
## 4562  0.05200000   42.71317  LA
## 4563  0.05200000   42.71317  LA
## 4564  0.05200000   42.71317  LA
## 4565  0.05200000   42.71317  LA
## 4566  0.05200000   42.71317  LA
## 4567  0.05200000   42.71317  LA
## 4568  0.05200000   42.71317  LA
## 4569  0.05200000   42.71317  LA
## 4570  0.05200000   42.71317  LA
## 4571  0.05200000   42.71317  LA
## 4572  0.05200000   42.71317  LA
## 4573  0.05200000   42.71317  LA
## 4574  0.05200000   42.71317  LA
## 4575  0.05200000   42.71317  LA
## 4576  0.05200000   42.71317  LA
## 4577  0.05200000   42.71317  LA
## 4578  0.05200000   42.71317  LA
## 4579  0.05200000   42.71317  LA
## 4580  0.05200000   42.71317  LA
## 4581  0.05200000   42.71317  LA
## 4582  0.05200000   42.71317  LA
## 4583  0.05200000   42.71317  LA
## 4584  0.05200000   42.71317  LA
## 4585  0.05200000   42.71317  LA
## 4586  0.05200000   42.71317  LA
## 4587  0.05200000   42.71317  LA
## 4588  0.05200000   42.71317  LA
## 4589  0.05200000   42.71317  LA
## 4590  0.05200000   42.71317  LA
## 4591  0.05200000   42.71317  LA
## 4592  0.05200000   42.71317  LA
## 4593  0.05200000   42.71317  LA
## 4594  0.05200000   42.71317  LA
## 4595  0.05200000   42.71317  LA
## 4596  0.05200000   42.71317  LA
## 4597  0.05200000   42.71317  LA
## 4598  0.05200000   42.71317  LA
## 4599  0.05200000   42.71317  LA
## 4600  0.05200000   42.71317  LA
## 4601  0.05200000   42.71317  LA
## 4602  0.05200000   42.71317  LA
## 4603  0.05200000   42.71317  LA
## 4604  0.05200000   42.71317  LA
## 4605  0.05200000   42.71317  LA
## 4606  0.05200000   42.71317  LA
## 4607  0.05200000   42.71317  LA
## 4608  0.05200000   42.71317  LA
## 4609  0.05200000   42.71317  LA
## 4610  0.05200000   42.71317  LA
## 4611  0.05200000   42.71317  LA
## 4612  0.05200000   42.71317  LA
## 4613  0.05200000   42.71317  LA
## 4614  0.05200000   42.71317  LA
## 4615  0.05200000   42.71317  LA
## 4616  0.05200000   42.71317  LA
## 4617  0.05200000   42.71317  LA
## 4618  0.05200000   42.71317  LA
## 4619  0.05200000   42.71317  LA
## 4620  0.05200000   42.71317  LA
## 4621  0.05200000   42.71317  LA
## 4622  0.05200000   42.71317  LA
## 4623  0.05200000   42.71317  LA
## 4624  0.05200000   42.71317  LA
## 4625  0.05200000   42.71317  LA
## 4626  0.05200000   42.71317  LA
## 4627  0.05200000   42.71317  LA
## 4628  0.05200000   42.71317  LA
## 4629  0.05200000   42.71317  LA
## 4630  0.05200000   42.71317  LA
## 4631  0.05200000   42.71317  LA
## 4632  0.05200000   42.71317  LA
## 4633  0.05200000   42.71317  LA
## 4634  0.05200000   42.71317  LA
## 4635  0.05200000   42.71317  LA
## 4636  0.05200000   42.71317  LA
## 4637  0.05200000   42.71317  LA
## 4638  0.05200000   42.71317  LA
## 4639  0.05200000   42.71317  LA
## 4640  0.05200000   42.71317  LA
## 4641  0.05200000   42.71317  LA
## 4642  0.05200000   42.71317  LA
## 4643  0.05200000   42.71317  LA
## 4644  0.05200000   42.71317  LA
## 4645  0.05200000   42.71317  LA
## 4646  0.05200000   42.71317  LA
## 4647  0.05200000   42.71317  LA
## 4648  0.05200000   42.71317  LA
## 4649  0.05200000   42.71317  LA
## 4650  0.05200000   42.71317  LA
## 4651  0.05200000   42.71317  LA
## 4652  0.05200000   42.71317  LA
## 4653  0.05200000   42.71317  LA
## 4654  0.05200000   42.71317  LA
## 4655  0.05200000   42.71317  LA
## 4656  0.05200000   42.71317  LA
## 4657  0.05200000   42.71317  LA
## 4658  0.05200000   42.71317  LA
## 4659  0.05200000   42.71317  LA
## 4660  0.05200000   42.71317  LA
## 4661  0.05200000   42.71317  LA
## 4662  0.05200000   42.71317  LA
## 4663  0.05200000   42.71317  LA
## 4664  0.05200000   42.71317  LA
## 4665  0.05200000   42.71317  LA
## 4666  0.05200000   42.71317  LA
## 4667  0.05200000   42.71317  LA
## 4668  0.05200000   42.71317  LA
## 4669  0.05200000   42.71317  LA
## 4670  0.05200000   42.71317  LA
## 4671  0.05200000   42.71317  LA
## 4672  0.05200000   42.71317  LA
## 4673  0.05200000   42.71317  LA
## 4674  0.05200000   42.71317  LA
## 4675  0.05200000   42.71317  LA
## 4676  0.05200000   42.71317  LA
## 4677  0.05200000   42.71317  LA
## 4678  0.05200000   42.71317  LA
## 4679  0.05200000   42.71317  LA
## 4680  0.05200000   42.71317  LA
## 4681  0.05200000   42.71317  LA
## 4682  0.05200000   42.71317  LA
## 4683  0.05200000   42.71317  LA
## 4684  0.05200000   42.71317  LA
## 4685  0.05200000   42.71317  LA
## 4686  0.05200000   42.71317  LA
## 4687  0.05200000   42.71317  LA
## 4688  0.05200000   42.71317  LA
## 4689  0.05200000   42.71317  LA
## 4690  0.05200000   42.71317  LA
## 4691  0.05200000   42.71317  LA
## 4692  0.05200000   42.71317  LA
## 4693  0.05200000   42.71317  LA
## 4694  0.05200000   42.71317  LA
## 4695  0.05200000   42.71317  LA
## 4696  0.05200000   42.71317  LA
## 4697  0.05200000   42.71317  LA
## 4698  0.05200000   42.71317  LA
## 4699  0.05200000   42.71317  LA
## 4700  0.05200000   42.71317  LA
## 4701  0.05200000   42.71317  LA
## 4702  0.05200000   42.71317  LA
## 4703  0.05200000   42.71317  LA
## 4704  0.05200000   42.71317  LA
## 4705  0.05200000   42.71317  LA
## 4706  0.05200000   42.71317  LA
## 4707  0.05200000   42.71317  LA
## 4708  0.05200000   42.71317  LA
## 4709  0.05200000   42.71317  LA
## 4710  0.05200000   42.71317  LA
## 4711  0.05200000   42.71317  LA
## 4712  0.05200000   42.71317  LA
## 4713  0.05200000   42.71317  LA
## 4714  0.05200000   42.71317  LA
## 4715  0.05200000   42.71317  LA
## 4716  0.05200000   42.71317  LA
## 4717  0.05200000   42.71317  LA
## 4718  0.05200000   42.71317  LA
## 4719  0.05200000   42.71317  LA
## 4720  0.05200000   42.71317  LA
## 4721  0.05200000   42.71317  LA
## 4722  0.05200000   42.71317  LA
## 4723  0.05200000   42.71317  LA
## 4724  0.05200000   42.71317  LA
## 4725  0.05200000   42.71317  LA
## 4726  0.05200000   42.71317  LA
## 4727  0.05200000   42.71317  LA
## 4728  0.05200000   42.71317  LA
## 4729  0.05200000   42.71317  LA
## 4730  0.05200000   42.71317  LA
## 4731  0.05200000   42.71317  LA
## 4732  0.05200000   42.71317  LA
## 4733  0.05200000   42.71317  LA
## 4734  0.05200000   42.71317  LA
## 4735  0.05200000   42.71317  LA
## 4736  0.05200000   42.71317  LA
## 4737  0.05200000   42.71317  LA
## 4738  0.05200000   42.71317  LA
## 4739  0.05200000   42.71317  LA
## 4740  0.05200000   42.71317  LA
## 4741  0.05200000   42.71317  LA
## 4742  0.05200000   42.71317  LA
## 4743  0.05200000   42.71317  LA
## 4744  0.05200000   42.71317  LA
## 4745  0.05200000   42.71317  LA
## 4746  0.05200000   42.71317  LA
## 4747  0.05200000   42.71317  LA
## 4748  0.05200000   42.71317  LA
## 4749  0.05200000   42.71317  LA
## 4750  0.05200000   42.71317  LA
## 4751  0.05200000   42.71317  LA
## 4752  0.05200000   42.71317  LA
## 4753  0.05200000   42.71317  LA
## 4754  0.05200000   42.71317  LA
## 4755  0.05200000   42.71317  LA
## 4756  0.05200000   42.71317  LA
## 4757  0.05200000   42.71317  LA
## 4758  0.05200000   42.71317  LA
## 4759  0.05200000   42.71317  LA
## 4760  0.05200000   42.71317  LA
## 4761  0.05200000   42.71317  LA
## 4762  0.05200000   42.71317  LA
## 4763  0.05200000   42.71317  LA
## 4764  0.05200000   42.71317  LA
## 4765  0.05200000   42.71317  LA
## 4766  0.05200000   42.71317  LA
## 4767  0.05200000   42.71317  LA
## 4768  0.05200000   42.71317  LA
## 4769  0.05200000   42.71317  LA
## 4770  0.05200000   42.71317  LA
## 4771  0.05200000   42.71317  LA
## 4772  0.05200000   42.71317  LA
## 4773  0.05200000   42.71317  LA
## 4774  0.05200000   42.71317  LA
## 4775  0.05200000   42.71317  LA
## 4776  0.05200000   42.71317  LA
## 4777  0.05200000   42.71317  LA
## 4778  0.05200000   42.71317  LA
## 4779  0.05200000   42.71317  LA
## 4780  0.05200000   42.71317  LA
## 4781  0.05200000   42.71317  LA
## 4782  0.05200000   42.71317  LA
## 4783  0.05200000   42.71317  LA
## 4784  0.05200000   42.71317  LA
## 4785  0.05200000   42.71317  LA
## 4786  0.05200000   42.71317  LA
## 4787  0.05200000   42.71317  LA
## 4788  0.05200000   42.71317  LA
## 4789  0.05200000   42.71317  LA
## 4790  0.05200000   42.71317  LA
## 4791  0.05200000   42.71317  LA
## 4792  0.05200000   42.71317  LA
## 4793  0.05200000   42.71317  LA
## 4794  0.05200000   42.71317  LA
## 4795  0.05200000   42.71317  LA
## 4796  0.05200000   42.71317  LA
## 4797  0.05200000   42.71317  LA
## 4798  0.05200000   42.71317  LA
## 4799  0.05200000   42.71317  LA
## 4800  0.05200000   42.71317  LA
## 4801  0.05200000   42.71317  LA
## 4802  0.05200000   42.71317  LA
## 4803  0.05200000   42.71317  LA
## 4804  0.05200000   42.71317  LA
## 4805  0.05200000   42.71317  LA
## 4806  0.05200000   42.71317  LA
## 4807  0.05200000   42.71317  LA
## 4808  0.05200000   42.71317  LA
## 4809  0.05200000   42.71317  LA
## 4810  0.05200000   42.71317  LA
## 4811  0.05200000   42.71317  LA
## 4812  0.05200000   42.71317  LA
## 4813  0.05200000   42.71317  LA
## 4814  0.05200000   42.71317  LA
## 4815  0.05200000   42.71317  LA
## 4816  0.05200000   42.71317  LA
## 4817  0.05200000   42.71317  LA
## 4818  0.05200000   42.71317  LA
## 4819  0.05200000   42.71317  LA
## 4820  0.05200000   42.71317  LA
## 4821  0.05200000   42.71317  LA
## 4822  0.05200000   42.71317  LA
## 4823  0.05200000   42.71317  LA
## 4824  0.05200000   42.71317  LA
## 4825  0.05200000   42.71317  LA
## 4826  0.05200000   42.71317  LA
## 4827  0.05200000   42.71317  LA
## 4828  0.05200000   42.71317  LA
## 4829  0.05200000   42.71317  LA
## 4830  0.05200000   42.71317  LA
## 4831  0.05200000   42.71317  LA
## 4832  0.05200000   42.71317  LA
## 4833  0.05200000   42.71317  LA
## 4834  0.05200000   42.71317  LA
## 4835  0.05200000   42.71317  LA
## 4836  0.05200000   42.71317  LA
## 4837  0.05200000   42.71317  LA
## 4838  0.05200000   42.71317  LA
## 4839  0.05200000   42.71317  LA
## 4840  0.05200000   42.71317  LA
## 4841  0.05200000   42.71317  LA
## 4842  0.05200000   42.71317  LA
## 4843  0.05200000   42.71317  LA
## 4844  0.05200000   42.71317  LA
## 4845  0.05200000   42.71317  LA
## 4846  0.05200000   42.71317  LA
## 4847  0.05200000   42.71317  LA
## 4848  0.05200000   42.71317  LA
## 4849  0.05200000   42.71317  LA
## 4850  0.05200000   42.71317  LA
## 4851  0.05200000   42.71317  LA
## 4852  0.05200000   42.71317  LA
## 4853  0.05200000   42.71317  LA
## 4854  0.05200000   42.71317  LA
## 4855  0.05200000   42.71317  LA
## 4856  0.05200000   42.71317  LA
## 4857  0.05200000   42.71317  LA
## 4858  0.05200000   42.71317  LA
## 4859  0.05200000   42.71317  LA
## 4860  0.05200000   42.71317  LA
## 4861  0.05200000   42.71317  LA
## 4862  0.05200000   42.71317  LA
## 4863  0.05200000   42.71317  LA
## 4864  0.05200000   42.71317  LA
## 4865  0.05200000   42.71317  LA
## 4866  0.05200000   42.71317  LA
## 4867  0.05200000   42.71317  LA
## 4868  0.05200000   42.71317  LA
## 4869  0.05200000   42.71317  LA
## 4870  0.05200000   42.71317  LA
## 4871  0.05200000   42.71317  LA
## 4872  0.05200000   42.71317  LA
## 4873  0.05200000   42.71317  LA
## 4874  0.05200000   42.71317  LA
## 4875  0.05200000   42.71317  LA
## 4876  0.05200000   42.71317  LA
## 4877  0.05200000   42.71317  LA
## 4878  0.05200000   42.71317  LA
## 4879  0.05200000   42.71317  LA
## 4880  0.05200000   42.71317  LA
## 4881  0.05200000   42.71317  LA
## 4882  0.05200000   42.71317  LA
## 4883  0.05200000   42.71317  LA
## 4884  0.05200000   42.71317  LA
## 4885  0.05200000   42.71317  LA
## 4886  0.05200000   42.71317  LA
## 4887  0.05200000   42.71317  LA
## 4888  0.05200000   42.71317  LA
## 4889  0.05200000   42.71317  LA
## 4890  0.05200000   42.71317  LA
## 4891  0.05200000   42.71317  LA
## 4892  0.05200000   42.71317  LA
## 4893  0.05200000   42.71317  LA
## 4894  0.05200000   42.71317  LA
## 4895  0.05200000   42.71317  LA
## 4896  0.05200000   42.71317  LA
## 4897  0.05200000   42.71317  LA
## 4898  0.05200000   42.71317  LA
## 4899  0.05200000   42.71317  LA
## 4900  0.05200000   42.71317  LA
## 4901  0.05200000   42.71317  LA
## 4902  0.05200000   42.71317  LA
## 4903  0.05200000   42.71317  LA
## 4904  0.05200000   42.71317  LA
## 4905  0.05200000   42.71317  LA
## 4906  0.05200000   42.71317  LA
## 4907  0.05200000   42.71317  LA
## 4908  0.05200000   42.71317  LA
## 4909  0.05200000   42.71317  LA
## 4910  0.05200000   42.71317  LA
## 4911  0.05200000   42.71317  LA
## 4912  0.05200000   42.71317  LA
## 4913  0.05200000   42.71317  LA
## 4914  0.05200000   42.71317  LA
## 4915  0.05200000   42.71317  LA
## 4916  0.05200000   42.71317  LA
## 4917  0.05200000   42.71317  LA
## 4918  0.05200000   42.71317  LA
## 4919  0.05200000   42.71317  LA
## 4920  0.05200000   42.71317  LA
## 4921  0.05200000   42.71317  LA
## 4922  0.05200000   42.71317  LA
## 4923  0.05200000   42.71317  LA
## 4924  0.05200000   42.71317  LA
## 4925  0.05200000   42.71317  LA
## 4926  0.05200000   42.71317  LA
## 4927  0.05200000   42.71317  LA
## 4928  0.05200000   42.71317  LA
## 4929  0.05200000   42.71317  LA
## 4930  0.05200000   42.71317  LA
## 4931  0.05200000   42.71317  LA
## 4932  0.05100000   42.71317  ME
## 4933  0.05100000   42.71317  ME
## 4934  0.05100000   42.71317  ME
## 4935  0.05100000   42.71317  ME
## 4936  0.05100000   42.71317  ME
## 4937  0.05100000   42.71317  ME
## 4938  0.05100000   42.71317  ME
## 4939  0.05100000   42.71317  ME
## 4940  0.05100000   42.71317  ME
## 4941  0.05100000   42.71317  ME
## 4942  0.05100000   42.71317  ME
## 4943  0.05100000   42.71317  ME
## 4944  0.05100000   42.71317  ME
## 4945  0.05100000   42.71317  ME
## 4946  0.05100000   42.71317  ME
## 4947  0.05100000   42.71317  ME
## 4948  0.05100000   42.71317  ME
## 4949  0.05100000   42.71317  ME
## 4950  0.05100000   42.71317  ME
## 4951  0.05100000   42.71317  ME
## 4952  0.05100000   42.71317  ME
## 4953  0.05100000   42.71317  ME
## 4954  0.05100000   42.71317  ME
## 4955  0.05100000   42.71317  ME
## 4956  0.05100000   42.71317  ME
## 4957  0.05100000   42.71317  ME
## 4958  0.05100000   42.71317  ME
## 4959  0.05100000   42.71317  ME
## 4960  0.05100000   42.71317  ME
## 4961  0.05100000   42.71317  ME
## 4962  0.05100000   42.71317  ME
## 4963  0.05100000   42.71317  ME
## 4964  0.05100000   42.71317  ME
## 4965  0.05100000   42.71317  ME
## 4966  0.05100000   42.71317  ME
## 4967  0.05100000   42.71317  ME
## 4968  0.05100000   42.71317  ME
## 4969  0.05100000   42.71317  ME
## 4970  0.05100000   42.71317  ME
## 4971  0.05100000   42.71317  ME
## 4972  0.05100000   42.71317  ME
## 4973  0.05100000   42.71317  ME
## 4974  0.05100000   42.71317  ME
## 4975  0.05100000   42.71317  ME
## 4976  0.05100000   42.71317  ME
## 4977  0.05100000   42.71317  ME
## 4978  0.05100000   42.71317  ME
## 4979  0.05100000   42.71317  ME
## 4980  0.05100000   42.71317  ME
## 4981  0.05100000   42.71317  ME
## 4982  0.05100000   42.71317  ME
## 4983  0.05100000   42.71317  ME
## 4984  0.05100000   42.71317  ME
## 4985  0.05100000   42.71317  ME
## 4986  0.05100000   42.71317  ME
## 4987  0.05100000   42.71317  ME
## 4988  0.05100000   42.71317  ME
## 4989  0.05100000   42.71317  ME
## 4990  0.05100000   42.71317  ME
## 4991  0.05100000   42.71317  ME
## 4992  0.05100000   42.71317  ME
## 4993  0.05100000   42.71317  ME
## 4994  0.05100000   42.71317  ME
## 4995  0.05100000   42.71317  ME
## 4996  0.05100000   42.71317  ME
## 4997  0.05100000   42.71317  ME
## 4998  0.05100000   42.71317  ME
## 4999  0.05100000   42.71317  ME
## 5000  0.05100000   42.71317  ME
## 5001  0.05100000   42.71317  ME
## 5002  0.05100000   42.71317  ME
## 5003  0.05100000   42.71317  ME
## 5004  0.05100000   42.71317  ME
## 5005  0.05100000   42.71317  ME
## 5006  0.05100000   42.71317  ME
## 5007  0.05100000   42.71317  ME
## 5008  0.05100000   42.71317  ME
## 5009  0.05100000   42.71317  ME
## 5010  0.05100000   42.71317  ME
## 5011  0.05100000   42.71317  ME
## 5012  0.05100000   42.71317  ME
## 5013  0.05100000   42.71317  ME
## 5014  0.05100000   42.71317  ME
## 5015  0.05100000   42.71317  ME
## 5016  0.05100000   42.71317  ME
## 5017  0.05100000   42.71317  ME
## 5018  0.05100000   42.71317  ME
## 5019  0.05100000   42.71317  ME
## 5020  0.05100000   42.71317  ME
## 5021  0.05100000   42.71317  ME
## 5022  0.05100000   42.71317  ME
## 5023  0.05100000   42.71317  ME
## 5024  0.05100000   42.71317  ME
## 5025  0.05100000   42.71317  ME
## 5026  0.05100000   42.71317  ME
## 5027  0.05100000   42.71317  ME
## 5028  0.05100000   42.71317  ME
## 5029  0.05100000   42.71317  ME
## 5030  0.05100000   42.71317  ME
## 5031  0.05100000   42.71317  ME
## 5032  0.05100000   42.71317  ME
## 5033  0.05100000   42.71317  ME
## 5034  0.05100000   42.71317  ME
## 5035  0.05100000   42.71317  ME
## 5036  0.05100000   42.71317  ME
## 5037  0.05100000   42.71317  ME
## 5038  0.05100000   42.71317  ME
## 5039  0.05100000   42.71317  ME
## 5040  0.05100000   42.71317  ME
## 5041  0.05100000   42.71317  ME
## 5042  0.05100000   42.71317  ME
## 5043  0.05100000   42.71317  ME
## 5044  0.05100000   42.71317  ME
## 5045  0.05100000   42.71317  ME
## 5046  0.05100000   42.71317  ME
## 5047  0.05100000   42.71317  ME
## 5048  0.05100000   42.71317  ME
## 5049  0.05100000   42.71317  ME
## 5050  0.05100000   42.71317  ME
## 5051  0.05100000   42.71317  ME
## 5052  0.05100000   42.71317  ME
## 5053  0.05100000   42.71317  ME
## 5054  0.05100000   42.71317  ME
## 5055  0.05100000   42.71317  ME
## 5056  0.05100000   42.71317  ME
## 5057  0.05100000   42.71317  ME
## 5058  0.05100000   42.71317  ME
## 5059  0.05100000   42.71317  ME
## 5060  0.05100000   42.71317  ME
## 5061  0.05100000   42.71317  ME
## 5062  0.05100000   42.71317  ME
## 5063  0.05100000   42.71317  ME
## 5064  0.05100000   42.71317  ME
## 5065  0.05100000   42.71317  ME
## 5066  0.05100000   42.71317  ME
## 5067  0.05100000   42.71317  ME
## 5068  0.05100000   42.71317  ME
## 5069  0.05100000   42.71317  ME
## 5070  0.05100000   42.71317  ME
## 5071  0.05100000   42.71317  ME
## 5072  0.05100000   42.71317  ME
## 5073  0.05100000   42.71317  ME
## 5074  0.05100000   42.71317  ME
## 5075  0.05100000   42.71317  ME
## 5076  0.05100000   42.71317  ME
## 5077  0.05100000   42.71317  ME
## 5078  0.05100000   42.71317  ME
## 5079  0.05100000   42.71317  ME
## 5080  0.05100000   42.71317  ME
## 5081  0.05100000   42.71317  ME
## 5082  0.05100000   42.71317  ME
## 5083  0.05100000   42.71317  ME
## 5084  0.05100000   42.71317  ME
## 5085  0.05100000   42.71317  ME
## 5086  0.05100000   42.71317  ME
## 5087  0.05100000   42.71317  ME
## 5088  0.05100000   42.71317  ME
## 5089  0.05100000   42.71317  ME
## 5090  0.05100000   42.71317  ME
## 5091  0.05100000   42.71317  ME
## 5092  0.05100000   42.71317  ME
## 5093  0.05100000   42.71317  ME
## 5094  0.05100000   42.71317  ME
## 5095  0.05100000   42.71317  ME
## 5096  0.05100000   42.71317  ME
## 5097  0.05100000   42.71317  ME
## 5098  0.05100000   42.71317  ME
## 5099  0.05100000   42.71317  ME
## 5100  0.05100000   42.71317  ME
## 5101  0.05100000   42.71317  ME
## 5102  0.05100000   42.71317  ME
## 5103  0.05100000   42.71317  ME
## 5104  0.05100000   42.71317  ME
## 5105  0.05100000   42.71317  ME
## 5106  0.05100000   42.71317  ME
## 5107  0.05100000   42.71317  ME
## 5108  0.05100000   42.71317  ME
## 5109  0.05100000   42.71317  ME
## 5110  0.05100000   42.71317  ME
## 5111  0.05100000   42.71317  ME
## 5112  0.05100000   42.71317  ME
## 5113  0.05100000   42.71317  ME
## 5114  0.05100000   42.71317  ME
## 5115  0.05100000   42.71317  ME
## 5116  0.05100000   42.71317  ME
## 5117  0.05100000   42.71317  ME
## 5118  0.05100000   42.71317  ME
## 5119  0.05100000   42.71317  ME
## 5120  0.05100000   42.71317  ME
## 5121  0.05100000   42.71317  ME
## 5122  0.05100000   42.71317  ME
## 5123  0.05100000   42.71317  ME
## 5124  0.05100000   42.71317  ME
## 5125  0.05100000   42.71317  ME
## 5126  0.05100000   42.71317  ME
## 5127  0.05100000   42.71317  ME
## 5128  0.05100000   42.71317  ME
## 5129  0.05100000   42.71317  ME
## 5130  0.05100000   42.71317  ME
## 5131  0.05100000   42.71317  ME
## 5132  0.05100000   42.71317  ME
## 5133  0.05100000   42.71317  ME
## 5134  0.05100000   42.71317  ME
## 5135  0.05100000   42.71317  ME
## 5136  0.05100000   42.71317  ME
## 5137  0.05100000   42.71317  ME
## 5138  0.05100000   42.71317  ME
## 5139  0.05100000   42.71317  ME
## 5140  0.05100000   42.71317  ME
## 5141  0.05100000   42.71317  ME
## 5142  0.05100000   42.71317  ME
## 5143  0.05100000   42.71317  ME
## 5144  0.05100000   42.71317  ME
## 5145  0.05100000   42.71317  ME
## 5146  0.05100000   42.71317  ME
## 5147  0.05100000   42.71317  ME
## 5148  0.05100000   42.71317  ME
## 5149  0.05100000   42.71317  ME
## 5150  0.05100000   42.71317  ME
## 5151  0.05100000   42.71317  ME
## 5152  0.05100000   42.71317  ME
## 5153  0.05100000   42.71317  ME
## 5154  0.05100000   42.71317  ME
## 5155  0.05100000   42.71317  ME
## 5156  0.05100000   42.71317  ME
## 5157  0.05100000   42.71317  ME
## 5158  0.05100000   42.71317  ME
## 5159  0.05100000   42.71317  ME
## 5160  0.05100000   42.71317  ME
## 5161  0.05100000   42.71317  ME
## 5162  0.05100000   42.71317  ME
## 5163  0.05100000   42.71317  ME
## 5164  0.05100000   42.71317  ME
## 5165  0.05100000   42.71317  ME
## 5166  0.05100000   42.71317  ME
## 5167  0.05100000   42.71317  ME
## 5168  0.05100000   42.71317  ME
## 5169  0.05100000   42.71317  ME
## 5170  0.05100000   42.71317  ME
## 5171  0.05100000   42.71317  ME
## 5172  0.05100000   42.71317  ME
## 5173  0.05100000   42.71317  ME
## 5174  0.05100000   42.71317  ME
## 5175  0.05100000   42.71317  ME
## 5176  0.05100000   42.71317  ME
## 5177  0.05100000   42.71317  ME
## 5178  0.05100000   42.71317  ME
## 5179  0.05100000   42.71317  ME
## 5180  0.05100000   42.71317  ME
## 5181  0.05100000   42.71317  ME
## 5182  0.05100000   42.71317  ME
## 5183  0.05100000   42.71317  ME
## 5184  0.05100000   42.71317  ME
## 5185  0.05100000   42.71317  ME
## 5186  0.05100000   42.71317  ME
## 5187  0.05100000   42.71317  ME
## 5188  0.05100000   42.71317  ME
## 5189  0.05100000   42.71317  ME
## 5190  0.05100000   42.71317  ME
## 5191  0.05100000   42.71317  ME
## 5192  0.05100000   42.71317  ME
## 5193  0.05100000   42.71317  ME
## 5194  0.05100000   42.71317  ME
## 5195  0.05100000   42.71317  ME
## 5196  0.05100000   42.71317  ME
## 5197  0.05100000   42.71317  ME
## 5198  0.05100000   42.71317  ME
## 5199  0.05100000   42.71317  ME
## 5200  0.05100000   42.71317  ME
## 5201  0.05100000   42.71317  ME
## 5202  0.05100000   42.71317  ME
## 5203  0.05100000   42.71317  ME
## 5204  0.05100000   42.71317  ME
## 5205  0.05100000   42.71317  ME
## 5206  0.05100000   42.71317  ME
## 5207  0.05100000   42.71317  ME
## 5208  0.05100000   42.71317  ME
## 5209  0.05100000   42.71317  ME
## 5210  0.05100000   42.71317  ME
## 5211  0.05100000   42.71317  ME
## 5212  0.05100000   42.71317  ME
## 5213  0.05100000   42.71317  ME
## 5214  0.05100000   42.71317  ME
## 5215  0.05100000   42.71317  ME
## 5216  0.05100000   42.71317  ME
## 5217  0.05100000   42.71317  ME
## 5218  0.05100000   42.71317  ME
## 5219  0.05100000   42.71317  ME
## 5220  0.05100000   42.71317  ME
## 5221  0.05100000   42.71317  ME
## 5222  0.05100000   42.71317  ME
## 5223  0.05100000   42.71317  ME
## 5224  0.05100000   42.71317  ME
## 5225  0.05100000   42.71317  ME
## 5226  0.05100000   42.71317  ME
## 5227  0.05100000   42.71317  ME
## 5228  0.05100000   42.71317  ME
## 5229  0.05100000   42.71317  ME
## 5230  0.05100000   42.71317  ME
## 5231  0.05100000   42.71317  ME
## 5232  0.05100000   42.71317  ME
## 5233  0.05100000   42.71317  ME
## 5234  0.05100000   42.71317  ME
## 5235  0.05100000   42.71317  ME
## 5236  0.05100000   42.71317  ME
## 5237  0.05100000   42.71317  ME
## 5238  0.05100000   42.71317  ME
## 5239  0.05100000   42.71317  ME
## 5240  0.05100000   42.71317  ME
## 5241  0.05100000   42.71317  ME
## 5242  0.05100000   42.71317  ME
## 5243  0.05100000   42.71317  ME
## 5244  0.05100000   42.71317  ME
## 5245  0.05100000   42.71317  ME
## 5246  0.05100000   42.71317  ME
## 5247  0.05100000   42.71317  ME
## 5248  0.05100000   42.71317  ME
## 5249  0.05100000   42.71317  ME
## 5250  0.05100000   42.71317  ME
## 5251  0.05100000   42.71317  ME
## 5252  0.05100000   42.71317  ME
## 5253  0.05100000   42.71317  ME
## 5254  0.05100000   42.71317  ME
## 5255  0.05100000   42.71317  ME
## 5256  0.05100000   42.71317  ME
## 5257  0.05100000   42.71317  ME
## 5258  0.05100000   42.71317  ME
## 5259  0.05100000   42.71317  ME
## 5260  0.05100000   42.71317  ME
## 5261  0.05100000   42.71317  ME
## 5262  0.05100000   42.71317  ME
## 5263  0.05100000   42.71317  ME
## 5264  0.05100000   42.71317  ME
## 5265  0.05100000   42.71317  ME
## 5266  0.05100000   42.71317  ME
## 5267  0.05100000   42.71317  ME
## 5268  0.05100000   42.71317  ME
## 5269  0.05100000   42.71317  ME
## 5270  0.05100000   42.71317  ME
## 5271  0.05100000   42.71317  ME
## 5272  0.05100000   42.71317  ME
## 5273  0.05100000   42.71317  ME
## 5274  0.05100000   42.71317  ME
## 5275  0.05100000   42.71317  ME
## 5276  0.05100000   42.71317  ME
## 5277  0.05100000   42.71317  ME
## 5278  0.05100000   42.71317  ME
## 5279  0.05100000   42.71317  ME
## 5280  0.05100000   42.71317  ME
## 5281  0.05100000   42.71317  ME
## 5282  0.05100000   42.71317  ME
## 5283  0.05100000   42.71317  ME
## 5284  0.05100000   42.71317  ME
## 5285  0.05100000   42.71317  ME
## 5286  0.05100000   42.71317  ME
## 5287  0.05100000   42.71317  ME
## 5288  0.05100000   42.71317  ME
## 5289  0.05100000   42.71317  ME
## 5290  0.05100000   42.71317  ME
## 5291  0.05100000   42.71317  ME
## 5292  0.05100000   42.71317  ME
## 5293  0.05100000   42.71317  ME
## 5294  0.05100000   42.71317  ME
## 5295  0.05100000   42.71317  ME
## 5296  0.05100000   42.71317  ME
## 5297  0.05100000   42.71317  ME
## 5298  0.05100000   42.71317  ME
## 5299  0.05100000   42.71317  ME
## 5300  0.05100000   42.71317  ME
## 5301  0.05100000   42.71317  ME
## 5302  0.05100000   42.71317  ME
## 5303  0.05100000   42.71317  ME
## 5304  0.05100000   42.71317  ME
## 5305  0.05100000   42.71317  ME
## 5306  0.05100000   42.71317  ME
## 5307  0.05100000   42.71317  ME
## 5308  0.05100000   42.71317  ME
## 5309  0.05100000   42.71317  ME
## 5310  0.05100000   42.71317  ME
## 5311  0.05100000   42.71317  ME
## 5312  0.05100000   42.71317  ME
## 5313  0.05100000   42.71317  ME
## 5314  0.05100000   42.71317  ME
## 5315  0.05100000   42.71317  ME
## 5316  0.05100000   42.71317  ME
## 5317  0.05100000   42.71317  ME
## 5318  0.05100000   42.71317  ME
## 5319  0.05100000   42.71317  ME
## 5320  0.05100000   42.71317  ME
## 5321  0.05100000   42.71317  ME
## 5322  0.05100000   42.71317  ME
## 5323  0.05100000   42.71317  ME
## 5324  0.05100000   42.71317  ME
## 5325  0.05100000   42.71317  ME
## 5326  0.05100000   42.71317  ME
## 5327  0.05100000   42.71317  ME
## 5328  0.05100000   42.71317  ME
## 5329  0.05100000   42.71317  ME
## 5330  0.05100000   42.71317  ME
## 5331  0.05800000   42.71317  MD
## 5332  0.05800000   42.71317  MD
## 5333  0.05800000   42.71317  MD
## 5334  0.05800000   42.71317  MD
## 5335  0.05800000   42.71317  MD
## 5336  0.05800000   42.71317  MD
## 5337  0.05800000   42.71317  MD
## 5338  0.05800000   42.71317  MD
## 5339  0.05800000   42.71317  MD
## 5340  0.05800000   42.71317  MD
## 5341  0.05800000   42.71317  MD
## 5342  0.05800000   42.71317  MD
## 5343  0.05800000   42.71317  MD
## 5344  0.05800000   42.71317  MD
## 5345  0.05800000   42.71317  MD
## 5346  0.05800000   42.71317  MD
## 5347  0.05800000   42.71317  MD
## 5348  0.05800000   42.71317  MD
## 5349  0.05800000   42.71317  MD
## 5350  0.05800000   42.71317  MD
## 5351  0.05800000   42.71317  MD
## 5352  0.05800000   42.71317  MD
## 5353  0.05800000   42.71317  MD
## 5354  0.05800000   42.71317  MD
## 5355  0.05800000   42.71317  MD
## 5356  0.05800000   42.71317  MD
## 5357  0.05800000   42.71317  MD
## 5358  0.05800000   42.71317  MD
## 5359  0.05800000   42.71317  MD
## 5360  0.05800000   42.71317  MD
## 5361  0.05800000   42.71317  MD
## 5362  0.05800000   42.71317  MD
## 5363  0.05800000   42.71317  MD
## 5364  0.05800000   42.71317  MD
## 5365  0.05800000   42.71317  MD
## 5366  0.05800000   42.71317  MD
## 5367  0.05800000   42.71317  MD
## 5368  0.05800000   42.71317  MD
## 5369  0.05800000   42.71317  MD
## 5370  0.05800000   42.71317  MD
## 5371  0.05800000   42.71317  MD
## 5372  0.05800000   42.71317  MD
## 5373  0.05800000   42.71317  MD
## 5374  0.05800000   42.71317  MD
## 5375  0.05800000   42.71317  MD
## 5376  0.05800000   42.71317  MD
## 5377  0.05800000   42.71317  MD
## 5378  0.05800000   42.71317  MD
## 5379  0.05800000   42.71317  MD
## 5380  0.05800000   42.71317  MD
## 5381  0.05800000   42.71317  MD
## 5382  0.05800000   42.71317  MD
## 5383  0.05800000   42.71317  MD
## 5384  0.05800000   42.71317  MD
## 5385  0.05800000   42.71317  MD
## 5386  0.05800000   42.71317  MD
## 5387  0.05800000   42.71317  MD
## 5388  0.05800000   42.71317  MD
## 5389  0.05800000   42.71317  MD
## 5390  0.05800000   42.71317  MD
## 5391  0.05800000   42.71317  MD
## 5392  0.05800000   42.71317  MD
## 5393  0.05800000   42.71317  MD
## 5394  0.05800000   42.71317  MD
## 5395  0.05800000   42.71317  MD
## 5396  0.05800000   42.71317  MD
## 5397  0.05800000   42.71317  MD
## 5398  0.05800000   42.71317  MD
## 5399  0.05800000   42.71317  MD
## 5400  0.05800000   42.71317  MD
## 5401  0.05800000   42.71317  MD
## 5402  0.05800000   42.71317  MD
## 5403  0.05800000   42.71317  MD
## 5404  0.05800000   42.71317  MD
## 5405  0.05800000   42.71317  MD
## 5406  0.05800000   42.71317  MD
## 5407  0.05800000   42.71317  MD
## 5408  0.05800000   42.71317  MD
## 5409  0.05800000   42.71317  MD
## 5410  0.05800000   42.71317  MD
## 5411  0.05800000   42.71317  MD
## 5412  0.05800000   42.71317  MD
## 5413  0.05800000   42.71317  MD
## 5414  0.05800000   42.71317  MD
## 5415  0.05800000   42.71317  MD
## 5416  0.05800000   42.71317  MD
## 5417  0.05800000   42.71317  MD
## 5418  0.05800000   42.71317  MD
## 5419  0.05800000   42.71317  MD
## 5420  0.05800000   42.71317  MD
## 5421  0.05800000   42.71317  MD
## 5422  0.05800000   42.71317  MD
## 5423  0.05800000   42.71317  MD
## 5424  0.05800000   42.71317  MD
## 5425  0.05800000   42.71317  MD
## 5426  0.05800000   42.71317  MD
## 5427  0.05800000   42.71317  MD
## 5428  0.05800000   42.71317  MD
## 5429  0.05800000   42.71317  MD
## 5430  0.05800000   42.71317  MD
## 5431  0.05800000   42.71317  MD
## 5432  0.05800000   42.71317  MD
## 5433  0.05800000   42.71317  MD
## 5434  0.05800000   42.71317  MD
## 5435  0.05800000   42.71317  MD
## 5436  0.05800000   42.71317  MD
## 5437  0.05800000   42.71317  MD
## 5438  0.05800000   42.71317  MD
## 5439  0.05800000   42.71317  MD
## 5440  0.05800000   42.71317  MD
## 5441  0.05800000   42.71317  MD
## 5442  0.05800000   42.71317  MD
## 5443  0.05800000   42.71317  MD
## 5444  0.05800000   42.71317  MD
## 5445  0.05800000   42.71317  MD
## 5446  0.05800000   42.71317  MD
## 5447  0.05800000   42.71317  MD
## 5448  0.05800000   42.71317  MD
## 5449  0.05800000   42.71317  MD
## 5450  0.05800000   42.71317  MD
## 5451  0.05800000   42.71317  MD
## 5452  0.05800000   42.71317  MD
## 5453  0.05800000   42.71317  MD
## 5454  0.05800000   42.71317  MD
## 5455  0.05800000   42.71317  MD
## 5456  0.05800000   42.71317  MD
## 5457  0.05800000   42.71317  MD
## 5458  0.05800000   42.71317  MD
## 5459  0.05800000   42.71317  MD
## 5460  0.05800000   42.71317  MD
## 5461  0.05800000   42.71317  MD
## 5462  0.05800000   42.71317  MD
## 5463  0.05800000   42.71317  MD
## 5464  0.05800000   42.71317  MD
## 5465  0.05800000   42.71317  MD
## 5466  0.05800000   42.71317  MD
## 5467  0.05800000   42.71317  MD
## 5468  0.05800000   42.71317  MD
## 5469  0.05800000   42.71317  MD
## 5470  0.05800000   42.71317  MD
## 5471  0.05800000   42.71317  MD
## 5472  0.05800000   42.71317  MD
## 5473  0.05800000   42.71317  MD
## 5474  0.05800000   42.71317  MD
## 5475  0.05800000   42.71317  MD
## 5476  0.05800000   42.71317  MD
## 5477  0.05800000   42.71317  MD
## 5478  0.05800000   42.71317  MD
## 5479  0.05800000   42.71317  MD
## 5480  0.05800000   42.71317  MD
## 5481  0.05800000   42.71317  MD
## 5482  0.05800000   42.71317  MD
## 5483  0.05800000   42.71317  MD
## 5484  0.05800000   42.71317  MD
## 5485  0.05800000   42.71317  MD
## 5486  0.05800000   42.71317  MD
## 5487  0.05800000   42.71317  MD
## 5488  0.05800000   42.71317  MD
## 5489  0.05800000   42.71317  MD
## 5490  0.05800000   42.71317  MD
## 5491  0.05800000   42.71317  MD
## 5492  0.05800000   42.71317  MD
## 5493  0.05800000   42.71317  MD
## 5494  0.05800000   42.71317  MD
## 5495  0.05800000   42.71317  MD
## 5496  0.05800000   42.71317  MD
## 5497  0.05800000   42.71317  MD
## 5498  0.05800000   42.71317  MD
## 5499  0.05800000   42.71317  MD
## 5500  0.05800000   42.71317  MD
## 5501  0.05800000   42.71317  MD
## 5502  0.05800000   42.71317  MD
## 5503  0.05800000   42.71317  MD
## 5504  0.05800000   42.71317  MD
## 5505  0.05800000   42.71317  MD
## 5506  0.05800000   42.71317  MD
## 5507  0.05800000   42.71317  MD
## 5508  0.05800000   42.71317  MD
## 5509  0.05800000   42.71317  MD
## 5510  0.05800000   42.71317  MD
## 5511  0.05800000   42.71317  MD
## 5512  0.05800000   42.71317  MD
## 5513  0.05800000   42.71317  MD
## 5514  0.05800000   42.71317  MD
## 5515  0.05800000   42.71317  MD
## 5516  0.05800000   42.71317  MD
## 5517  0.05800000   42.71317  MD
## 5518  0.05800000   42.71317  MD
## 5519  0.05800000   42.71317  MD
## 5520  0.05800000   42.71317  MD
## 5521  0.05800000   42.71317  MD
## 5522  0.05800000   42.71317  MD
## 5523  0.05800000   42.71317  MD
## 5524  0.05800000   42.71317  MD
## 5525  0.05800000   42.71317  MD
## 5526  0.05800000   42.71317  MD
## 5527  0.05800000   42.71317  MD
## 5528  0.05800000   42.71317  MD
## 5529  0.05800000   42.71317  MD
## 5530  0.05800000   42.71317  MD
## 5531  0.05800000   42.71317  MD
## 5532  0.05800000   42.71317  MD
## 5533  0.05800000   42.71317  MD
## 5534  0.05800000   42.71317  MD
## 5535  0.05800000   42.71317  MD
## 5536  0.05800000   42.71317  MD
## 5537  0.05800000   42.71317  MD
## 5538  0.05800000   42.71317  MD
## 5539  0.05800000   42.71317  MD
## 5540  0.05800000   42.71317  MD
## 5541  0.05800000   42.71317  MD
## 5542  0.05800000   42.71317  MD
## 5543  0.05800000   42.71317  MD
## 5544  0.05800000   42.71317  MD
## 5545  0.05800000   42.71317  MD
## 5546  0.05800000   42.71317  MD
## 5547  0.05800000   42.71317  MD
## 5548  0.05800000   42.71317  MD
## 5549  0.05800000   42.71317  MD
## 5550  0.05800000   42.71317  MD
## 5551  0.05800000   42.71317  MD
## 5552  0.05800000   42.71317  MD
## 5553  0.05800000   42.71317  MD
## 5554  0.05800000   42.71317  MD
## 5555  0.05800000   42.71317  MD
## 5556  0.05800000   42.71317  MD
## 5557  0.05800000   42.71317  MD
## 5558  0.05800000   42.71317  MD
## 5559  0.05800000   42.71317  MD
## 5560  0.05800000   42.71317  MD
## 5561  0.05800000   42.71317  MD
## 5562  0.05800000   42.71317  MD
## 5563  0.05800000   42.71317  MD
## 5564  0.05800000   42.71317  MD
## 5565  0.05800000   42.71317  MD
## 5566  0.05800000   42.71317  MD
## 5567  0.05800000   42.71317  MD
## 5568  0.05800000   42.71317  MD
## 5569  0.05800000   42.71317  MD
## 5570  0.05800000   42.71317  MD
## 5571  0.05800000   42.71317  MD
## 5572  0.05800000   42.71317  MD
## 5573  0.05800000   42.71317  MD
## 5574  0.05800000   42.71317  MD
## 5575  0.05800000   42.71317  MD
## 5576  0.05800000   42.71317  MD
## 5577  0.05800000   42.71317  MD
## 5578  0.05800000   42.71317  MD
## 5579  0.05800000   42.71317  MD
## 5580  0.05800000   42.71317  MD
## 5581  0.05800000   42.71317  MD
## 5582  0.05800000   42.71317  MD
## 5583  0.05800000   42.71317  MD
## 5584  0.05800000   42.71317  MD
## 5585  0.05800000   42.71317  MD
## 5586  0.05800000   42.71317  MD
## 5587  0.05800000   42.71317  MD
## 5588  0.05800000   42.71317  MD
## 5589  0.05800000   42.71317  MD
## 5590  0.05800000   42.71317  MD
## 5591  0.05800000   42.71317  MD
## 5592  0.05800000   42.71317  MD
## 5593  0.05800000   42.71317  MD
## 5594  0.05800000   42.71317  MD
## 5595  0.05800000   42.71317  MD
## 5596  0.05800000   42.71317  MD
## 5597  0.05800000   42.71317  MD
## 5598  0.05800000   42.71317  MD
## 5599  0.05800000   42.71317  MD
## 5600  0.05800000   42.71317  MD
## 5601  0.05800000   42.71317  MD
## 5602  0.05800000   42.71317  MD
## 5603  0.05800000   42.71317  MD
## 5604  0.05800000   42.71317  MD
## 5605  0.05800000   42.71317  MD
## 5606  0.05800000   42.71317  MD
## 5607  0.05800000   42.71317  MD
## 5608  0.05800000   42.71317  MD
## 5609  0.05800000   42.71317  MD
## 5610  0.05800000   42.71317  MD
## 5611  0.05800000   42.71317  MD
## 5612  0.05800000   42.71317  MD
## 5613  0.05800000   42.71317  MD
## 5614  0.05800000   42.71317  MD
## 5615  0.05800000   42.71317  MD
## 5616  0.05800000   42.71317  MD
## 5617  0.05800000   42.71317  MD
## 5618  0.05800000   42.71317  MD
## 5619  0.05800000   42.71317  MD
## 5620  0.05800000   42.71317  MD
## 5621  0.05800000   42.71317  MD
## 5622  0.05800000   42.71317  MD
## 5623  0.05800000   42.71317  MD
## 5624  0.05800000   42.71317  MD
## 5625  0.05800000   42.71317  MD
## 5626  0.05800000   42.71317  MD
## 5627  0.05800000   42.71317  MD
## 5628  0.05800000   42.71317  MD
## 5629  0.05800000   42.71317  MD
## 5630  0.05800000   42.71317  MD
## 5631  0.05800000   42.71317  MD
## 5632  0.05800000   42.71317  MD
## 5633  0.05800000   42.71317  MD
## 5634  0.05800000   42.71317  MD
## 5635  0.05800000   42.71317  MD
## 5636  0.05800000   42.71317  MD
## 5637  0.05800000   42.71317  MD
## 5638  0.05800000   42.71317  MD
## 5639  0.05800000   42.71317  MD
## 5640  0.05800000   42.71317  MD
## 5641  0.05800000   42.71317  MD
## 5642  0.05800000   42.71317  MD
## 5643  0.05800000   42.71317  MD
## 5644  0.05800000   42.71317  MD
## 5645  0.05800000   42.71317  MD
## 5646  0.05800000   42.71317  MD
## 5647  0.05800000   42.71317  MD
## 5648  0.05800000   42.71317  MD
## 5649  0.05800000   42.71317  MD
## 5650  0.05800000   42.71317  MD
## 5651  0.05800000   42.71317  MD
## 5652  0.05800000   42.71317  MD
## 5653  0.05800000   42.71317  MD
## 5654  0.05800000   42.71317  MD
## 5655  0.05800000   42.71317  MD
## 5656  0.05800000   42.71317  MD
## 5657  0.05800000   42.71317  MD
## 5658  0.05800000   42.71317  MD
## 5659  0.05800000   42.71317  MD
## 5660  0.05800000   42.71317  MD
## 5661  0.05800000   42.71317  MD
## 5662  0.05800000   42.71317  MD
## 5663  0.05800000   42.71317  MD
## 5664  0.05800000   42.71317  MD
## 5665  0.05800000   42.71317  MD
## 5666  0.05800000   42.71317  MD
## 5667  0.05800000   42.71317  MD
## 5668  0.05800000   42.71317  MD
## 5669  0.05800000   42.71317  MD
## 5670  0.05800000   42.71317  MD
## 5671  0.05800000   42.71317  MD
## 5672  0.05800000   42.71317  MD
## 5673  0.05800000   42.71317  MD
## 5674  0.05800000   42.71317  MD
## 5675  0.05800000   42.71317  MD
## 5676  0.05800000   42.71317  MD
## 5677  0.05800000   42.71317  MD
## 5678  0.05800000   42.71317  MD
## 5679  0.05800000   42.71317  MD
## 5680  0.05800000   42.71317  MD
## 5681  0.05800000   42.71317  MD
## 5682  0.05800000   42.71317  MD
## 5683  0.05800000   42.71317  MD
## 5684  0.05800000   42.71317  MD
## 5685  0.05800000   42.71317  MD
## 5686  0.05800000   42.71317  MD
## 5687  0.05800000   42.71317  MD
## 5688  0.05800000   42.71317  MD
## 5689  0.05800000   42.71317  MD
## 5690  0.05800000   42.71317  MD
## 5691  0.05800000   42.71317  MD
## 5692  0.05800000   42.71317  MD
## 5693  0.05800000   42.71317  MD
## 5694  0.05800000   42.71317  MD
## 5695  0.05800000   42.71317  MD
## 5696  0.05800000   42.71317  MD
## 5697  0.05800000   42.71317  MD
## 5698  0.05800000   42.71317  MD
## 5699  0.05800000   42.71317  MD
## 5700  0.05800000   42.71317  MD
## 5701  0.05800000   42.71317  MD
## 5702  0.05800000   42.71317  MD
## 5703  0.05800000   42.71317  MD
## 5704  0.05800000   42.71317  MD
## 5705  0.05800000   42.71317  MD
## 5706  0.05800000   42.71317  MD
## 5707  0.05800000   42.71317  MD
## 5708  0.05800000   42.71317  MD
## 5709  0.05800000   42.71317  MD
## 5710  0.05800000   42.71317  MD
## 5711  0.05800000   42.71317  MD
## 5712  0.05800000   42.71317  MD
## 5713  0.05800000   42.71317  MD
## 5714  0.05800000   42.71317  MD
## 5715  0.05800000   42.71317  MD
## 5716  0.05800000   42.71317  MD
## 5717  0.05800000   42.71317  MD
## 5718  0.05800000   42.71317  MD
## 5719  0.05800000   42.71317  MD
## 5720  0.05800000   42.71317  MD
## 5721  0.05800000   42.71317  MD
## 5722  0.05800000   42.71317  MD
## 5723  0.05800000   42.71317  MD
## 5724  0.05800000   42.71317  MD
## 5725  0.05800000   42.71317  MD
## 5726  0.05800000   42.71317  MD
## 5727  0.05800000   42.71317  MD
## 5728  0.05800000   42.71317  MD
## 5729  0.05800000   42.71317  MD
## 5730  0.05800000   42.71317  MD
## 5731  0.05800000   42.71317  MD
## 5732  0.05800000   42.71317  MD
## 5733  0.05800000   42.71317  MD
## 5734  0.05800000   42.71317  MD
## 5735  0.05800000   42.71317  MD
## 5736  0.05800000   42.71317  MD
## 5737  0.05800000   42.71317  MD
## 5738  0.05800000   42.71317  MD
## 5739  0.05800000   42.71317  MD
## 5740  0.05800000   42.71317  MD
## 5741  0.05800000   42.71317  MD
## 5742  0.05800000   42.71317  MD
## 5743  0.05800000   42.71317  MD
## 5744  0.05800000   42.71317  MD
## 5745  0.05800000   42.71317  MD
## 5746  0.05800000   42.71317  MD
## 5747  0.05800000   42.71317  MD
## 5748  0.05800000   42.71317  MD
## 5749  0.05800000   42.71317  MD
## 5750  0.05800000   42.71317  MD
## 5751  0.05800000   42.71317  MD
## 5752  0.05800000   42.71317  MD
## 5753  0.05800000   42.71317  MD
## 5754  0.05800000   42.71317  MD
## 5755  0.05800000   42.71317  MD
## 5756  0.05800000   42.71317  MD
## 5757  0.05800000   42.71317  MD
## 5758  0.05800000   42.71317  MD
## 5759  0.05800000   42.71317  MD
## 5760  0.05800000   42.71317  MD
## 5761  0.05800000   42.71317  MD
## 5762  0.05800000   42.71317  MD
## 5763  0.05800000   42.71317  MD
## 5764  0.05800000   42.71317  MD
## 5765  0.05800000   42.71317  MD
## 5766  0.05800000   42.71317  MD
## 5767  0.05800000   42.71317  MD
## 5768  0.05800000   42.71317  MD
## 5769  0.05800000   42.71317  MD
## 5770  0.05800000   42.71317  MD
## 5771  0.05800000   42.71317  MD
## 5772  0.05800000   42.71317  MD
## 5773  0.05800000   42.71317  MD
## 5774  0.05800000   42.71317  MD
## 5775  0.05800000   42.71317  MD
## 5776  0.05800000   42.71317  MD
## 5777  0.05800000   42.71317  MD
## 5778  0.05800000   42.71317  MD
## 5779  0.05800000   42.71317  MD
## 5780  0.05800000   42.71317  MD
## 5781  0.05800000   42.71317  MD
## 5782  0.05800000   42.71317  MD
## 5783  0.05800000   42.71317  MD
## 5784  0.05800000   42.71317  MD
## 5785  0.05800000   42.71317  MD
## 5786  0.05800000   42.71317  MD
## 5787  0.05800000   42.71317  MD
## 5788  0.05800000   42.71317  MD
## 5789  0.05800000   42.71317  MD
## 5790  0.05800000   42.71317  MD
## 5791  0.05800000   42.71317  MD
## 5792  0.05800000   42.71317  MD
## 5793  0.05800000   42.71317  MD
## 5794  0.05800000   42.71317  MD
## 5795  0.05800000   42.71317  MD
## 5796  0.05800000   42.71317  MD
## 5797  0.05800000   42.71317  MD
## 5798  0.05800000   42.71317  MD
## 5799  0.05800000   42.71317  MD
## 5800  0.05800000   42.71317  MD
## 5801  0.05800000   42.71317  MD
## 5802  0.05800000   42.71317  MD
## 5803  0.05800000   42.71317  MD
## 5804  0.05800000   42.71317  MD
## 5805  0.05800000   42.71317  MD
## 5806  0.05800000   42.71317  MD
## 5807  0.05800000   42.71317  MD
## 5808  0.05800000   42.71317  MD
## 5809  0.05800000   42.71317  MD
## 5810  0.05800000   42.71317  MD
## 5811  0.05800000   42.71317  MD
## 5812  0.05800000   42.71317  MD
## 5813  0.05800000   42.71317  MD
## 5814  0.05800000   42.71317  MD
## 5815  0.05800000   42.71317  MD
## 5816  0.05800000   42.71317  MD
## 5817  0.05800000   42.71317  MD
## 5818  0.05800000   42.71317  MD
## 5819  0.05800000   42.71317  MD
## 5820  0.05800000   42.71317  MD
## 5821  0.05800000   42.71317  MD
## 5822  0.05800000   42.71317  MD
## 5823  0.05800000   42.71317  MD
## 5824  0.05800000   42.71317  MD
## 5825  0.05800000   42.71317  MD
## 5826  0.05800000   42.71317  MD
## 5827  0.05800000   42.71317  MD
## 5828  0.05800000   42.71317  MD
## 5829  0.05800000   42.71317  MD
## 5830  0.05800000   42.71317  MD
## 5831  0.05800000   42.71317  MD
## 5832  0.05800000   42.71317  MD
## 5833  0.05800000   42.71317  MD
## 5834  0.05800000   42.71317  MD
## 5835  0.05800000   42.71317  MD
## 5836  0.05800000   42.71317  MD
## 5837  0.05800000   42.71317  MD
## 5838  0.05800000   42.71317  MD
## 5839  0.05800000   42.71317  MD
## 5840  0.05800000   42.71317  MD
## 5841  0.05800000   42.71317  MD
## 5842  0.05800000   42.71317  MD
## 5843  0.05800000   42.71317  MD
## 5844  0.05800000   42.71317  MD
## 5845  0.05800000   42.71317  MD
## 5846  0.05800000   42.71317  MD
## 5847  0.05800000   42.71317  MD
## 5848  0.05800000   42.71317  MD
## 5849  0.05800000   42.71317  MD
## 5850  0.05800000   42.71317  MD
## 5851  0.05800000   42.71317  MD
## 5852  0.05800000   42.71317  MD
## 5853  0.05800000   42.71317  MD
## 5854  0.05800000   42.71317  MD
## 5855  0.05800000   42.71317  MD
## 5856  0.05800000   42.71317  MD
## 5857  0.05800000   42.71317  MD
## 5858  0.05800000   42.71317  MD
## 5859  0.05800000   42.71317  MD
## 5860  0.05800000   42.71317  MD
## 5861  0.05800000   42.71317  MD
## 5862  0.05800000   42.71317  MD
## 5863  0.05800000   42.71317  MD
## 5864  0.05800000   42.71317  MD
## 5865  0.05800000   42.71317  MD
## 5866  0.05800000   42.71317  MD
## 5867  0.05800000   42.71317  MD
## 5868  0.05800000   42.71317  MD
## 5869  0.05800000   42.71317  MD
## 5870  0.05800000   42.71317  MD
## 5871  0.05800000   42.71317  MD
## 5872  0.05800000   42.71317  MD
## 5873  0.05800000   42.71317  MD
## 5874  0.05800000   42.71317  MD
## 5875  0.05800000   42.71317  MD
## 5876  0.05800000   42.71317  MD
## 5877  0.05800000   42.71317  MD
## 5878  0.05800000   42.71317  MD
## 5879  0.05800000   42.71317  MD
## 5880  0.05800000   42.71317  MD
## 5881  0.05800000   42.71317  MD
## 5882  0.05800000   42.71317  MD
## 5883  0.05800000   42.71317  MD
## 5884  0.05800000   42.71317  MD
## 5885  0.05800000   42.71317  MD
## 5886  0.05800000   42.71317  MD
## 5887  0.05800000   42.71317  MD
## 5888  0.05800000   42.71317  MD
## 5889  0.05800000   42.71317  MD
## 5890  0.05800000   42.71317  MD
## 5891  0.05800000   42.71317  MD
## 5892  0.05800000   42.71317  MD
## 5893  0.05800000   42.71317  MD
## 5894  0.05800000   42.71317  MD
## 5895  0.05800000   42.71317  MD
## 5896  0.05800000   42.71317  MD
## 5897  0.05400000   42.71317  MA
## 5898  0.05400000   42.71317  MA
## 5899  0.05400000   42.71317  MA
## 5900  0.05400000   42.71317  MA
## 5901  0.05400000   42.71317  MA
## 5902  0.05400000   42.71317  MA
## 5903  0.05400000   42.71317  MA
## 5904  0.05400000   42.71317  MA
## 5905  0.05400000   42.71317  MA
## 5906  0.05400000   42.71317  MA
## 5907  0.05400000   42.71317  MA
## 5908  0.05400000   42.71317  MA
## 5909  0.05400000   42.71317  MA
## 5910  0.05400000   42.71317  MA
## 5911  0.05400000   42.71317  MA
## 5912  0.05400000   42.71317  MA
## 5913  0.05400000   42.71317  MA
## 5914  0.05400000   42.71317  MA
## 5915  0.05400000   42.71317  MA
## 5916  0.05400000   42.71317  MA
## 5917  0.05400000   42.71317  MA
## 5918  0.05400000   42.71317  MA
## 5919  0.05400000   42.71317  MA
## 5920  0.05400000   42.71317  MA
## 5921  0.05400000   42.71317  MA
## 5922  0.05400000   42.71317  MA
## 5923  0.05400000   42.71317  MA
## 5924  0.05400000   42.71317  MA
## 5925  0.05400000   42.71317  MA
## 5926  0.05400000   42.71317  MA
## 5927  0.05400000   42.71317  MA
## 5928  0.05400000   42.71317  MA
## 5929  0.05400000   42.71317  MA
## 5930  0.05400000   42.71317  MA
## 5931  0.05400000   42.71317  MA
## 5932  0.05400000   42.71317  MA
## 5933  0.05400000   42.71317  MA
## 5934  0.05400000   42.71317  MA
## 5935  0.05400000   42.71317  MA
## 5936  0.05400000   42.71317  MA
## 5937  0.05400000   42.71317  MA
## 5938  0.05400000   42.71317  MA
## 5939  0.05400000   42.71317  MA
## 5940  0.05400000   42.71317  MA
## 5941  0.05400000   42.71317  MA
## 5942  0.05400000   42.71317  MA
## 5943  0.05400000   42.71317  MA
## 5944  0.05400000   42.71317  MA
## 5945  0.05400000   42.71317  MA
## 5946  0.05400000   42.71317  MA
## 5947  0.05400000   42.71317  MA
## 5948  0.05400000   42.71317  MA
## 5949  0.05400000   42.71317  MA
## 5950  0.05400000   42.71317  MA
## 5951  0.05400000   42.71317  MA
## 5952  0.05400000   42.71317  MA
## 5953  0.05400000   42.71317  MA
## 5954  0.05400000   42.71317  MA
## 5955  0.05400000   42.71317  MA
## 5956  0.05400000   42.71317  MA
## 5957  0.05400000   42.71317  MA
## 5958  0.05400000   42.71317  MA
## 5959  0.05400000   42.71317  MA
## 5960  0.05400000   42.71317  MA
## 5961  0.05400000   42.71317  MA
## 5962  0.05400000   42.71317  MA
## 5963  0.05400000   42.71317  MA
## 5964  0.05400000   42.71317  MA
## 5965  0.05400000   42.71317  MA
## 5966  0.05400000   42.71317  MA
## 5967  0.05400000   42.71317  MA
## 5968  0.05400000   42.71317  MA
## 5969  0.05400000   42.71317  MA
## 5970  0.05400000   42.71317  MA
## 5971  0.05400000   42.71317  MA
## 5972  0.05400000   42.71317  MA
## 5973  0.05400000   42.71317  MA
## 5974  0.05400000   42.71317  MA
## 5975  0.05400000   42.71317  MA
## 5976  0.05400000   42.71317  MA
## 5977  0.05400000   42.71317  MA
## 5978  0.05400000   42.71317  MA
## 5979  0.05400000   42.71317  MA
## 5980  0.05400000   42.71317  MA
## 5981  0.05400000   42.71317  MA
## 5982  0.05400000   42.71317  MA
## 5983  0.05400000   42.71317  MA
## 5984  0.05400000   42.71317  MA
## 5985  0.05400000   42.71317  MA
## 5986  0.05400000   42.71317  MA
## 5987  0.05400000   42.71317  MA
## 5988  0.05400000   42.71317  MA
## 5989  0.05400000   42.71317  MA
## 5990  0.05400000   42.71317  MA
## 5991  0.05400000   42.71317  MA
## 5992  0.05400000   42.71317  MA
## 5993  0.05400000   42.71317  MA
## 5994  0.05400000   42.71317  MA
## 5995  0.05400000   42.71317  MA
## 5996  0.05400000   42.71317  MA
## 5997  0.05400000   42.71317  MA
## 5998  0.05400000   42.71317  MA
## 5999  0.05400000   42.71317  MA
## 6000  0.05400000   42.71317  MA
## 6001  0.05400000   42.71317  MA
## 6002  0.05400000   42.71317  MA
## 6003  0.05400000   42.71317  MA
## 6004  0.05400000   42.71317  MA
## 6005  0.05400000   42.71317  MA
## 6006  0.05400000   42.71317  MA
## 6007  0.05400000   42.71317  MA
## 6008  0.05400000   42.71317  MA
## 6009  0.05400000   42.71317  MA
## 6010  0.05400000   42.71317  MA
## 6011  0.05400000   42.71317  MA
## 6012  0.05400000   42.71317  MA
## 6013  0.05400000   42.71317  MA
## 6014  0.05400000   42.71317  MA
## 6015  0.05400000   42.71317  MA
## 6016  0.05400000   42.71317  MA
## 6017  0.05400000   42.71317  MA
## 6018  0.05400000   42.71317  MA
## 6019  0.05400000   42.71317  MA
## 6020  0.05400000   42.71317  MA
## 6021  0.05400000   42.71317  MA
## 6022  0.05400000   42.71317  MA
## 6023  0.05400000   42.71317  MA
## 6024  0.05400000   42.71317  MA
## 6025  0.05400000   42.71317  MA
## 6026  0.05400000   42.71317  MA
## 6027  0.05400000   42.71317  MA
## 6028  0.05400000   42.71317  MA
## 6029  0.05400000   42.71317  MA
## 6030  0.05400000   42.71317  MA
## 6031  0.05400000   42.71317  MA
## 6032  0.05400000   42.71317  MA
## 6033  0.05400000   42.71317  MA
## 6034  0.05400000   42.71317  MA
## 6035  0.05400000   42.71317  MA
## 6036  0.05400000   42.71317  MA
## 6037  0.05400000   42.71317  MA
## 6038  0.05400000   42.71317  MA
## 6039  0.05400000   42.71317  MA
## 6040  0.05400000   42.71317  MA
## 6041  0.05400000   42.71317  MA
## 6042  0.05400000   42.71317  MA
## 6043  0.05400000   42.71317  MA
## 6044  0.05400000   42.71317  MA
## 6045  0.05400000   42.71317  MA
## 6046  0.05400000   42.71317  MA
## 6047  0.05400000   42.71317  MA
## 6048  0.05400000   42.71317  MA
## 6049  0.05400000   42.71317  MA
## 6050  0.05400000   42.71317  MA
## 6051  0.05400000   42.71317  MA
## 6052  0.05400000   42.71317  MA
## 6053  0.05400000   42.71317  MA
## 6054  0.05400000   42.71317  MA
## 6055  0.05400000   42.71317  MA
## 6056  0.05400000   42.71317  MA
## 6057  0.05400000   42.71317  MA
## 6058  0.05400000   42.71317  MA
## 6059  0.05400000   42.71317  MA
## 6060  0.05400000   42.71317  MA
## 6061  0.05400000   42.71317  MA
## 6062  0.05400000   42.71317  MA
## 6063  0.05400000   42.71317  MA
## 6064  0.05400000   42.71317  MA
## 6065  0.05400000   42.71317  MA
## 6066  0.05400000   42.71317  MA
## 6067  0.05400000   42.71317  MA
## 6068  0.05400000   42.71317  MA
## 6069  0.05400000   42.71317  MA
## 6070  0.05400000   42.71317  MA
## 6071  0.05400000   42.71317  MA
## 6072  0.05400000   42.71317  MA
## 6073  0.05400000   42.71317  MA
## 6074  0.05400000   42.71317  MA
## 6075  0.05400000   42.71317  MA
## 6076  0.05400000   42.71317  MA
## 6077  0.05400000   42.71317  MA
## 6078  0.05400000   42.71317  MA
## 6079  0.05400000   42.71317  MA
## 6080  0.05400000   42.71317  MA
## 6081  0.05400000   42.71317  MA
## 6082  0.05400000   42.71317  MA
## 6083  0.05400000   42.71317  MA
## 6084  0.05400000   42.71317  MA
## 6085  0.05400000   42.71317  MA
## 6086  0.05400000   42.71317  MA
## 6087  0.05400000   42.71317  MA
## 6088  0.05400000   42.71317  MA
## 6089  0.05400000   42.71317  MA
## 6090  0.05400000   42.71317  MA
## 6091  0.05400000   42.71317  MA
## 6092  0.05400000   42.71317  MA
## 6093  0.05400000   42.71317  MA
## 6094  0.05400000   42.71317  MA
## 6095  0.05400000   42.71317  MA
## 6096  0.05400000   42.71317  MA
## 6097  0.05400000   42.71317  MA
## 6098  0.05400000   42.71317  MA
## 6099  0.05400000   42.71317  MA
## 6100  0.05400000   42.71317  MA
## 6101  0.05400000   42.71317  MA
## 6102  0.05400000   42.71317  MA
## 6103  0.05400000   42.71317  MA
## 6104  0.05400000   42.71317  MA
## 6105  0.05400000   42.71317  MA
## 6106  0.05400000   42.71317  MA
## 6107  0.05400000   42.71317  MA
## 6108  0.05400000   42.71317  MA
## 6109  0.05400000   42.71317  MA
## 6110  0.05400000   42.71317  MA
## 6111  0.05400000   42.71317  MA
## 6112  0.05400000   42.71317  MA
## 6113  0.05400000   42.71317  MA
## 6114  0.05400000   42.71317  MA
## 6115  0.05400000   42.71317  MA
## 6116  0.05400000   42.71317  MA
## 6117  0.05400000   42.71317  MA
## 6118  0.05400000   42.71317  MA
## 6119  0.05400000   42.71317  MA
## 6120  0.05400000   42.71317  MA
## 6121  0.05400000   42.71317  MA
## 6122  0.05400000   42.71317  MA
## 6123  0.05400000   42.71317  MA
## 6124  0.05400000   42.71317  MA
## 6125  0.05400000   42.71317  MA
## 6126  0.05400000   42.71317  MA
## 6127  0.05400000   42.71317  MA
## 6128  0.05400000   42.71317  MA
## 6129  0.05400000   42.71317  MA
## 6130  0.05400000   42.71317  MA
## 6131  0.05400000   42.71317  MA
## 6132  0.05400000   42.71317  MA
## 6133  0.05400000   42.71317  MA
## 6134  0.05400000   42.71317  MA
## 6135  0.05400000   42.71317  MA
## 6136  0.05400000   42.71317  MA
## 6137  0.05400000   42.71317  MA
## 6138  0.05400000   42.71317  MA
## 6139  0.05400000   42.71317  MA
## 6140  0.05400000   42.71317  MA
## 6141  0.05400000   42.71317  MA
## 6142  0.05400000   42.71317  MA
## 6143  0.05400000   42.71317  MA
## 6144  0.05400000   42.71317  MA
## 6145  0.05400000   42.71317  MA
## 6146  0.05400000   42.71317  MA
## 6147  0.05400000   42.71317  MA
## 6148  0.05400000   42.71317  MA
## 6149  0.05400000   42.71317  MA
## 6150  0.05400000   42.71317  MA
## 6151  0.05400000   42.71317  MA
## 6152  0.05400000   42.71317  MA
## 6153  0.05400000   42.71317  MA
## 6154  0.05400000   42.71317  MA
## 6155  0.05400000   42.71317  MA
## 6156  0.05400000   42.71317  MA
## 6157  0.05400000   42.71317  MA
## 6158  0.05400000   42.71317  MA
## 6159  0.05400000   42.71317  MA
## 6160  0.05400000   42.71317  MA
## 6161  0.05400000   42.71317  MA
## 6162  0.05400000   42.71317  MA
## 6163  0.05400000   42.71317  MA
## 6164  0.05400000   42.71317  MA
## 6165  0.05400000   42.71317  MA
## 6166  0.05400000   42.71317  MA
## 6167  0.05400000   42.71317  MA
## 6168  0.05400000   42.71317  MA
## 6169  0.05400000   42.71317  MA
## 6170  0.05400000   42.71317  MA
## 6171  0.05400000   42.71317  MA
## 6172  0.05400000   42.71317  MA
## 6173  0.05400000   42.71317  MA
## 6174  0.05400000   42.71317  MA
## 6175  0.05400000   42.71317  MA
## 6176  0.05400000   42.71317  MA
## 6177  0.05400000   42.71317  MA
## 6178  0.05400000   42.71317  MA
## 6179  0.05400000   42.71317  MA
## 6180  0.05400000   42.71317  MA
## 6181  0.05400000   42.71317  MA
## 6182  0.05400000   42.71317  MA
## 6183  0.06000000   42.71317  MI
## 6184  0.06000000   42.71317  MI
## 6185  0.06000000   42.71317  MI
## 6186  0.06000000   42.71317  MI
## 6187  0.06000000   42.71317  MI
## 6188  0.06000000   42.71317  MI
## 6189  0.06000000   42.71317  MI
## 6190  0.06000000   42.71317  MI
## 6191  0.06000000   42.71317  MI
## 6192  0.06000000   42.71317  MI
## 6193  0.06000000   42.71317  MI
## 6194  0.06000000   42.71317  MI
## 6195  0.06000000   42.71317  MI
## 6196  0.06000000   42.71317  MI
## 6197  0.06000000   42.71317  MI
## 6198  0.06000000   42.71317  MI
## 6199  0.06000000   42.71317  MI
## 6200  0.06000000   42.71317  MI
## 6201  0.06000000   42.71317  MI
## 6202  0.06000000   42.71317  MI
## 6203  0.06000000   42.71317  MI
## 6204  0.06000000   42.71317  MI
## 6205  0.06000000   42.71317  MI
## 6206  0.06000000   42.71317  MI
## 6207  0.06000000   42.71317  MI
## 6208  0.06000000   42.71317  MI
## 6209  0.06000000   42.71317  MI
## 6210  0.06000000   42.71317  MI
## 6211  0.06000000   42.71317  MI
## 6212  0.06000000   42.71317  MI
## 6213  0.06000000   42.71317  MI
## 6214  0.06000000   42.71317  MI
## 6215  0.06000000   42.71317  MI
## 6216  0.06000000   42.71317  MI
## 6217  0.06000000   42.71317  MI
## 6218  0.06000000   42.71317  MI
## 6219  0.06000000   42.71317  MI
## 6220  0.06000000   42.71317  MI
## 6221  0.06000000   42.71317  MI
## 6222  0.06000000   42.71317  MI
## 6223  0.06000000   42.71317  MI
## 6224  0.06000000   42.71317  MI
## 6225  0.06000000   42.71317  MI
## 6226  0.06000000   42.71317  MI
## 6227  0.06000000   42.71317  MI
## 6228  0.06000000   42.71317  MI
## 6229  0.06000000   42.71317  MI
## 6230  0.06000000   42.71317  MI
## 6231  0.06000000   42.71317  MI
## 6232  0.06000000   42.71317  MI
## 6233  0.06000000   42.71317  MI
## 6234  0.06000000   42.71317  MI
## 6235  0.06000000   42.71317  MI
## 6236  0.06000000   42.71317  MI
## 6237  0.06000000   42.71317  MI
## 6238  0.06000000   42.71317  MI
## 6239  0.06000000   42.71317  MI
## 6240  0.06000000   42.71317  MI
## 6241  0.06000000   42.71317  MI
## 6242  0.06000000   42.71317  MI
## 6243  0.06000000   42.71317  MI
## 6244  0.06000000   42.71317  MI
## 6245  0.06000000   42.71317  MI
## 6246  0.06000000   42.71317  MI
## 6247  0.06000000   42.71317  MI
## 6248  0.06000000   42.71317  MI
## 6249  0.06000000   42.71317  MI
## 6250  0.06000000   42.71317  MI
## 6251  0.06000000   42.71317  MI
## 6252  0.06000000   42.71317  MI
## 6253  0.06000000   42.71317  MI
## 6254  0.06000000   42.71317  MI
## 6255  0.06000000   42.71317  MI
## 6256  0.06000000   42.71317  MI
## 6257  0.06000000   42.71317  MI
## 6258  0.06000000   42.71317  MI
## 6259  0.06000000   42.71317  MI
## 6260  0.06000000   42.71317  MI
## 6261  0.06000000   42.71317  MI
## 6262  0.06000000   42.71317  MI
## 6263  0.06000000   42.71317  MI
## 6264  0.06000000   42.71317  MI
## 6265  0.06000000   42.71317  MI
## 6266  0.06000000   42.71317  MI
## 6267  0.06000000   42.71317  MI
## 6268  0.06000000   42.71317  MI
## 6269  0.06000000   42.71317  MI
## 6270  0.06000000   42.71317  MI
## 6271  0.06000000   42.71317  MI
## 6272  0.06000000   42.71317  MI
## 6273  0.06000000   42.71317  MI
## 6274  0.06000000   42.71317  MI
## 6275  0.06000000   42.71317  MI
## 6276  0.06000000   42.71317  MI
## 6277  0.06000000   42.71317  MI
## 6278  0.06000000   42.71317  MI
## 6279  0.06000000   42.71317  MI
## 6280  0.06000000   42.71317  MI
## 6281  0.06000000   42.71317  MI
## 6282  0.06000000   42.71317  MI
## 6283  0.06000000   42.71317  MI
## 6284  0.06000000   42.71317  MI
## 6285  0.06000000   42.71317  MI
## 6286  0.06000000   42.71317  MI
## 6287  0.06000000   42.71317  MI
## 6288  0.06000000   42.71317  MI
## 6289  0.06000000   42.71317  MI
## 6290  0.06000000   42.71317  MI
## 6291  0.06000000   42.71317  MI
## 6292  0.06000000   42.71317  MI
## 6293  0.06000000   42.71317  MI
## 6294  0.06000000   42.71317  MI
## 6295  0.06000000   42.71317  MI
## 6296  0.06000000   42.71317  MI
## 6297  0.06000000   42.71317  MI
## 6298  0.06000000   42.71317  MI
## 6299  0.06000000   42.71317  MI
## 6300  0.06000000   42.71317  MI
## 6301  0.06000000   42.71317  MI
## 6302  0.06000000   42.71317  MI
## 6303  0.06000000   42.71317  MI
## 6304  0.06000000   42.71317  MI
## 6305  0.06000000   42.71317  MI
## 6306  0.06000000   42.71317  MI
## 6307  0.06000000   42.71317  MI
## 6308  0.06000000   42.71317  MI
## 6309  0.06000000   42.71317  MI
## 6310  0.06000000   42.71317  MI
## 6311  0.06000000   42.71317  MI
## 6312  0.06000000   42.71317  MI
## 6313  0.06000000   42.71317  MI
## 6314  0.06000000   42.71317  MI
## 6315  0.06000000   42.71317  MI
## 6316  0.06000000   42.71317  MI
## 6317  0.06000000   42.71317  MI
## 6318  0.06000000   42.71317  MI
## 6319  0.06000000   42.71317  MI
## 6320  0.06000000   42.71317  MI
## 6321  0.06000000   42.71317  MI
## 6322  0.06000000   42.71317  MI
## 6323  0.06000000   42.71317  MI
## 6324  0.06000000   42.71317  MI
## 6325  0.06000000   42.71317  MI
## 6326  0.06000000   42.71317  MI
## 6327  0.06000000   42.71317  MI
## 6328  0.06000000   42.71317  MI
## 6329  0.06000000   42.71317  MI
## 6330  0.06000000   42.71317  MI
## 6331  0.06000000   42.71317  MI
## 6332  0.06000000   42.71317  MI
## 6333  0.06000000   42.71317  MI
## 6334  0.06000000   42.71317  MI
## 6335  0.06000000   42.71317  MI
## 6336  0.06000000   42.71317  MI
## 6337  0.06000000   42.71317  MI
## 6338  0.06000000   42.71317  MI
## 6339  0.06000000   42.71317  MI
## 6340  0.06000000   42.71317  MI
## 6341  0.06000000   42.71317  MI
## 6342  0.06000000   42.71317  MI
## 6343  0.06000000   42.71317  MI
## 6344  0.06000000   42.71317  MI
## 6345  0.06000000   42.71317  MI
## 6346  0.06000000   42.71317  MI
## 6347  0.06000000   42.71317  MI
## 6348  0.06000000   42.71317  MI
## 6349  0.06000000   42.71317  MI
## 6350  0.06000000   42.71317  MI
## 6351  0.06000000   42.71317  MI
## 6352  0.06000000   42.71317  MI
## 6353  0.06000000   42.71317  MI
## 6354  0.06000000   42.71317  MI
## 6355  0.06000000   42.71317  MI
## 6356  0.06000000   42.71317  MI
## 6357  0.06000000   42.71317  MI
## 6358  0.06000000   42.71317  MI
## 6359  0.06000000   42.71317  MI
## 6360  0.06000000   42.71317  MI
## 6361  0.06000000   42.71317  MI
## 6362  0.06000000   42.71317  MI
## 6363  0.06000000   42.71317  MI
## 6364  0.06000000   42.71317  MI
## 6365  0.06000000   42.71317  MI
## 6366  0.06000000   42.71317  MI
## 6367  0.06000000   42.71317  MI
## 6368  0.06000000   42.71317  MI
## 6369  0.06000000   42.71317  MI
## 6370  0.06000000   42.71317  MI
## 6371  0.06000000   42.71317  MI
## 6372  0.06000000   42.71317  MI
## 6373  0.06000000   42.71317  MI
## 6374  0.06000000   42.71317  MI
## 6375  0.06000000   42.71317  MI
## 6376  0.06000000   42.71317  MI
## 6377  0.06000000   42.71317  MI
## 6378  0.06000000   42.71317  MI
## 6379  0.06000000   42.71317  MI
## 6380  0.06000000   42.71317  MI
## 6381  0.06000000   42.71317  MI
## 6382  0.06000000   42.71317  MI
## 6383  0.06000000   42.71317  MI
## 6384  0.06000000   42.71317  MI
## 6385  0.06000000   42.71317  MI
## 6386  0.06000000   42.71317  MI
## 6387  0.06000000   42.71317  MI
## 6388  0.06000000   42.71317  MI
## 6389  0.06000000   42.71317  MI
## 6390  0.06000000   42.71317  MI
## 6391  0.06000000   42.71317  MI
## 6392  0.06000000   42.71317  MI
## 6393  0.06000000   42.71317  MI
## 6394  0.06000000   42.71317  MI
## 6395  0.06000000   42.71317  MI
## 6396  0.06000000   42.71317  MI
## 6397  0.06000000   42.71317  MI
## 6398  0.06000000   42.71317  MI
## 6399  0.06000000   42.71317  MI
## 6400  0.06000000   42.71317  MI
## 6401  0.06000000   42.71317  MI
## 6402  0.06000000   42.71317  MI
## 6403  0.06000000   42.71317  MI
## 6404  0.06000000   42.71317  MI
## 6405  0.06000000   42.71317  MI
## 6406  0.06000000   42.71317  MI
## 6407  0.06000000   42.71317  MI
## 6408  0.06000000   42.71317  MI
## 6409  0.06000000   42.71317  MI
## 6410  0.06000000   42.71317  MI
## 6411  0.06000000   42.71317  MI
## 6412  0.06000000   42.71317  MI
## 6413  0.06000000   42.71317  MI
## 6414  0.06000000   42.71317  MI
## 6415  0.06000000   42.71317  MI
## 6416  0.06000000   42.71317  MI
## 6417  0.06000000   42.71317  MI
## 6418  0.06000000   42.71317  MI
## 6419  0.06000000   42.71317  MI
## 6420  0.06000000   42.71317  MI
## 6421  0.06000000   42.71317  MI
## 6422  0.06000000   42.71317  MI
## 6423  0.06000000   42.71317  MI
## 6424  0.06000000   42.71317  MI
## 6425  0.06000000   42.71317  MI
## 6426  0.06000000   42.71317  MI
## 6427  0.06000000   42.71317  MI
## 6428  0.06000000   42.71317  MI
## 6429  0.06000000   42.71317  MI
## 6430  0.06000000   42.71317  MI
## 6431  0.06000000   42.71317  MI
## 6432  0.06000000   42.71317  MI
## 6433  0.06000000   42.71317  MI
## 6434  0.06000000   42.71317  MI
## 6435  0.06000000   42.71317  MI
## 6436  0.06000000   42.71317  MI
## 6437  0.06000000   42.71317  MI
## 6438  0.06000000   42.71317  MI
## 6439  0.06000000   42.71317  MI
## 6440  0.06000000   42.71317  MI
## 6441  0.06000000   42.71317  MI
## 6442  0.06000000   42.71317  MI
## 6443  0.06000000   42.71317  MI
## 6444  0.06000000   42.71317  MI
## 6445  0.06000000   42.71317  MI
## 6446  0.06000000   42.71317  MI
## 6447  0.06000000   42.71317  MI
## 6448  0.06000000   42.71317  MI
## 6449  0.06000000   42.71317  MI
## 6450  0.06000000   42.71317  MI
## 6451  0.06000000   42.71317  MI
## 6452  0.06000000   42.71317  MI
## 6453  0.06000000   42.71317  MI
## 6454  0.06000000   42.71317  MI
## 6455  0.06000000   42.71317  MI
## 6456  0.06000000   42.71317  MI
## 6457  0.06000000   42.71317  MI
## 6458  0.06000000   42.71317  MI
## 6459  0.06000000   42.71317  MI
## 6460  0.06000000   42.71317  MI
## 6461  0.06000000   42.71317  MI
## 6462  0.06000000   42.71317  MI
## 6463  0.06000000   42.71317  MI
## 6464  0.06000000   42.71317  MI
## 6465  0.06000000   42.71317  MI
## 6466  0.06000000   42.71317  MI
## 6467  0.06000000   42.71317  MI
## 6468  0.06000000   42.71317  MI
## 6469  0.06000000   42.71317  MI
## 6470  0.06000000   42.71317  MI
## 6471  0.06000000   42.71317  MI
## 6472  0.06000000   42.71317  MI
## 6473  0.06000000   42.71317  MI
## 6474  0.06000000   42.71317  MI
## 6475  0.06000000   42.71317  MI
## 6476  0.06000000   42.71317  MI
## 6477  0.06000000   42.71317  MI
## 6478  0.06000000   42.71317  MI
## 6479  0.06000000   42.71317  MI
## 6480  0.06000000   42.71317  MI
## 6481  0.06000000   42.71317  MI
## 6482  0.06000000   42.71317  MI
## 6483  0.06000000   42.71317  MI
## 6484  0.06000000   42.71317  MI
## 6485  0.06000000   42.71317  MI
## 6486  0.06000000   42.71317  MI
## 6487  0.06000000   42.71317  MI
## 6488  0.06000000   42.71317  MI
## 6489  0.06000000   42.71317  MI
## 6490  0.06000000   42.71317  MI
## 6491  0.06000000   42.71317  MI
## 6492  0.06000000   42.71317  MI
## 6493  0.06000000   42.71317  MI
## 6494  0.06000000   42.71317  MI
## 6495  0.06000000   42.71317  MI
## 6496  0.06000000   42.71317  MI
## 6497  0.06000000   42.71317  MI
## 6498  0.06000000   42.71317  MI
## 6499  0.06000000   42.71317  MI
## 6500  0.06000000   42.71317  MI
## 6501  0.06000000   42.71317  MI
## 6502  0.06000000   42.71317  MI
## 6503  0.06000000   42.71317  MI
## 6504  0.06000000   42.71317  MI
## 6505  0.06000000   42.71317  MI
## 6506  0.06000000   42.71317  MI
## 6507  0.06000000   42.71317  MI
## 6508  0.06000000   42.71317  MI
## 6509  0.06000000   42.71317  MI
## 6510  0.06000000   42.71317  MI
## 6511  0.06000000   42.71317  MI
## 6512  0.06000000   42.71317  MI
## 6513  0.06000000   42.71317  MI
## 6514  0.06000000   42.71317  MI
## 6515  0.06000000   42.71317  MI
## 6516  0.06000000   42.71317  MI
## 6517  0.06000000   42.71317  MI
## 6518  0.06000000   42.71317  MI
## 6519  0.06000000   42.71317  MI
## 6520  0.06000000   42.71317  MI
## 6521  0.06000000   42.71317  MI
## 6522  0.06000000   42.71317  MI
## 6523  0.06000000   42.71317  MI
## 6524  0.06000000   42.71317  MI
## 6525  0.06000000   42.71317  MI
## 6526  0.06000000   42.71317  MI
## 6527  0.06000000   42.71317  MI
## 6528  0.06000000   42.71317  MI
## 6529  0.06000000   42.71317  MI
## 6530  0.06000000   42.71317  MI
## 6531  0.06000000   42.71317  MI
## 6532  0.06000000   42.71317  MI
## 6533  0.06000000   42.71317  MI
## 6534  0.06000000   42.71317  MI
## 6535  0.06000000   42.71317  MI
## 6536  0.06000000   42.71317  MI
## 6537  0.06000000   42.71317  MI
## 6538  0.06000000   42.71317  MI
## 6539  0.06000000   42.71317  MI
## 6540  0.06000000   42.71317  MI
## 6541  0.06000000   42.71317  MI
## 6542  0.06000000   42.71317  MI
## 6543  0.06000000   42.71317  MI
## 6544  0.06000000   42.71317  MI
## 6545  0.06000000   42.71317  MI
## 6546  0.06000000   42.71317  MI
## 6547  0.06000000   42.71317  MI
## 6548  0.06000000   42.71317  MI
## 6549  0.06000000   42.71317  MI
## 6550  0.06000000   42.71317  MI
## 6551  0.06000000   42.71317  MI
## 6552  0.06000000   42.71317  MI
## 6553  0.06000000   42.71317  MI
## 6554  0.06000000   42.71317  MI
## 6555  0.06000000   42.71317  MI
## 6556  0.06000000   42.71317  MI
## 6557  0.06000000   42.71317  MI
## 6558  0.06000000   42.71317  MI
## 6559  0.06000000   42.71317  MI
## 6560  0.06000000   42.71317  MI
## 6561  0.06000000   42.71317  MI
## 6562  0.06000000   42.71317  MI
## 6563  0.06000000   42.71317  MI
## 6564  0.06000000   42.71317  MI
## 6565  0.06000000   42.71317  MI
## 6566  0.06000000   42.71317  MI
## 6567  0.06000000   42.71317  MI
## 6568  0.06000000   42.71317  MI
## 6569  0.06000000   42.71317  MI
## 6570  0.06000000   42.71317  MI
## 6571  0.06000000   42.71317  MI
## 6572  0.06000000   42.71317  MI
## 6573  0.06000000   42.71317  MI
## 6574  0.06000000   42.71317  MI
## 6575  0.06000000   42.71317  MI
## 6576  0.06000000   42.71317  MI
## 6577  0.06000000   42.71317  MI
## 6578  0.06000000   42.71317  MI
## 6579  0.06000000   42.71317  MI
## 6580  0.06000000   42.71317  MI
## 6581  0.06000000   42.71317  MI
## 6582  0.06000000   42.71317  MI
## 6583  0.06000000   42.71317  MI
## 6584  0.06000000   42.71317  MI
## 6585  0.06000000   42.71317  MI
## 6586  0.06000000   42.71317  MI
## 6587  0.06000000   42.71317  MI
## 6588  0.06000000   42.71317  MI
## 6589  0.06000000   42.71317  MI
## 6590  0.06000000   42.71317  MI
## 6591  0.06000000   42.71317  MI
## 6592  0.06000000   42.71317  MI
## 6593  0.06000000   42.71317  MI
## 6594  0.06000000   42.71317  MI
## 6595  0.06000000   42.71317  MI
## 6596  0.06000000   42.71317  MI
## 6597  0.06000000   42.71317  MI
## 6598  0.06000000   42.71317  MI
## 6599  0.06000000   42.71317  MI
## 6600  0.06000000   42.71317  MI
## 6601  0.06000000   42.71317  MI
## 6602  0.06000000   42.71317  MI
## 6603  0.06000000   42.71317  MI
## 6604  0.06000000   42.71317  MI
## 6605  0.06000000   42.71317  MI
## 6606  0.06000000   42.71317  MI
## 6607  0.06000000   42.71317  MI
## 6608  0.06000000   42.71317  MI
## 6609  0.06000000   42.71317  MI
## 6610  0.06000000   42.71317  MI
## 6611  0.06000000   42.71317  MI
## 6612  0.06000000   42.71317  MI
## 6613  0.06000000   42.71317  MI
## 6614  0.06000000   42.71317  MI
## 6615  0.06000000   42.71317  MI
## 6616  0.06000000   42.71317  MI
## 6617  0.06000000   42.71317  MI
## 6618  0.06000000   42.71317  MI
## 6619  0.06000000   42.71317  MI
## 6620  0.06000000   42.71317  MI
## 6621  0.06000000   42.71317  MI
## 6622  0.06000000   42.71317  MI
## 6623  0.06000000   42.71317  MI
## 6624  0.06000000   42.71317  MI
## 6625  0.06000000   42.71317  MI
## 6626  0.06000000   42.71317  MI
## 6627  0.06000000   42.71317  MI
## 6628  0.06000000   42.71317  MI
## 6629  0.06000000   42.71317  MI
## 6630  0.06000000   42.71317  MI
## 6631  0.06000000   42.71317  MI
## 6632  0.06000000   42.71317  MI
## 6633  0.06000000   42.71317  MI
## 6634  0.06000000   42.71317  MI
## 6635  0.06000000   42.71317  MI
## 6636  0.06000000   42.71317  MI
## 6637  0.06000000   42.71317  MI
## 6638  0.06000000   42.71317  MI
## 6639  0.06000000   42.71317  MI
## 6640  0.06000000   42.71317  MI
## 6641  0.06000000   42.71317  MI
## 6642  0.06000000   42.71317  MI
## 6643  0.06000000   42.71317  MI
## 6644  0.06000000   42.71317  MI
## 6645  0.06000000   42.71317  MI
## 6646  0.06000000   42.71317  MI
## 6647  0.06000000   42.71317  MI
## 6648  0.06000000   42.71317  MI
## 6649  0.06000000   42.71317  MI
## 6650  0.06000000   42.71317  MI
## 6651  0.06000000   42.71317  MI
## 6652  0.06000000   42.71317  MI
## 6653  0.06000000   42.71317  MI
## 6654  0.06000000   42.71317  MI
## 6655  0.06000000   42.71317  MI
## 6656  0.06000000   42.71317  MI
## 6657  0.06000000   42.71317  MI
## 6658  0.06000000   42.71317  MI
## 6659  0.06000000   42.71317  MI
## 6660  0.06000000   42.71317  MI
## 6661  0.06000000   42.71317  MI
## 6662  0.06000000   42.71317  MI
## 6663  0.06000000   42.71317  MI
## 6664  0.06000000   42.71317  MI
## 6665  0.06000000   42.71317  MI
## 6666  0.06000000   42.71317  MI
## 6667  0.06000000   42.71317  MI
## 6668  0.06000000   42.71317  MI
## 6669  0.06000000   42.71317  MI
## 6670  0.06000000   42.71317  MI
## 6671  0.06000000   42.71317  MI
## 6672  0.06000000   42.71317  MI
## 6673  0.06000000   42.71317  MI
## 6674  0.06000000   42.71317  MI
## 6675  0.06000000   42.71317  MI
## 6676  0.06000000   42.71317  MI
## 6677  0.06000000   42.71317  MI
## 6678  0.06000000   42.71317  MI
## 6679  0.06000000   42.71317  MI
## 6680  0.06000000   42.71317  MI
## 6681  0.06000000   42.71317  MI
## 6682  0.06000000   42.71317  MI
## 6683  0.06000000   42.71317  MI
## 6684  0.06000000   42.71317  MI
## 6685  0.06000000   42.71317  MI
## 6686  0.06000000   42.71317  MI
## 6687  0.06000000   42.71317  MI
## 6688  0.06000000   42.71317  MI
## 6689  0.06000000   42.71317  MI
## 6690  0.06000000   42.71317  MI
## 6691  0.06000000   42.71317  MI
## 6692  0.06000000   42.71317  MI
## 6693  0.06000000   42.71317  MI
## 6694  0.06000000   42.71317  MI
## 6695  0.06000000   42.71317  MI
## 6696  0.06000000   42.71317  MI
## 6697  0.06000000   42.71317  MI
## 6698  0.06000000   42.71317  MI
## 6699  0.06000000   42.71317  MI
## 6700  0.06000000   42.71317  MI
## 6701  0.06000000   42.71317  MI
## 6702  0.06000000   42.71317  MI
## 6703  0.06000000   42.71317  MI
## 6704  0.06000000   42.71317  MI
## 6705  0.06000000   42.71317  MI
## 6706  0.06000000   42.71317  MI
## 6707  0.06000000   42.71317  MI
## 6708  0.06000000   42.71317  MI
## 6709  0.06000000   42.71317  MI
## 6710  0.06000000   42.71317  MI
## 6711  0.06000000   42.71317  MI
## 6712  0.06000000   42.71317  MI
## 6713  0.06000000   42.71317  MI
## 6714  0.06000000   42.71317  MI
## 6715  0.06000000   42.71317  MI
## 6716  0.06000000   42.71317  MI
## 6717  0.06000000   42.71317  MI
## 6718  0.06000000   42.71317  MI
## 6719  0.06000000   42.71317  MI
## 6720  0.06000000   42.71317  MI
## 6721  0.06000000   42.71317  MI
## 6722  0.06000000   42.71317  MI
## 6723  0.06000000   42.71317  MI
## 6724  0.06000000   42.71317  MI
## 6725  0.06000000   42.71317  MI
## 6726  0.06000000   42.71317  MI
## 6727  0.06000000   42.71317  MI
## 6728  0.06000000   42.71317  MI
## 6729  0.06000000   42.71317  MI
## 6730  0.06000000   42.71317  MI
## 6731  0.06000000   42.71317  MI
## 6732  0.06000000   42.71317  MI
## 6733  0.06000000   42.71317  MI
## 6734  0.06000000   42.71317  MI
## 6735  0.06000000   42.71317  MI
## 6736  0.06000000   42.71317  MI
## 6737  0.06000000   42.71317  MI
## 6738  0.06000000   42.71317  MI
## 6739  0.06000000   42.71317  MI
## 6740  0.06000000   42.71317  MI
## 6741  0.06000000   42.71317  MI
## 6742  0.06000000   42.71317  MI
## 6743  0.06000000   42.71317  MI
## 6744  0.06000000   42.71317  MI
## 6745  0.06000000   42.71317  MI
## 6746  0.06000000   42.71317  MI
## 6747  0.06000000   42.71317  MI
## 6748  0.06000000   42.71317  MI
## 6749  0.06000000   42.71317  MI
## 6750  0.06000000   42.71317  MI
## 6751  0.06000000   42.71317  MI
## 6752  0.06000000   42.71317  MI
## 6753  0.06000000   42.71317  MI
## 6754  0.06000000   42.71317  MI
## 6755  0.06000000   42.71317  MI
## 6756  0.06000000   42.71317  MI
## 6757  0.06000000   42.71317  MI
## 6758  0.06000000   42.71317  MI
## 6759  0.06000000   42.71317  MI
## 6760  0.06000000   42.71317  MI
## 6761  0.06000000   42.71317  MI
## 6762  0.06000000   42.71317  MI
## 6763  0.06000000   42.71317  MI
## 6764  0.06000000   42.71317  MI
## 6765  0.06000000   42.71317  MI
## 6766  0.06000000   42.71317  MI
## 6767  0.06000000   42.71317  MI
## 6768  0.06000000   42.71317  MI
## 6769  0.06000000   42.71317  MI
## 6770  0.06000000   42.71317  MI
## 6771  0.06000000   42.71317  MI
## 6772  0.06000000   42.71317  MI
## 6773  0.06000000   42.71317  MI
## 6774  0.06000000   42.71317  MI
## 6775  0.06000000   42.71317  MI
## 6776  0.06000000   42.71317  MI
## 6777  0.06000000   42.71317  MI
## 6778  0.06000000   42.71317  MI
## 6779  0.06000000   42.71317  MI
## 6780  0.06000000   42.71317  MI
## 6781  0.06000000   42.71317  MI
## 6782  0.06000000   42.71317  MI
## 6783  0.06000000   42.71317  MI
## 6784  0.06000000   42.71317  MI
## 6785  0.06000000   42.71317  MI
## 6786  0.06000000   42.71317  MI
## 6787  0.06000000   42.71317  MI
## 6788  0.06000000   42.71317  MI
## 6789  0.06000000   42.71317  MI
## 6790  0.06000000   42.71317  MI
## 6791  0.06000000   42.71317  MI
## 6792  0.06000000   42.71317  MI
## 6793  0.06000000   42.71317  MI
## 6794  0.06000000   42.71317  MI
## 6795  0.06000000   42.71317  MI
## 6796  0.06000000   42.71317  MI
## 6797  0.06000000   42.71317  MI
## 6798  0.06000000   42.71317  MI
## 6799  0.06000000   42.71317  MI
## 6800  0.06000000   42.71317  MI
## 6801  0.06000000   42.71317  MI
## 6802  0.06000000   42.71317  MI
## 6803  0.06000000   42.71317  MI
## 6804  0.06000000   42.71317  MI
## 6805  0.06000000   42.71317  MI
## 6806  0.06000000   42.71317  MI
## 6807  0.06000000   42.71317  MI
## 6808  0.06000000   42.71317  MI
## 6809  0.06000000   42.71317  MI
## 6810  0.06000000   42.71317  MI
## 6811  0.06000000   42.71317  MI
## 6812  0.06000000   42.71317  MI
## 6813  0.06000000   42.71317  MI
## 6814  0.06000000   42.71317  MI
## 6815  0.06000000   42.71317  MI
## 6816  0.06000000   42.71317  MI
## 6817  0.06000000   42.71317  MI
## 6818  0.06000000   42.71317  MI
## 6819  0.06000000   42.71317  MI
## 6820  0.06000000   42.71317  MI
## 6821  0.06000000   42.71317  MI
## 6822  0.06000000   42.71317  MI
## 6823  0.06000000   42.71317  MI
## 6824  0.06000000   42.71317  MI
## 6825  0.06000000   42.71317  MI
## 6826  0.06000000   42.71317  MI
## 6827  0.06000000   42.71317  MI
## 6828  0.06000000   42.71317  MI
## 6829  0.06000000   42.71317  MI
## 6830  0.06000000   42.71317  MI
## 6831  0.06000000   42.71317  MI
## 6832  0.06000000   42.71317  MI
## 6833  0.06000000   42.71317  MI
## 6834  0.06000000   42.71317  MI
## 6835  0.06000000   42.71317  MI
## 6836  0.06000000   42.71317  MI
## 6837  0.06000000   42.71317  MI
## 6838  0.06000000   42.71317  MI
## 6839  0.06000000   42.71317  MI
## 6840  0.06000000   42.71317  MI
## 6841  0.06000000   42.71317  MI
## 6842  0.06000000   42.71317  MI
## 6843  0.06000000   42.71317  MI
## 6844  0.06000000   42.71317  MI
## 6845  0.06000000   42.71317  MI
## 6846  0.06000000   42.71317  MI
## 6847  0.06000000   42.71317  MI
## 6848  0.06000000   42.71317  MI
## 6849  0.06000000   42.71317  MI
## 6850  0.06000000   42.71317  MI
## 6851  0.06000000   42.71317  MI
## 6852  0.06000000   42.71317  MI
## 6853  0.06000000   42.71317  MI
## 6854  0.06000000   42.71317  MI
## 6855  0.06000000   42.71317  MI
## 6856  0.06000000   42.71317  MI
## 6857  0.06000000   42.71317  MI
## 6858  0.06000000   42.71317  MI
## 6859  0.06000000   42.71317  MI
## 6860  0.06000000   42.71317  MI
## 6861  0.06000000   42.71317  MI
## 6862  0.06000000   42.71317  MI
## 6863  0.06000000   42.71317  MI
## 6864  0.06000000   42.71317  MI
## 6865  0.06000000   42.71317  MI
## 6866  0.06000000   42.71317  MI
## 6867  0.06000000   42.71317  MI
## 6868  0.06000000   42.71317  MI
## 6869  0.06000000   42.71317  MI
## 6870  0.06000000   42.71317  MI
## 6871  0.06000000   42.71317  MI
## 6872  0.06000000   42.71317  MI
## 6873  0.06000000   42.71317  MI
## 6874  0.06000000   42.71317  MI
## 6875  0.06000000   42.71317  MI
## 6876  0.06000000   42.71317  MI
## 6877  0.06000000   42.71317  MI
## 6878  0.06000000   42.71317  MI
## 6879  0.06000000   42.71317  MI
## 6880  0.06000000   42.71317  MI
## 6881  0.06000000   42.71317  MI
## 6882  0.06000000   42.71317  MI
## 6883  0.06000000   42.71317  MI
## 6884  0.06000000   42.71317  MI
## 6885  0.06000000   42.71317  MI
## 6886  0.06000000   42.71317  MI
## 6887  0.06000000   42.71317  MI
## 6888  0.06000000   42.71317  MI
## 6889  0.06000000   42.71317  MI
## 6890  0.06000000   42.71317  MI
## 6891  0.06000000   42.71317  MI
## 6892  0.06000000   42.71317  MI
## 6893  0.06000000   42.71317  MI
## 6894  0.06000000   42.71317  MI
## 6895  0.06000000   42.71317  MI
## 6896  0.06000000   42.71317  MI
## 6897  0.06000000   42.71317  MI
## 6898  0.06000000   42.71317  MI
## 6899  0.06000000   42.71317  MI
## 6900  0.06000000   42.71317  MI
## 6901  0.06000000   42.71317  MI
## 6902  0.06000000   42.71317  MI
## 6903  0.06000000   42.71317  MI
## 6904  0.06000000   42.71317  MI
## 6905  0.06000000   42.71317  MI
## 6906  0.06000000   42.71317  MI
## 6907  0.06000000   42.71317  MI
## 6908  0.06000000   42.71317  MI
## 6909  0.06000000   42.71317  MI
## 6910  0.06000000   42.71317  MI
## 6911  0.06000000   42.71317  MI
## 6912  0.06000000   42.71317  MI
## 6913  0.06000000   42.71317  MI
## 6914  0.06000000   42.71317  MI
## 6915  0.06000000   42.71317  MI
## 6916  0.06000000   42.71317  MI
## 6917  0.06000000   42.71317  MI
## 6918  0.06000000   42.71317  MI
## 6919  0.06000000   42.71317  MI
## 6920  0.06000000   42.71317  MI
## 6921  0.06000000   42.71317  MI
## 6922  0.06000000   42.71317  MI
## 6923  0.06000000   42.71317  MI
## 6924  0.06000000   42.71317  MI
## 6925  0.06000000   42.71317  MI
## 6926  0.06000000   42.71317  MI
## 6927  0.06000000   42.71317  MI
## 6928  0.06000000   42.71317  MI
## 6929  0.06000000   42.71317  MI
## 6930  0.06000000   42.71317  MI
## 6931  0.06000000   42.71317  MI
## 6932  0.06000000   42.71317  MI
## 6933  0.06000000   42.71317  MI
## 6934  0.06000000   42.71317  MI
## 6935  0.06000000   42.71317  MI
## 6936  0.06000000   42.71317  MI
## 6937  0.06000000   42.71317  MI
## 6938  0.06000000   42.71317  MI
## 6939  0.06000000   42.71317  MI
## 6940  0.06000000   42.71317  MI
## 6941  0.06000000   42.71317  MI
## 6942  0.06000000   42.71317  MI
## 6943  0.06000000   42.71317  MI
## 6944  0.06000000   42.71317  MI
## 6945  0.06000000   42.71317  MI
## 6946  0.06000000   42.71317  MI
## 6947  0.06000000   42.71317  MI
## 6948  0.06000000   42.71317  MI
## 6949  0.06000000   42.71317  MI
## 6950  0.06000000   42.71317  MI
## 6951  0.06000000   42.71317  MI
## 6952  0.06000000   42.71317  MI
## 6953  0.06000000   42.71317  MI
## 6954  0.06000000   42.71317  MI
## 6955  0.06000000   42.71317  MI
## 6956  0.06000000   42.71317  MI
## 6957  0.06000000   42.71317  MI
## 6958  0.06000000   42.71317  MI
## 6959  0.06000000   42.71317  MI
## 6960  0.06000000   42.71317  MI
## 6961  0.06000000   42.71317  MI
## 6962  0.06000000   42.71317  MI
## 6963  0.06000000   42.71317  MI
## 6964  0.06000000   42.71317  MI
## 6965  0.06000000   42.71317  MI
## 6966  0.06000000   42.71317  MI
## 6967  0.06000000   42.71317  MI
## 6968  0.06000000   42.71317  MI
## 6969  0.06000000   42.71317  MI
## 6970  0.06000000   42.71317  MI
## 6971  0.06000000   42.71317  MI
## 6972  0.06000000   42.71317  MI
## 6973  0.06000000   42.71317  MI
## 6974  0.06000000   42.71317  MI
## 6975  0.06000000   42.71317  MI
## 6976  0.06000000   42.71317  MI
## 6977  0.06000000   42.71317  MI
## 6978  0.06000000   42.71317  MI
## 6979  0.06000000   42.71317  MI
## 6980  0.06000000   42.71317  MI
## 6981  0.06000000   42.71317  MI
## 6982  0.06000000   42.71317  MI
## 6983  0.06000000   42.71317  MI
## 6984  0.06000000   42.71317  MI
## 6985  0.06000000   42.71317  MI
## 6986  0.06000000   42.71317  MI
## 6987  0.06000000   42.71317  MI
## 6988  0.06000000   42.71317  MI
## 6989  0.06000000   42.71317  MI
## 6990  0.06000000   42.71317  MI
## 6991  0.06000000   42.71317  MI
## 6992  0.06000000   42.71317  MI
## 6993  0.06000000   42.71317  MI
## 6994  0.06000000   42.71317  MI
## 6995  0.06000000   42.71317  MI
## 6996  0.06000000   42.71317  MI
## 6997  0.06000000   42.71317  MI
## 6998  0.06000000   42.71317  MI
## 6999  0.06000000   42.71317  MI
## 7000  0.06000000   42.71317  MI
## 7001  0.06000000   42.71317  MI
## 7002  0.06000000   42.71317  MI
## 7003  0.06000000   42.71317  MI
## 7004  0.06000000   42.71317  MI
## 7005  0.06000000   42.71317  MI
## 7006  0.06000000   42.71317  MI
## 7007  0.06000000   42.71317  MI
## 7008  0.06000000   42.71317  MI
## 7009  0.06000000   42.71317  MI
## 7010  0.06000000   42.71317  MI
## 7011  0.06000000   42.71317  MI
## 7012  0.06000000   42.71317  MI
## 7013  0.05600000   42.71317  MN
## 7014  0.05600000   42.71317  MN
## 7015  0.05600000   42.71317  MN
## 7016  0.05600000   42.71317  MN
## 7017  0.05600000   42.71317  MN
## 7018  0.05600000   42.71317  MN
## 7019  0.05600000   42.71317  MN
## 7020  0.05600000   42.71317  MN
## 7021  0.05600000   42.71317  MN
## 7022  0.05600000   42.71317  MN
## 7023  0.05600000   42.71317  MN
## 7024  0.05600000   42.71317  MN
## 7025  0.05600000   42.71317  MN
## 7026  0.05600000   42.71317  MN
## 7027  0.05600000   42.71317  MN
## 7028  0.05600000   42.71317  MN
## 7029  0.05600000   42.71317  MN
## 7030  0.05600000   42.71317  MN
## 7031  0.05600000   42.71317  MN
## 7032  0.05600000   42.71317  MN
## 7033  0.05600000   42.71317  MN
## 7034  0.05600000   42.71317  MN
## 7035  0.05600000   42.71317  MN
## 7036  0.05600000   42.71317  MN
## 7037  0.05600000   42.71317  MN
## 7038  0.05600000   42.71317  MN
## 7039  0.05600000   42.71317  MN
## 7040  0.05600000   42.71317  MN
## 7041  0.05600000   42.71317  MN
## 7042  0.05600000   42.71317  MN
## 7043  0.05600000   42.71317  MN
## 7044  0.05600000   42.71317  MN
## 7045  0.05600000   42.71317  MN
## 7046  0.05600000   42.71317  MN
## 7047  0.05600000   42.71317  MN
## 7048  0.05600000   42.71317  MN
## 7049  0.05600000   42.71317  MN
## 7050  0.05600000   42.71317  MN
## 7051  0.05600000   42.71317  MN
## 7052  0.05600000   42.71317  MN
## 7053  0.05600000   42.71317  MN
## 7054  0.05600000   42.71317  MN
## 7055  0.05600000   42.71317  MN
## 7056  0.05600000   42.71317  MN
## 7057  0.05600000   42.71317  MN
## 7058  0.05600000   42.71317  MN
## 7059  0.05600000   42.71317  MN
## 7060  0.05600000   42.71317  MN
## 7061  0.05600000   42.71317  MN
## 7062  0.05600000   42.71317  MN
## 7063  0.05600000   42.71317  MN
## 7064  0.05600000   42.71317  MN
## 7065  0.05600000   42.71317  MN
## 7066  0.05600000   42.71317  MN
## 7067  0.05600000   42.71317  MN
## 7068  0.05600000   42.71317  MN
## 7069  0.05600000   42.71317  MN
## 7070  0.05600000   42.71317  MN
## 7071  0.05600000   42.71317  MN
## 7072  0.05600000   42.71317  MN
## 7073  0.05600000   42.71317  MN
## 7074  0.05600000   42.71317  MN
## 7075  0.05600000   42.71317  MN
## 7076  0.05600000   42.71317  MN
## 7077  0.05600000   42.71317  MN
## 7078  0.05600000   42.71317  MN
## 7079  0.05600000   42.71317  MN
## 7080  0.05600000   42.71317  MN
## 7081  0.05600000   42.71317  MN
## 7082  0.05600000   42.71317  MN
## 7083  0.05600000   42.71317  MN
## 7084  0.05600000   42.71317  MN
## 7085  0.05600000   42.71317  MN
## 7086  0.05600000   42.71317  MN
## 7087  0.05600000   42.71317  MN
## 7088  0.05600000   42.71317  MN
## 7089  0.05600000   42.71317  MN
## 7090  0.05600000   42.71317  MN
## 7091  0.05600000   42.71317  MN
## 7092  0.05600000   42.71317  MN
## 7093  0.05600000   42.71317  MN
## 7094  0.05600000   42.71317  MN
## 7095  0.05600000   42.71317  MN
## 7096  0.05600000   42.71317  MN
## 7097  0.05600000   42.71317  MN
## 7098  0.05600000   42.71317  MN
## 7099  0.05600000   42.71317  MN
## 7100  0.05600000   42.71317  MN
## 7101  0.05600000   42.71317  MN
## 7102  0.05600000   42.71317  MN
## 7103  0.05600000   42.71317  MN
## 7104  0.05600000   42.71317  MN
## 7105  0.05600000   42.71317  MN
## 7106  0.05600000   42.71317  MN
## 7107  0.05600000   42.71317  MN
## 7108  0.05600000   42.71317  MN
## 7109  0.05600000   42.71317  MN
## 7110  0.05600000   42.71317  MN
## 7111  0.05600000   42.71317  MN
## 7112  0.05600000   42.71317  MN
## 7113  0.05600000   42.71317  MN
## 7114  0.05600000   42.71317  MN
## 7115  0.05600000   42.71317  MN
## 7116  0.05600000   42.71317  MN
## 7117  0.05600000   42.71317  MN
## 7118  0.05600000   42.71317  MN
## 7119  0.05600000   42.71317  MN
## 7120  0.05600000   42.71317  MN
## 7121  0.05600000   42.71317  MN
## 7122  0.05600000   42.71317  MN
## 7123  0.05600000   42.71317  MN
## 7124  0.05600000   42.71317  MN
## 7125  0.05600000   42.71317  MN
## 7126  0.05600000   42.71317  MN
## 7127  0.05600000   42.71317  MN
## 7128  0.05600000   42.71317  MN
## 7129  0.05600000   42.71317  MN
## 7130  0.05600000   42.71317  MN
## 7131  0.05600000   42.71317  MN
## 7132  0.05600000   42.71317  MN
## 7133  0.05600000   42.71317  MN
## 7134  0.05600000   42.71317  MN
## 7135  0.05600000   42.71317  MN
## 7136  0.05600000   42.71317  MN
## 7137  0.05600000   42.71317  MN
## 7138  0.05600000   42.71317  MN
## 7139  0.05600000   42.71317  MN
## 7140  0.05600000   42.71317  MN
## 7141  0.05600000   42.71317  MN
## 7142  0.05600000   42.71317  MN
## 7143  0.05600000   42.71317  MN
## 7144  0.05600000   42.71317  MN
## 7145  0.05600000   42.71317  MN
## 7146  0.05600000   42.71317  MN
## 7147  0.05600000   42.71317  MN
## 7148  0.05600000   42.71317  MN
## 7149  0.05600000   42.71317  MN
## 7150  0.05600000   42.71317  MN
## 7151  0.05600000   42.71317  MN
## 7152  0.05600000   42.71317  MN
## 7153  0.05600000   42.71317  MN
## 7154  0.05600000   42.71317  MN
## 7155  0.05600000   42.71317  MN
## 7156  0.05600000   42.71317  MN
## 7157  0.05600000   42.71317  MN
## 7158  0.05600000   42.71317  MN
## 7159  0.05600000   42.71317  MN
## 7160  0.05600000   42.71317  MN
## 7161  0.05600000   42.71317  MN
## 7162  0.05600000   42.71317  MN
## 7163  0.05600000   42.71317  MN
## 7164  0.05600000   42.71317  MN
## 7165  0.05600000   42.71317  MN
## 7166  0.05600000   42.71317  MN
## 7167  0.05600000   42.71317  MN
## 7168  0.05600000   42.71317  MN
## 7169  0.05600000   42.71317  MN
## 7170  0.05600000   42.71317  MN
## 7171  0.05600000   42.71317  MN
## 7172  0.05600000   42.71317  MN
## 7173  0.05600000   42.71317  MN
## 7174  0.05600000   42.71317  MN
## 7175  0.05600000   42.71317  MN
## 7176  0.05600000   42.71317  MN
## 7177  0.05600000   42.71317  MN
## 7178  0.05600000   42.71317  MN
## 7179  0.05600000   42.71317  MN
## 7180  0.05600000   42.71317  MN
## 7181  0.05600000   42.71317  MN
## 7182  0.05600000   42.71317  MN
## 7183  0.05600000   42.71317  MN
## 7184  0.05600000   42.71317  MN
## 7185  0.05600000   42.71317  MN
## 7186  0.05600000   42.71317  MN
## 7187  0.05600000   42.71317  MN
## 7188  0.05600000   42.71317  MN
## 7189  0.05600000   42.71317  MN
## 7190  0.05600000   42.71317  MN
## 7191  0.05600000   42.71317  MN
## 7192  0.05600000   42.71317  MN
## 7193  0.05600000   42.71317  MN
## 7194  0.05600000   42.71317  MN
## 7195  0.05600000   42.71317  MN
## 7196  0.05600000   42.71317  MN
## 7197  0.05600000   42.71317  MN
## 7198  0.05600000   42.71317  MN
## 7199  0.05600000   42.71317  MN
## 7200  0.05600000   42.71317  MN
## 7201  0.05600000   42.71317  MN
## 7202  0.05600000   42.71317  MN
## 7203  0.05600000   42.71317  MN
## 7204  0.05600000   42.71317  MN
## 7205  0.05600000   42.71317  MN
## 7206  0.05600000   42.71317  MN
## 7207  0.05600000   42.71317  MN
## 7208  0.05600000   42.71317  MN
## 7209  0.05600000   42.71317  MN
## 7210  0.05600000   42.71317  MN
## 7211  0.05600000   42.71317  MN
## 7212  0.05600000   42.71317  MN
## 7213  0.05600000   42.71317  MN
## 7214  0.05600000   42.71317  MN
## 7215  0.05600000   42.71317  MN
## 7216  0.05600000   42.71317  MN
## 7217  0.05600000   42.71317  MN
## 7218  0.05600000   42.71317  MN
## 7219  0.05600000   42.71317  MN
## 7220  0.05600000   42.71317  MN
## 7221  0.05600000   42.71317  MN
## 7222  0.05600000   42.71317  MN
## 7223  0.05600000   42.71317  MN
## 7224  0.05600000   42.71317  MN
## 7225  0.05600000   42.71317  MN
## 7226  0.05600000   42.71317  MN
## 7227  0.05600000   42.71317  MN
## 7228  0.05600000   42.71317  MN
## 7229  0.05600000   42.71317  MN
## 7230  0.05600000   42.71317  MN
## 7231  0.05600000   42.71317  MN
## 7232  0.05600000   42.71317  MN
## 7233  0.05600000   42.71317  MN
## 7234  0.05600000   42.71317  MN
## 7235  0.05600000   42.71317  MN
## 7236  0.05600000   42.71317  MN
## 7237  0.05600000   42.71317  MN
## 7238  0.05600000   42.71317  MN
## 7239  0.05600000   42.71317  MN
## 7240  0.05600000   42.71317  MN
## 7241  0.05600000   42.71317  MN
## 7242  0.05600000   42.71317  MN
## 7243  0.05600000   42.71317  MN
## 7244  0.05600000   42.71317  MN
## 7245  0.05600000   42.71317  MN
## 7246  0.05600000   42.71317  MN
## 7247  0.05600000   42.71317  MN
## 7248  0.05600000   42.71317  MN
## 7249  0.05600000   42.71317  MN
## 7250  0.05600000   42.71317  MN
## 7251  0.05600000   42.71317  MN
## 7252  0.05600000   42.71317  MN
## 7253  0.05600000   42.71317  MN
## 7254  0.05600000   42.71317  MN
## 7255  0.05600000   42.71317  MN
## 7256  0.05600000   42.71317  MN
## 7257  0.05600000   42.71317  MN
## 7258  0.05600000   42.71317  MN
## 7259  0.05600000   42.71317  MN
## 7260  0.05600000   42.71317  MN
## 7261  0.05600000   42.71317  MN
## 7262  0.05600000   42.71317  MN
## 7263  0.05600000   42.71317  MN
## 7264  0.05600000   42.71317  MN
## 7265  0.05600000   42.71317  MN
## 7266  0.05600000   42.71317  MN
## 7267  0.05600000   42.71317  MN
## 7268  0.05600000   42.71317  MN
## 7269  0.05600000   42.71317  MN
## 7270  0.05600000   42.71317  MN
## 7271  0.05600000   42.71317  MN
## 7272  0.05600000   42.71317  MN
## 7273  0.05600000   42.71317  MN
## 7274  0.05600000   42.71317  MN
## 7275  0.05600000   42.71317  MN
## 7276  0.05600000   42.71317  MN
## 7277  0.05600000   42.71317  MN
## 7278  0.05600000   42.71317  MN
## 7279  0.05600000   42.71317  MN
## 7280  0.05600000   42.71317  MN
## 7281  0.05600000   42.71317  MN
## 7282  0.05600000   42.71317  MN
## 7283  0.05600000   42.71317  MN
## 7284  0.05600000   42.71317  MN
## 7285  0.05600000   42.71317  MN
## 7286  0.05600000   42.71317  MN
## 7287  0.05600000   42.71317  MN
## 7288  0.05600000   42.71317  MN
## 7289  0.05600000   42.71317  MN
## 7290  0.05600000   42.71317  MN
## 7291  0.05600000   42.71317  MN
## 7292  0.05600000   42.71317  MN
## 7293  0.05600000   42.71317  MN
## 7294  0.05600000   42.71317  MN
## 7295  0.05600000   42.71317  MN
## 7296  0.05600000   42.71317  MN
## 7297  0.05600000   42.71317  MN
## 7298  0.05600000   42.71317  MN
## 7299  0.05600000   42.71317  MN
## 7300  0.05600000   42.71317  MN
## 7301  0.05600000   42.71317  MN
## 7302  0.05600000   42.71317  MN
## 7303  0.05600000   42.71317  MN
## 7304  0.05600000   42.71317  MN
## 7305  0.05600000   42.71317  MN
## 7306  0.05600000   42.71317  MN
## 7307  0.05600000   42.71317  MN
## 7308  0.05600000   42.71317  MN
## 7309  0.05600000   42.71317  MN
## 7310  0.05600000   42.71317  MN
## 7311  0.05600000   42.71317  MN
## 7312  0.05600000   42.71317  MN
## 7313  0.05600000   42.71317  MN
## 7314  0.05600000   42.71317  MN
## 7315  0.05600000   42.71317  MN
## 7316  0.05600000   42.71317  MN
## 7317  0.05600000   42.71317  MN
## 7318  0.05600000   42.71317  MN
## 7319  0.05600000   42.71317  MN
## 7320  0.05600000   42.71317  MN
## 7321  0.05600000   42.71317  MN
## 7322  0.05600000   42.71317  MN
## 7323  0.05600000   42.71317  MN
## 7324  0.05600000   42.71317  MN
## 7325  0.05600000   42.71317  MN
## 7326  0.05600000   42.71317  MN
## 7327  0.05600000   42.71317  MN
## 7328  0.05600000   42.71317  MN
## 7329  0.05600000   42.71317  MN
## 7330  0.05600000   42.71317  MN
## 7331  0.05600000   42.71317  MN
## 7332  0.05600000   42.71317  MN
## 7333  0.05600000   42.71317  MN
## 7334  0.05600000   42.71317  MN
## 7335  0.05600000   42.71317  MN
## 7336  0.05600000   42.71317  MN
## 7337  0.05600000   42.71317  MN
## 7338  0.05600000   42.71317  MN
## 7339  0.05600000   42.71317  MN
## 7340  0.05600000   42.71317  MN
## 7341  0.05600000   42.71317  MN
## 7342  0.05600000   42.71317  MN
## 7343  0.05600000   42.71317  MN
## 7344  0.05600000   42.71317  MN
## 7345  0.05600000   42.71317  MN
## 7346  0.05600000   42.71317  MN
## 7347  0.05600000   42.71317  MN
## 7348  0.05600000   42.71317  MN
## 7349  0.05600000   42.71317  MN
## 7350  0.05600000   42.71317  MN
## 7351  0.05600000   42.71317  MN
## 7352  0.05600000   42.71317  MN
## 7353  0.05600000   42.71317  MN
## 7354  0.05600000   42.71317  MN
## 7355  0.05600000   42.71317  MN
## 7356  0.05600000   42.71317  MN
## 7357  0.05600000   42.71317  MN
## 7358  0.05600000   42.71317  MN
## 7359  0.05600000   42.71317  MN
## 7360  0.05600000   42.71317  MN
## 7361  0.05600000   42.71317  MN
## 7362  0.05600000   42.71317  MN
## 7363  0.05600000   42.71317  MN
## 7364  0.05600000   42.71317  MN
## 7365  0.05600000   42.71317  MN
## 7366  0.05600000   42.71317  MN
## 7367  0.05600000   42.71317  MN
## 7368  0.05600000   42.71317  MN
## 7369  0.05600000   42.71317  MN
## 7370  0.05600000   42.71317  MN
## 7371  0.05600000   42.71317  MN
## 7372  0.05600000   42.71317  MN
## 7373  0.05600000   42.71317  MN
## 7374  0.05600000   42.71317  MN
## 7375  0.05600000   42.71317  MN
## 7376  0.05600000   42.71317  MN
## 7377  0.05600000   42.71317  MN
## 7378  0.05600000   42.71317  MN
## 7379  0.05600000   42.71317  MN
## 7380  0.05600000   42.71317  MN
## 7381  0.05600000   42.71317  MN
## 7382  0.05600000   42.71317  MN
## 7383  0.05600000   42.71317  MN
## 7384  0.05600000   42.71317  MN
## 7385  0.05600000   42.71317  MN
## 7386  0.05800000   45.00000  MS
## 7387  0.05800000   45.00000  MS
## 7388  0.05800000   45.00000  MS
## 7389  0.05800000   45.00000  MS
## 7390  0.05800000   45.00000  MS
## 7391  0.05800000   45.00000  MS
## 7392  0.05800000   45.00000  MS
## 7393  0.05800000   45.00000  MS
## 7394  0.05800000   45.00000  MS
## 7395  0.05800000   45.00000  MS
## 7396  0.05800000   45.00000  MS
## 7397  0.05800000   45.00000  MS
## 7398  0.05800000   45.00000  MS
## 7399  0.05800000   45.00000  MS
## 7400  0.05800000   45.00000  MS
## 7401  0.05800000   45.00000  MS
## 7402  0.05800000   45.00000  MS
## 7403  0.05800000   45.00000  MS
## 7404  0.05800000   45.00000  MS
## 7405  0.05800000   45.00000  MS
## 7406  0.05800000   45.00000  MS
## 7407  0.05800000   45.00000  MS
## 7408  0.05800000   45.00000  MS
## 7409  0.05800000   45.00000  MS
## 7410  0.05800000   45.00000  MS
## 7411  0.05800000   45.00000  MS
## 7412  0.05800000   45.00000  MS
## 7413  0.05800000   45.00000  MS
## 7414  0.05800000   45.00000  MS
## 7415  0.05800000   45.00000  MS
## 7416  0.05800000   45.00000  MS
## 7417  0.05800000   45.00000  MS
## 7418  0.05800000   45.00000  MS
## 7419  0.05800000   45.00000  MS
## 7420  0.05800000   45.00000  MS
## 7421  0.05800000   45.00000  MS
## 7422  0.05800000   45.00000  MS
## 7423  0.05800000   45.00000  MS
## 7424  0.05800000   45.00000  MS
## 7425  0.05800000   45.00000  MS
## 7426  0.05800000   45.00000  MS
## 7427  0.05800000   45.00000  MS
## 7428  0.05800000   45.00000  MS
## 7429  0.05800000   45.00000  MS
## 7430  0.05800000   45.00000  MS
## 7431  0.05800000   45.00000  MS
## 7432  0.05800000   45.00000  MS
## 7433  0.05800000   45.00000  MS
## 7434  0.05800000   45.00000  MS
## 7435  0.05800000   45.00000  MS
## 7436  0.05800000   45.00000  MS
## 7437  0.05800000   45.00000  MS
## 7438  0.05800000   45.00000  MS
## 7439  0.05800000   45.00000  MS
## 7440  0.05800000   45.00000  MS
## 7441  0.05800000   45.00000  MS
## 7442  0.05800000   45.00000  MS
## 7443  0.05800000   45.00000  MS
## 7444  0.05800000   45.00000  MS
## 7445  0.05800000   45.00000  MS
## 7446  0.05800000   45.00000  MS
## 7447  0.05800000   45.00000  MS
## 7448  0.05800000   45.00000  MS
## 7449  0.05800000   45.00000  MS
## 7450  0.05800000   45.00000  MS
## 7451  0.05800000   45.00000  MS
## 7452  0.05800000   45.00000  MS
## 7453  0.05800000   45.00000  MS
## 7454  0.05800000   45.00000  MS
## 7455  0.05800000   45.00000  MS
## 7456  0.05800000   45.00000  MS
## 7457  0.05800000   45.00000  MS
## 7458  0.05800000   45.00000  MS
## 7459  0.05800000   45.00000  MS
## 7460  0.05800000   45.00000  MS
## 7461  0.05800000   45.00000  MS
## 7462  0.05800000   45.00000  MS
## 7463  0.05800000   45.00000  MS
## 7464  0.05800000   45.00000  MS
## 7465  0.05800000   45.00000  MS
## 7466  0.05800000   45.00000  MS
## 7467  0.05800000   45.00000  MS
## 7468  0.05800000   45.00000  MS
## 7469  0.05800000   45.00000  MS
## 7470  0.05800000   45.00000  MS
## 7471  0.05800000   45.00000  MS
## 7472  0.05800000   45.00000  MS
## 7473  0.05800000   45.00000  MS
## 7474  0.05800000   45.00000  MS
## 7475  0.05800000   45.00000  MS
## 7476  0.05800000   45.00000  MS
## 7477  0.05800000   45.00000  MS
## 7478  0.05800000   45.00000  MS
## 7479  0.05800000   45.00000  MS
## 7480  0.05800000   45.00000  MS
## 7481  0.05800000   45.00000  MS
## 7482  0.05800000   45.00000  MS
## 7483  0.05800000   45.00000  MS
## 7484  0.05800000   45.00000  MS
## 7485  0.05800000   45.00000  MS
## 7486  0.05800000   45.00000  MS
## 7487  0.05800000   45.00000  MS
## 7488  0.05800000   45.00000  MS
## 7489  0.05800000   45.00000  MS
## 7490  0.05800000   45.00000  MS
## 7491  0.05800000   45.00000  MS
## 7492  0.05800000   45.00000  MS
## 7493  0.05800000   45.00000  MS
## 7494  0.05800000   45.00000  MS
## 7495  0.05800000   45.00000  MS
## 7496  0.05800000   45.00000  MS
## 7497  0.05800000   45.00000  MS
## 7498  0.05800000   45.00000  MS
## 7499  0.05800000   45.00000  MS
## 7500  0.05800000   45.00000  MS
## 7501  0.05800000   45.00000  MS
## 7502  0.05800000   45.00000  MS
## 7503  0.05800000   45.00000  MS
## 7504  0.05800000   45.00000  MS
## 7505  0.05800000   45.00000  MS
## 7506  0.05800000   45.00000  MS
## 7507  0.05800000   45.00000  MS
## 7508  0.05800000   45.00000  MS
## 7509  0.05800000   45.00000  MS
## 7510  0.05800000   45.00000  MS
## 7511  0.05800000   45.00000  MS
## 7512  0.05800000   45.00000  MS
## 7513  0.05800000   45.00000  MS
## 7514  0.05800000   45.00000  MS
## 7515  0.05800000   45.00000  MS
## 7516  0.05800000   45.00000  MS
## 7517  0.05800000   45.00000  MS
## 7518  0.05800000   45.00000  MS
## 7519  0.05800000   45.00000  MS
## 7520  0.05800000   45.00000  MS
## 7521  0.05800000   45.00000  MS
## 7522  0.05800000   45.00000  MS
## 7523  0.05800000   45.00000  MS
## 7524  0.05800000   45.00000  MS
## 7525  0.05800000   45.00000  MS
## 7526  0.05800000   45.00000  MS
## 7527  0.05800000   45.00000  MS
## 7528  0.05800000   45.00000  MS
## 7529  0.05800000   45.00000  MS
## 7530  0.05800000   45.00000  MS
## 7531  0.05800000   45.00000  MS
## 7532  0.05800000   45.00000  MS
## 7533  0.05800000   45.00000  MS
## 7534  0.05800000   45.00000  MS
## 7535  0.05800000   45.00000  MS
## 7536  0.05800000   45.00000  MS
## 7537  0.05800000   45.00000  MS
## 7538  0.05800000   45.00000  MS
## 7539  0.05800000   45.00000  MS
## 7540  0.05800000   45.00000  MS
## 7541  0.05800000   45.00000  MS
## 7542  0.05800000   45.00000  MS
## 7543  0.05800000   45.00000  MS
## 7544  0.05800000   45.00000  MS
## 7545  0.05800000   45.00000  MS
## 7546  0.05800000   45.00000  MS
## 7547  0.05800000   45.00000  MS
## 7548  0.05800000   45.00000  MS
## 7549  0.05800000   45.00000  MS
## 7550  0.05800000   45.00000  MS
## 7551  0.05800000   45.00000  MS
## 7552  0.05800000   45.00000  MS
## 7553  0.05800000   45.00000  MS
## 7554  0.05800000   45.00000  MS
## 7555  0.05800000   45.00000  MS
## 7556  0.05800000   45.00000  MS
## 7557  0.05800000   45.00000  MS
## 7558  0.05800000   45.00000  MS
## 7559  0.05800000   45.00000  MS
## 7560  0.05800000   45.00000  MS
## 7561  0.05800000   45.00000  MS
## 7562  0.05800000   45.00000  MS
## 7563  0.05800000   45.00000  MS
## 7564  0.05800000   45.00000  MS
## 7565  0.05800000   45.00000  MS
## 7566  0.05800000   45.00000  MS
## 7567  0.05800000   45.00000  MS
## 7568  0.05800000   45.00000  MS
## 7569  0.05800000   45.00000  MS
## 7570  0.05800000   45.00000  MS
## 7571  0.05800000   45.00000  MS
## 7572  0.05800000   45.00000  MS
## 7573  0.05800000   45.00000  MS
## 7574  0.05800000   45.00000  MS
## 7575  0.05800000   45.00000  MS
## 7576  0.05800000   45.00000  MS
## 7577  0.05800000   45.00000  MS
## 7578  0.05800000   45.00000  MS
## 7579  0.05800000   45.00000  MS
## 7580  0.05800000   45.00000  MS
## 7581  0.05800000   45.00000  MS
## 7582  0.05800000   45.00000  MS
## 7583  0.05800000   45.00000  MS
## 7584  0.05800000   45.00000  MS
## 7585  0.05800000   45.00000  MS
## 7586  0.05800000   45.00000  MS
## 7587  0.05800000   45.00000  MS
## 7588  0.05800000   45.00000  MS
## 7589  0.05800000   45.00000  MS
## 7590  0.05800000   45.00000  MS
## 7591  0.05800000   45.00000  MS
## 7592  0.05800000   45.00000  MS
## 7593  0.05800000   45.00000  MS
## 7594  0.05800000   45.00000  MS
## 7595  0.05800000   45.00000  MS
## 7596  0.05800000   45.00000  MS
## 7597  0.05800000   45.00000  MS
## 7598  0.05800000   45.00000  MS
## 7599  0.05800000   45.00000  MS
## 7600  0.05800000   45.00000  MS
## 7601  0.05800000   45.00000  MS
## 7602  0.05800000   45.00000  MS
## 7603  0.05800000   45.00000  MS
## 7604  0.05800000   45.00000  MS
## 7605  0.05800000   45.00000  MS
## 7606  0.05800000   45.00000  MS
## 7607  0.05800000   45.00000  MS
## 7608  0.05800000   45.00000  MS
## 7609  0.05800000   45.00000  MS
## 7610  0.05800000   45.00000  MS
## 7611  0.05800000   45.00000  MS
## 7612  0.05800000   45.00000  MS
## 7613  0.05800000   45.00000  MS
## 7614  0.05800000   45.00000  MS
## 7615  0.05800000   45.00000  MS
## 7616  0.05800000   45.00000  MS
## 7617  0.05800000   45.00000  MS
## 7618  0.05800000   45.00000  MS
## 7619  0.05800000   45.00000  MS
## 7620  0.05800000   45.00000  MS
## 7621  0.05800000   45.00000  MS
## 7622  0.05800000   45.00000  MS
## 7623  0.05800000   45.00000  MS
## 7624  0.05800000   45.00000  MS
## 7625  0.05800000   45.00000  MS
## 7626  0.05800000   45.00000  MS
## 7627  0.05800000   45.00000  MS
## 7628  0.05800000   45.00000  MS
## 7629  0.05800000   45.00000  MS
## 7630  0.05800000   45.00000  MS
## 7631  0.05800000   45.00000  MS
## 7632  0.05800000   45.00000  MS
## 7633  0.05800000   45.00000  MS
## 7634  0.05800000   45.00000  MS
## 7635  0.05800000   45.00000  MS
## 7636  0.05800000   45.00000  MS
## 7637  0.05800000   45.00000  MS
## 7638  0.05800000   45.00000  MS
## 7639  0.05800000   45.00000  MS
## 7640  0.05800000   45.00000  MS
## 7641  0.05800000   45.00000  MS
## 7642  0.05800000   45.00000  MS
## 7643  0.05800000   45.00000  MS
## 7644  0.05800000   45.00000  MS
## 7645  0.05800000   45.00000  MS
## 7646  0.05800000   45.00000  MS
## 7647  0.05800000   45.00000  MS
## 7648  0.05800000   45.00000  MS
## 7649  0.05800000   45.00000  MS
## 7650  0.05800000   45.00000  MS
## 7651  0.05800000   45.00000  MS
## 7652  0.05800000   45.00000  MS
## 7653  0.05800000   45.00000  MS
## 7654  0.05800000   45.00000  MS
## 7655  0.05800000   45.00000  MS
## 7656  0.05800000   45.00000  MS
## 7657  0.05800000   45.00000  MS
## 7658  0.05800000   45.00000  MS
## 7659  0.05800000   45.00000  MS
## 7660  0.05800000   45.00000  MS
## 7661  0.05800000   45.00000  MS
## 7662  0.05800000   45.00000  MS
## 7663  0.05800000   45.00000  MS
## 7664  0.05800000   45.00000  MS
## 7665  0.05800000   45.00000  MS
## 7666  0.05800000   45.00000  MS
## 7667  0.05800000   45.00000  MS
## 7668  0.05800000   45.00000  MS
## 7669  0.05800000   45.00000  MS
## 7670  0.05800000   45.00000  MS
## 7671  0.05800000   45.00000  MS
## 7672  0.05800000   45.00000  MS
## 7673  0.05800000   45.00000  MS
## 7674  0.05800000   45.00000  MS
## 7675  0.05800000   45.00000  MS
## 7676  0.05800000   45.00000  MS
## 7677  0.05800000   45.00000  MS
## 7678  0.05800000   45.00000  MS
## 7679  0.05800000   45.00000  MS
## 7680  0.05800000   45.00000  MS
## 7681  0.05800000   45.00000  MS
## 7682  0.05800000   45.00000  MS
## 7683  0.05800000   45.00000  MS
## 7684  0.05800000   45.00000  MS
## 7685  0.05800000   45.00000  MS
## 7686  0.05800000   45.00000  MS
## 7687  0.05800000   45.00000  MS
## 7688  0.05800000   45.00000  MS
## 7689  0.05800000   45.00000  MS
## 7690  0.05800000   45.00000  MS
## 7691  0.05800000   45.00000  MS
## 7692  0.05800000   45.00000  MS
## 7693  0.05800000   45.00000  MS
## 7694  0.05800000   45.00000  MS
## 7695  0.05800000   45.00000  MS
## 7696  0.05800000   45.00000  MS
## 7697  0.05800000   45.00000  MS
## 7698  0.05800000   45.00000  MS
## 7699  0.05800000   45.00000  MS
## 7700  0.05800000   45.00000  MS
## 7701  0.05800000   45.00000  MS
## 7702  0.05800000   45.00000  MS
## 7703  0.05800000   45.00000  MS
## 7704  0.05800000   45.00000  MS
## 7705  0.05800000   45.00000  MS
## 7706  0.05800000   45.00000  MS
## 7707  0.05800000   45.00000  MS
## 7708  0.05800000   45.00000  MS
## 7709  0.05800000   45.00000  MS
## 7710  0.05800000   45.00000  MS
## 7711  0.05800000   45.00000  MS
## 7712  0.05800000   45.00000  MS
## 7713  0.05800000   45.00000  MS
## 7714  0.05800000   45.00000  MS
## 7715  0.05800000   45.00000  MS
## 7716  0.05800000   45.00000  MS
## 7717  0.05800000   45.00000  MS
## 7718  0.05800000   45.00000  MS
## 7719  0.05800000   45.00000  MS
## 7720  0.05800000   45.00000  MS
## 7721  0.05800000   45.00000  MS
## 7722  0.05800000   45.00000  MS
## 7723  0.05800000   45.00000  MS
## 7724  0.05800000   45.00000  MS
## 7725  0.05800000   45.00000  MS
## 7726  0.05800000   45.00000  MS
## 7727  0.05800000   45.00000  MS
## 7728  0.05800000   45.00000  MS
## 7729  0.05800000   45.00000  MS
## 7730  0.05800000   45.00000  MS
## 7731  0.05800000   45.00000  MS
## 7732  0.05800000   45.00000  MS
## 7733  0.05800000   45.00000  MS
## 7734  0.05800000   45.00000  MS
## 7735  0.05800000   45.00000  MS
## 7736  0.05800000   45.00000  MS
## 7737  0.05800000   45.00000  MS
## 7738  0.05800000   45.00000  MS
## 7739  0.05800000   45.00000  MS
## 7740  0.05800000   45.00000  MS
## 7741  0.05800000   45.00000  MS
## 7742  0.05800000   45.00000  MS
## 7743  0.05800000   45.00000  MS
## 7744  0.05800000   45.00000  MS
## 7745  0.05800000   45.00000  MS
## 7746  0.05800000   45.00000  MS
## 7747  0.05800000   45.00000  MS
## 7748  0.05800000   45.00000  MS
## 7749  0.05800000   45.00000  MS
## 7750  0.05800000   45.00000  MS
## 7751  0.05800000   45.00000  MS
## 7752  0.05800000   45.00000  MS
## 7753  0.05800000   45.00000  MS
## 7754  0.05800000   45.00000  MS
## 7755  0.05800000   45.00000  MS
## 7756  0.05800000   45.00000  MS
## 7757  0.05800000   45.00000  MS
## 7758  0.05800000   45.00000  MS
## 7759  0.05800000   45.00000  MS
## 7760  0.05800000   45.00000  MS
## 7761  0.05800000   45.00000  MS
## 7762  0.05800000   45.00000  MS
## 7763  0.05800000   45.00000  MS
## 7764  0.05800000   45.00000  MS
## 7765  0.05800000   45.00000  MS
## 7766  0.05800000   45.00000  MS
## 7767  0.05800000   45.00000  MS
## 7768  0.05500000   32.50000  MO
## 7769  0.05500000   32.50000  MO
## 7770  0.05500000   32.50000  MO
## 7771  0.05500000   32.50000  MO
## 7772  0.05500000   32.50000  MO
## 7773  0.05500000   32.50000  MO
## 7774  0.05500000   32.50000  MO
## 7775  0.05500000   32.50000  MO
## 7776  0.05500000   32.50000  MO
## 7777  0.05500000   32.50000  MO
## 7778  0.05500000   32.50000  MO
## 7779  0.05500000   32.50000  MO
## 7780  0.05500000   32.50000  MO
## 7781  0.05500000   32.50000  MO
## 7782  0.05500000   32.50000  MO
## 7783  0.05500000   32.50000  MO
## 7784  0.05500000   32.50000  MO
## 7785  0.05500000   32.50000  MO
## 7786  0.05500000   32.50000  MO
## 7787  0.05500000   32.50000  MO
## 7788  0.05500000   32.50000  MO
## 7789  0.05500000   32.50000  MO
## 7790  0.05500000   32.50000  MO
## 7791  0.05500000   32.50000  MO
## 7792  0.05500000   32.50000  MO
## 7793  0.05500000   32.50000  MO
## 7794  0.05500000   32.50000  MO
## 7795  0.05500000   32.50000  MO
## 7796  0.05500000   32.50000  MO
## 7797  0.05500000   32.50000  MO
## 7798  0.05500000   32.50000  MO
## 7799  0.05500000   32.50000  MO
## 7800  0.05500000   32.50000  MO
## 7801  0.05500000   32.50000  MO
## 7802  0.05500000   32.50000  MO
## 7803  0.05500000   32.50000  MO
## 7804  0.05500000   32.50000  MO
## 7805  0.05500000   32.50000  MO
## 7806  0.05500000   32.50000  MO
## 7807  0.05500000   32.50000  MO
## 7808  0.05500000   32.50000  MO
## 7809  0.05500000   32.50000  MO
## 7810  0.05500000   32.50000  MO
## 7811  0.05500000   32.50000  MO
## 7812  0.05500000   32.50000  MO
## 7813  0.05500000   32.50000  MO
## 7814  0.05500000   32.50000  MO
## 7815  0.05500000   32.50000  MO
## 7816  0.05500000   32.50000  MO
## 7817  0.05500000   32.50000  MO
## 7818  0.05500000   32.50000  MO
## 7819  0.05500000   32.50000  MO
## 7820  0.05500000   32.50000  MO
## 7821  0.05500000   32.50000  MO
## 7822  0.05500000   32.50000  MO
## 7823  0.05500000   32.50000  MO
## 7824  0.05500000   32.50000  MO
## 7825  0.05500000   32.50000  MO
## 7826  0.05500000   32.50000  MO
## 7827  0.05500000   32.50000  MO
## 7828  0.05500000   32.50000  MO
## 7829  0.05500000   32.50000  MO
## 7830  0.05500000   32.50000  MO
## 7831  0.05500000   32.50000  MO
## 7832  0.05500000   32.50000  MO
## 7833  0.05500000   32.50000  MO
## 7834  0.05500000   32.50000  MO
## 7835  0.05500000   32.50000  MO
## 7836  0.05500000   32.50000  MO
## 7837  0.05500000   32.50000  MO
## 7838  0.05500000   32.50000  MO
## 7839  0.05500000   32.50000  MO
## 7840  0.05500000   32.50000  MO
## 7841  0.05500000   32.50000  MO
## 7842  0.05500000   32.50000  MO
## 7843  0.05500000   32.50000  MO
## 7844  0.05500000   32.50000  MO
## 7845  0.05500000   32.50000  MO
## 7846  0.05500000   32.50000  MO
## 7847  0.05500000   32.50000  MO
## 7848  0.05500000   32.50000  MO
## 7849  0.05500000   32.50000  MO
## 7850  0.05500000   32.50000  MO
## 7851  0.05500000   32.50000  MO
## 7852  0.05500000   32.50000  MO
## 7853  0.05500000   32.50000  MO
## 7854  0.05500000   32.50000  MO
## 7855  0.05500000   32.50000  MO
## 7856  0.05500000   32.50000  MO
## 7857  0.05500000   32.50000  MO
## 7858  0.05500000   32.50000  MO
## 7859  0.05500000   32.50000  MO
## 7860  0.05500000   32.50000  MO
## 7861  0.05500000   32.50000  MO
## 7862  0.05500000   32.50000  MO
## 7863  0.05500000   32.50000  MO
## 7864  0.05500000   32.50000  MO
## 7865  0.05500000   32.50000  MO
## 7866  0.05500000   32.50000  MO
## 7867  0.05500000   32.50000  MO
## 7868  0.05500000   32.50000  MO
## 7869  0.05500000   32.50000  MO
## 7870  0.05500000   32.50000  MO
## 7871  0.05500000   32.50000  MO
## 7872  0.05500000   32.50000  MO
## 7873  0.05500000   32.50000  MO
## 7874  0.05500000   32.50000  MO
## 7875  0.05500000   32.50000  MO
## 7876  0.05500000   32.50000  MO
## 7877  0.05500000   32.50000  MO
## 7878  0.05500000   32.50000  MO
## 7879  0.05500000   32.50000  MO
## 7880  0.05500000   32.50000  MO
## 7881  0.05500000   32.50000  MO
## 7882  0.05500000   32.50000  MO
## 7883  0.05500000   32.50000  MO
## 7884  0.05500000   32.50000  MO
## 7885  0.05500000   32.50000  MO
## 7886  0.05500000   32.50000  MO
## 7887  0.05500000   32.50000  MO
## 7888  0.05500000   32.50000  MO
## 7889  0.05500000   32.50000  MO
## 7890  0.05500000   32.50000  MO
## 7891  0.05500000   32.50000  MO
## 7892  0.05500000   32.50000  MO
## 7893  0.05500000   32.50000  MO
## 7894  0.05500000   32.50000  MO
## 7895  0.05500000   32.50000  MO
## 7896  0.05500000   32.50000  MO
## 7897  0.05500000   32.50000  MO
## 7898  0.05500000   32.50000  MO
## 7899  0.05500000   32.50000  MO
## 7900  0.05500000   32.50000  MO
## 7901  0.05500000   32.50000  MO
## 7902  0.05500000   32.50000  MO
## 7903  0.05500000   32.50000  MO
## 7904  0.05500000   32.50000  MO
## 7905  0.05500000   32.50000  MO
## 7906  0.05500000   32.50000  MO
## 7907  0.05500000   32.50000  MO
## 7908  0.05500000   32.50000  MO
## 7909  0.05500000   32.50000  MO
## 7910  0.05500000   32.50000  MO
## 7911  0.05500000   32.50000  MO
## 7912  0.05500000   32.50000  MO
## 7913  0.05500000   32.50000  MO
## 7914  0.05500000   32.50000  MO
## 7915  0.05500000   32.50000  MO
## 7916  0.05500000   32.50000  MO
## 7917  0.05500000   32.50000  MO
## 7918  0.05500000   32.50000  MO
## 7919  0.05500000   32.50000  MO
## 7920  0.05500000   32.50000  MO
## 7921  0.05500000   32.50000  MO
## 7922  0.05500000   32.50000  MO
## 7923  0.05500000   32.50000  MO
## 7924  0.05500000   32.50000  MO
## 7925  0.05500000   32.50000  MO
## 7926  0.05500000   32.50000  MO
## 7927  0.05500000   32.50000  MO
## 7928  0.05500000   32.50000  MO
## 7929  0.05500000   32.50000  MO
## 7930  0.05500000   32.50000  MO
## 7931  0.05500000   32.50000  MO
## 7932  0.05500000   32.50000  MO
## 7933  0.05500000   32.50000  MO
## 7934  0.05500000   32.50000  MO
## 7935  0.05500000   32.50000  MO
## 7936  0.05500000   32.50000  MO
## 7937  0.05500000   32.50000  MO
## 7938  0.05500000   32.50000  MO
## 7939  0.05500000   32.50000  MO
## 7940  0.05500000   32.50000  MO
## 7941  0.05500000   32.50000  MO
## 7942  0.05500000   32.50000  MO
## 7943  0.05500000   32.50000  MO
## 7944  0.05500000   32.50000  MO
## 7945  0.05500000   32.50000  MO
## 7946  0.05500000   32.50000  MO
## 7947  0.05500000   32.50000  MO
## 7948  0.05500000   32.50000  MO
## 7949  0.05500000   32.50000  MO
## 7950  0.05500000   32.50000  MO
## 7951  0.05500000   32.50000  MO
## 7952  0.05500000   32.50000  MO
## 7953  0.05500000   32.50000  MO
## 7954  0.05500000   32.50000  MO
## 7955  0.05500000   32.50000  MO
## 7956  0.05500000   32.50000  MO
## 7957  0.05500000   32.50000  MO
## 7958  0.05500000   32.50000  MO
## 7959  0.05500000   32.50000  MO
## 7960  0.05500000   32.50000  MO
## 7961  0.05500000   32.50000  MO
## 7962  0.05500000   32.50000  MO
## 7963  0.05500000   32.50000  MO
## 7964  0.05500000   32.50000  MO
## 7965  0.05500000   32.50000  MO
## 7966  0.05500000   32.50000  MO
## 7967  0.05500000   32.50000  MO
## 7968  0.05500000   32.50000  MO
## 7969  0.05500000   32.50000  MO
## 7970  0.05500000   32.50000  MO
## 7971  0.05500000   32.50000  MO
## 7972  0.05500000   32.50000  MO
## 7973  0.05500000   32.50000  MO
## 7974  0.05500000   32.50000  MO
## 7975  0.05500000   32.50000  MO
## 7976  0.05500000   32.50000  MO
## 7977  0.05500000   32.50000  MO
## 7978  0.05500000   32.50000  MO
## 7979  0.05500000   32.50000  MO
## 7980  0.05500000   32.50000  MO
## 7981  0.05500000   32.50000  MO
## 7982  0.05500000   32.50000  MO
## 7983  0.05500000   32.50000  MO
## 7984  0.05500000   32.50000  MO
## 7985  0.05500000   32.50000  MO
## 7986  0.05500000   32.50000  MO
## 7987  0.05500000   32.50000  MO
## 7988  0.05500000   32.50000  MO
## 7989  0.05500000   32.50000  MO
## 7990  0.05500000   32.50000  MO
## 7991  0.05500000   32.50000  MO
## 7992  0.05500000   32.50000  MO
## 7993  0.05500000   32.50000  MO
## 7994  0.05500000   32.50000  MO
## 7995  0.05500000   32.50000  MO
## 7996  0.05500000   32.50000  MO
## 7997  0.05500000   32.50000  MO
## 7998  0.05500000   32.50000  MO
## 7999  0.05500000   32.50000  MO
## 8000  0.05500000   32.50000  MO
## 8001  0.05500000   32.50000  MO
## 8002  0.05500000   32.50000  MO
## 8003  0.05500000   32.50000  MO
## 8004  0.05500000   32.50000  MO
## 8005  0.05500000   32.50000  MO
## 8006  0.05500000   32.50000  MO
## 8007  0.05500000   32.50000  MO
## 8008  0.05500000   32.50000  MO
## 8009  0.05500000   32.50000  MO
## 8010  0.05500000   32.50000  MO
## 8011  0.05500000   32.50000  MO
## 8012  0.05500000   32.50000  MO
## 8013  0.05500000   32.50000  MO
## 8014  0.05500000   32.50000  MO
## 8015  0.05500000   32.50000  MO
## 8016  0.05500000   32.50000  MO
## 8017  0.05500000   32.50000  MO
## 8018  0.05500000   32.50000  MO
## 8019  0.05500000   32.50000  MO
## 8020  0.05500000   32.50000  MO
## 8021  0.05500000   32.50000  MO
## 8022  0.05500000   32.50000  MO
## 8023  0.05500000   32.50000  MO
## 8024  0.05500000   32.50000  MO
## 8025  0.05500000   32.50000  MO
## 8026  0.05500000   32.50000  MO
## 8027  0.05500000   32.50000  MO
## 8028  0.05500000   32.50000  MO
## 8029  0.05500000   32.50000  MO
## 8030  0.05500000   32.50000  MO
## 8031  0.05500000   32.50000  MO
## 8032  0.05500000   32.50000  MO
## 8033  0.05500000   32.50000  MO
## 8034  0.05500000   32.50000  MO
## 8035  0.05500000   32.50000  MO
## 8036  0.05500000   32.50000  MO
## 8037  0.05500000   32.50000  MO
## 8038  0.05500000   32.50000  MO
## 8039  0.05500000   32.50000  MO
## 8040  0.05500000   32.50000  MO
## 8041  0.05500000   32.50000  MO
## 8042  0.05500000   32.50000  MO
## 8043  0.05500000   32.50000  MO
## 8044  0.05500000   32.50000  MO
## 8045  0.05500000   32.50000  MO
## 8046  0.05500000   32.50000  MO
## 8047  0.05500000   32.50000  MO
## 8048  0.05500000   32.50000  MO
## 8049  0.05500000   32.50000  MO
## 8050  0.05500000   32.50000  MO
## 8051  0.05500000   32.50000  MO
## 8052  0.05500000   32.50000  MO
## 8053  0.05500000   32.50000  MO
## 8054  0.05500000   32.50000  MO
## 8055  0.05500000   32.50000  MO
## 8056  0.05500000   32.50000  MO
## 8057  0.05500000   32.50000  MO
## 8058  0.05500000   32.50000  MO
## 8059  0.05500000   32.50000  MO
## 8060  0.05500000   32.50000  MO
## 8061  0.05500000   32.50000  MO
## 8062  0.05500000   32.50000  MO
## 8063  0.05500000   32.50000  MO
## 8064  0.05500000   32.50000  MO
## 8065  0.05500000   32.50000  MO
## 8066  0.05500000   32.50000  MO
## 8067  0.05500000   32.50000  MO
## 8068  0.05500000   32.50000  MO
## 8069  0.05500000   32.50000  MO
## 8070  0.05500000   32.50000  MO
## 8071  0.05500000   32.50000  MO
## 8072  0.05500000   32.50000  MO
## 8073  0.05500000   32.50000  MO
## 8074  0.05500000   32.50000  MO
## 8075  0.05500000   32.50000  MO
## 8076  0.05500000   32.50000  MO
## 8077  0.05500000   32.50000  MO
## 8078  0.05500000   32.50000  MO
## 8079  0.05500000   32.50000  MO
## 8080  0.05500000   32.50000  MO
## 8081  0.05500000   32.50000  MO
## 8082  0.05500000   32.50000  MO
## 8083  0.05500000   42.71317  MT
## 8084  0.05500000   42.71317  MT
## 8085  0.05500000   42.71317  MT
## 8086  0.05500000   42.71317  MT
## 8087  0.05500000   42.71317  MT
## 8088  0.05500000   42.71317  MT
## 8089  0.05500000   42.71317  MT
## 8090  0.05500000   42.71317  MT
## 8091  0.05500000   42.71317  MT
## 8092  0.05500000   42.71317  MT
## 8093  0.05500000   42.71317  MT
## 8094  0.05500000   42.71317  MT
## 8095  0.05500000   42.71317  MT
## 8096  0.05500000   42.71317  MT
## 8097  0.05500000   42.71317  MT
## 8098  0.05500000   42.71317  MT
## 8099  0.05500000   42.71317  MT
## 8100  0.05500000   42.71317  MT
## 8101  0.05500000   42.71317  MT
## 8102  0.05500000   42.71317  MT
## 8103  0.05500000   42.71317  MT
## 8104  0.05500000   42.71317  MT
## 8105  0.05500000   42.71317  MT
## 8106  0.05500000   42.71317  MT
## 8107  0.05500000   42.71317  MT
## 8108  0.05500000   42.71317  MT
## 8109  0.05500000   42.71317  MT
## 8110  0.05500000   42.71317  MT
## 8111  0.05500000   42.71317  MT
## 8112  0.05500000   42.71317  MT
## 8113  0.05500000   42.71317  MT
## 8114  0.05500000   42.71317  MT
## 8115  0.05500000   42.71317  MT
## 8116  0.05500000   42.71317  MT
## 8117  0.05500000   42.71317  MT
## 8118  0.05500000   42.71317  MT
## 8119  0.05500000   42.71317  MT
## 8120  0.05500000   42.71317  MT
## 8121  0.05500000   42.71317  MT
## 8122  0.05500000   42.71317  MT
## 8123  0.05500000   42.71317  MT
## 8124  0.05500000   42.71317  MT
## 8125  0.05500000   42.71317  MT
## 8126  0.05500000   42.71317  MT
## 8127  0.05500000   42.71317  MT
## 8128  0.05500000   42.71317  MT
## 8129  0.05500000   42.71317  MT
## 8130  0.05500000   42.71317  MT
## 8131  0.05500000   42.71317  MT
## 8132  0.05500000   42.71317  MT
## 8133  0.05500000   42.71317  MT
## 8134  0.05500000   42.71317  MT
## 8135  0.05500000   42.71317  MT
## 8136  0.05500000   42.71317  MT
## 8137  0.05500000   42.71317  MT
## 8138  0.05500000   42.71317  MT
## 8139  0.05500000   42.71317  MT
## 8140  0.05500000   42.71317  MT
## 8141  0.05500000   42.71317  MT
## 8142  0.05500000   42.71317  MT
## 8143  0.05500000   42.71317  MT
## 8144  0.05500000   42.71317  MT
## 8145  0.05500000   42.71317  MT
## 8146  0.05500000   42.71317  MT
## 8147  0.05500000   42.71317  MT
## 8148  0.05500000   42.71317  MT
## 8149  0.05500000   42.71317  MT
## 8150  0.05500000   42.71317  MT
## 8151  0.05500000   42.71317  MT
## 8152  0.05500000   42.71317  MT
## 8153  0.05500000   42.71317  MT
## 8154  0.05500000   42.71317  MT
## 8155  0.05500000   42.71317  MT
## 8156  0.05500000   42.71317  MT
## 8157  0.05500000   42.71317  MT
## 8158  0.05500000   42.71317  MT
## 8159  0.05500000   42.71317  MT
## 8160  0.05500000   42.71317  MT
## 8161  0.05500000   42.71317  MT
## 8162  0.05500000   42.71317  MT
## 8163  0.05500000   42.71317  MT
## 8164  0.05500000   42.71317  MT
## 8165  0.05500000   42.71317  MT
## 8166  0.05500000   42.71317  MT
## 8167  0.05500000   42.71317  MT
## 8168  0.05500000   42.71317  MT
## 8169  0.05500000   42.71317  MT
## 8170  0.05500000   42.71317  MT
## 8171  0.05500000   42.71317  MT
## 8172  0.05500000   42.71317  MT
## 8173  0.05500000   42.71317  MT
## 8174  0.05500000   42.71317  MT
## 8175  0.05500000   42.71317  MT
## 8176  0.05500000   42.71317  MT
## 8177  0.05500000   42.71317  MT
## 8178  0.05500000   42.71317  MT
## 8179  0.05500000   42.71317  MT
## 8180  0.05500000   42.71317  MT
## 8181  0.05500000   42.71317  MT
## 8182  0.05500000   42.71317  MT
## 8183  0.05500000   42.71317  MT
## 8184  0.05500000   42.71317  MT
## 8185  0.05500000   42.71317  MT
## 8186  0.05500000   42.71317  MT
## 8187  0.05500000   42.71317  MT
## 8188  0.05500000   42.71317  MT
## 8189  0.05500000   42.71317  MT
## 8190  0.05500000   42.71317  MT
## 8191  0.05500000   42.71317  MT
## 8192  0.05500000   42.71317  MT
## 8193  0.05500000   42.71317  MT
## 8194  0.05500000   42.71317  MT
## 8195  0.05500000   42.71317  MT
## 8196  0.05500000   42.71317  MT
## 8197  0.05500000   42.71317  MT
## 8198  0.05500000   42.71317  MT
## 8199  0.05500000   42.71317  MT
## 8200  0.05500000   42.71317  MT
## 8201  0.05500000   42.71317  MT
## 8202  0.05500000   42.71317  MT
## 8203  0.05500000   42.71317  MT
## 8204  0.05500000   42.71317  MT
## 8205  0.05500000   42.71317  MT
## 8206  0.05500000   42.71317  MT
## 8207  0.05500000   42.71317  MT
## 8208  0.05500000   42.71317  MT
## 8209  0.05500000   42.71317  MT
## 8210  0.05500000   42.71317  MT
## 8211  0.05500000   42.71317  MT
## 8212  0.05500000   42.71317  MT
## 8213  0.05500000   42.71317  MT
## 8214  0.05500000   42.71317  MT
## 8215  0.05500000   42.71317  MT
## 8216  0.05500000   42.71317  MT
## 8217  0.05500000   42.71317  MT
## 8218  0.05500000   42.71317  MT
## 8219  0.05500000   42.71317  MT
## 8220  0.05500000   42.71317  MT
## 8221  0.05500000   42.71317  MT
## 8222  0.05500000   42.71317  MT
## 8223  0.05500000   42.71317  MT
## 8224  0.05500000   42.71317  MT
## 8225  0.05500000   42.71317  MT
## 8226  0.05500000   42.71317  MT
## 8227  0.05500000   42.71317  MT
## 8228  0.05500000   42.71317  MT
## 8229  0.05500000   42.71317  MT
## 8230  0.05500000   42.71317  MT
## 8231  0.05500000   42.71317  MT
## 8232  0.05500000   42.71317  MT
## 8233  0.05500000   42.71317  MT
## 8234  0.05500000   42.71317  MT
## 8235  0.05500000   42.71317  MT
## 8236  0.05500000   42.71317  MT
## 8237  0.05500000   42.71317  MT
## 8238  0.05500000   42.71317  MT
## 8239  0.05500000   42.71317  MT
## 8240  0.05500000   42.71317  MT
## 8241  0.05500000   42.71317  MT
## 8242  0.05500000   42.71317  MT
## 8243  0.05500000   42.71317  MT
## 8244  0.05500000   42.71317  MT
## 8245  0.05500000   42.71317  MT
## 8246  0.05500000   42.71317  MT
## 8247  0.05500000   42.71317  MT
## 8248  0.05500000   42.71317  MT
## 8249  0.05500000   42.71317  MT
## 8250  0.05500000   42.71317  MT
## 8251  0.05500000   42.71317  MT
## 8252  0.05500000   42.71317  MT
## 8253  0.05500000   42.71317  MT
## 8254  0.05500000   42.71317  MT
## 8255  0.05500000   42.71317  MT
## 8256  0.05500000   42.71317  MT
## 8257  0.05500000   42.71317  MT
## 8258  0.05500000   42.71317  MT
## 8259  0.05500000   42.71317  MT
## 8260  0.05500000   42.71317  MT
## 8261  0.05500000   42.71317  MT
## 8262  0.05500000   42.71317  MT
## 8263  0.05500000   42.71317  MT
## 8264  0.05500000   42.71317  MT
## 8265  0.05500000   42.71317  MT
## 8266  0.05500000   42.71317  MT
## 8267  0.05500000   42.71317  MT
## 8268  0.05500000   42.71317  MT
## 8269  0.05500000   42.71317  MT
## 8270  0.05500000   42.71317  MT
## 8271  0.05500000   42.71317  MT
## 8272  0.05500000   42.71317  MT
## 8273  0.05500000   42.71317  MT
## 8274  0.05500000   42.71317  MT
## 8275  0.05500000   42.71317  MT
## 8276  0.05500000   42.71317  MT
## 8277  0.05500000   42.71317  MT
## 8278  0.05500000   42.71317  MT
## 8279  0.05500000   42.71317  MT
## 8280  0.05500000   42.71317  MT
## 8281  0.05500000   42.71317  MT
## 8282  0.05500000   42.71317  MT
## 8283  0.05500000   42.71317  MT
## 8284  0.05500000   42.71317  MT
## 8285  0.05500000   42.71317  MT
## 8286  0.05500000   42.71317  MT
## 8287  0.05500000   42.71317  MT
## 8288  0.05500000   42.71317  MT
## 8289  0.05500000   42.71317  MT
## 8290  0.05500000   42.71317  MT
## 8291  0.05500000   42.71317  MT
## 8292  0.05500000   42.71317  MT
## 8293  0.05500000   42.71317  MT
## 8294  0.05500000   42.71317  MT
## 8295  0.05500000   42.71317  MT
## 8296  0.05500000   42.71317  MT
## 8297  0.05500000   42.71317  MT
## 8298  0.05500000   42.71317  MT
## 8299  0.05500000   42.71317  MT
## 8300  0.05500000   42.71317  MT
## 8301  0.05500000   42.71317  MT
## 8302  0.05500000   42.71317  MT
## 8303  0.05500000   42.71317  MT
## 8304  0.05500000   42.71317  MT
## 8305  0.05500000   42.71317  MT
## 8306  0.05500000   42.71317  MT
## 8307  0.05500000   42.71317  MT
## 8308  0.05500000   42.71317  MT
## 8309  0.05500000   42.71317  MT
## 8310  0.05500000   42.71317  MT
## 8311  0.05500000   42.71317  MT
## 8312  0.05500000   42.71317  MT
## 8313  0.05500000   42.71317  MT
## 8314  0.05500000   42.71317  MT
## 8315  0.05500000   42.71317  MT
## 8316  0.05500000   42.71317  MT
## 8317  0.05500000   42.71317  MT
## 8318  0.05500000   42.71317  MT
## 8319  0.05500000   42.71317  MT
## 8320  0.05500000   42.71317  MT
## 8321  0.05600000   42.71317  NE
## 8322  0.05600000   42.71317  NE
## 8323  0.05600000   42.71317  NE
## 8324  0.05600000   42.71317  NE
## 8325  0.05600000   42.71317  NE
## 8326  0.05600000   42.71317  NE
## 8327  0.05600000   42.71317  NE
## 8328  0.05600000   42.71317  NE
## 8329  0.05600000   42.71317  NE
## 8330  0.05600000   42.71317  NE
## 8331  0.05600000   42.71317  NE
## 8332  0.05600000   42.71317  NE
## 8333  0.05600000   42.71317  NE
## 8334  0.05600000   42.71317  NE
## 8335  0.05600000   42.71317  NE
## 8336  0.05600000   42.71317  NE
## 8337  0.05600000   42.71317  NE
## 8338  0.05600000   42.71317  NE
## 8339  0.05600000   42.71317  NE
## 8340  0.05600000   42.71317  NE
## 8341  0.05600000   42.71317  NE
## 8342  0.05600000   42.71317  NE
## 8343  0.05600000   42.71317  NE
## 8344  0.05600000   42.71317  NE
## 8345  0.05600000   42.71317  NE
## 8346  0.05600000   42.71317  NE
## 8347  0.05600000   42.71317  NE
## 8348  0.05600000   42.71317  NE
## 8349  0.05600000   42.71317  NE
## 8350  0.05600000   42.71317  NE
## 8351  0.05600000   42.71317  NE
## 8352  0.05600000   42.71317  NE
## 8353  0.05600000   42.71317  NE
## 8354  0.05600000   42.71317  NE
## 8355  0.05600000   42.71317  NE
## 8356  0.05600000   42.71317  NE
## 8357  0.05600000   42.71317  NE
## 8358  0.05600000   42.71317  NE
## 8359  0.05600000   42.71317  NE
## 8360  0.05600000   42.71317  NE
## 8361  0.05600000   42.71317  NE
## 8362  0.05600000   42.71317  NE
## 8363  0.05600000   42.71317  NE
## 8364  0.05600000   42.71317  NE
## 8365  0.05600000   42.71317  NE
## 8366  0.05600000   42.71317  NE
## 8367  0.05600000   42.71317  NE
## 8368  0.05600000   42.71317  NE
## 8369  0.05600000   42.71317  NE
## 8370  0.05600000   42.71317  NE
## 8371  0.05600000   42.71317  NE
## 8372  0.05600000   42.71317  NE
## 8373  0.05600000   42.71317  NE
## 8374  0.05600000   42.71317  NE
## 8375  0.05600000   42.71317  NE
## 8376  0.05600000   42.71317  NE
## 8377  0.05600000   42.71317  NE
## 8378  0.05600000   42.71317  NE
## 8379  0.05600000   42.71317  NE
## 8380  0.05600000   42.71317  NE
## 8381  0.05600000   42.71317  NE
## 8382  0.05600000   42.71317  NE
## 8383  0.05600000   42.71317  NE
## 8384  0.05600000   42.71317  NE
## 8385  0.05600000   42.71317  NE
## 8386  0.05600000   42.71317  NE
## 8387  0.05600000   42.71317  NE
## 8388  0.05600000   42.71317  NE
## 8389  0.05600000   42.71317  NE
## 8390  0.05600000   42.71317  NE
## 8391  0.05600000   42.71317  NE
## 8392  0.05600000   42.71317  NE
## 8393  0.05600000   42.71317  NE
## 8394  0.05600000   42.71317  NE
## 8395  0.05600000   42.71317  NE
## 8396  0.05600000   42.71317  NE
## 8397  0.05600000   42.71317  NE
## 8398  0.05600000   42.71317  NE
## 8399  0.05600000   42.71317  NE
## 8400  0.05600000   42.71317  NE
## 8401  0.05600000   42.71317  NE
## 8402  0.05600000   42.71317  NE
## 8403  0.05600000   42.71317  NE
## 8404  0.05600000   42.71317  NE
## 8405  0.05600000   42.71317  NE
## 8406  0.05600000   42.71317  NE
## 8407  0.05600000   42.71317  NE
## 8408  0.05600000   42.71317  NE
## 8409  0.05600000   42.71317  NE
## 8410  0.05600000   42.71317  NE
## 8411  0.05600000   42.71317  NE
## 8412  0.05600000   42.71317  NE
## 8413  0.05600000   42.71317  NE
## 8414  0.05600000   42.71317  NE
## 8415  0.05600000   42.71317  NE
## 8416  0.05600000   42.71317  NE
## 8417  0.05600000   42.71317  NE
## 8418  0.05600000   42.71317  NE
## 8419  0.05600000   42.71317  NE
## 8420  0.05600000   42.71317  NE
## 8421  0.05600000   42.71317  NE
## 8422  0.05600000   42.71317  NE
## 8423  0.05600000   42.71317  NE
## 8424  0.05600000   42.71317  NE
## 8425  0.05600000   42.71317  NE
## 8426  0.05600000   42.71317  NE
## 8427  0.05600000   42.71317  NE
## 8428  0.05600000   42.71317  NE
## 8429  0.05600000   42.71317  NE
## 8430  0.05600000   42.71317  NE
## 8431  0.05600000   42.71317  NE
## 8432  0.05600000   42.71317  NE
## 8433  0.05600000   42.71317  NE
## 8434  0.05600000   42.71317  NE
## 8435  0.05600000   42.71317  NE
## 8436  0.05600000   42.71317  NE
## 8437  0.05600000   42.71317  NE
## 8438  0.05600000   42.71317  NE
## 8439  0.05600000   42.71317  NE
## 8440  0.05600000   42.71317  NE
## 8441  0.05600000   42.71317  NE
## 8442  0.05600000   42.71317  NE
## 8443  0.05600000   42.71317  NE
## 8444  0.05600000   42.71317  NE
## 8445  0.05600000   42.71317  NE
## 8446  0.05600000   42.71317  NE
## 8447  0.05600000   42.71317  NE
## 8448  0.05600000   42.71317  NE
## 8449  0.05600000   42.71317  NE
## 8450  0.05600000   42.71317  NE
## 8451  0.05600000   42.71317  NE
## 8452  0.05600000   42.71317  NE
## 8453  0.05600000   42.71317  NE
## 8454  0.05600000   42.71317  NE
## 8455  0.05600000   42.71317  NE
## 8456  0.05600000   42.71317  NE
## 8457  0.05600000   42.71317  NE
## 8458  0.05600000   42.71317  NE
## 8459  0.05600000   42.71317  NE
## 8460  0.05600000   42.71317  NE
## 8461  0.05600000   42.71317  NE
## 8462  0.05600000   42.71317  NE
## 8463  0.05600000   42.71317  NE
## 8464  0.05600000   42.71317  NE
## 8465  0.05600000   42.71317  NE
## 8466  0.05600000   42.71317  NE
## 8467  0.05600000   42.71317  NE
## 8468  0.05600000   42.71317  NE
## 8469  0.05600000   42.71317  NE
## 8470  0.05600000   42.71317  NE
## 8471  0.05600000   42.71317  NE
## 8472  0.05600000   42.71317  NE
## 8473  0.05600000   42.71317  NE
## 8474  0.05600000   42.71317  NE
## 8475  0.05600000   42.71317  NE
## 8476  0.05600000   42.71317  NE
## 8477  0.05600000   42.71317  NE
## 8478  0.05600000   42.71317  NE
## 8479  0.05600000   42.71317  NE
## 8480  0.05600000   42.71317  NE
## 8481  0.05600000   42.71317  NE
## 8482  0.05600000   42.71317  NE
## 8483  0.05600000   42.71317  NE
## 8484  0.05600000   42.71317  NE
## 8485  0.05600000   42.71317  NE
## 8486  0.05600000   42.71317  NE
## 8487  0.05600000   42.71317  NE
## 8488  0.05600000   42.71317  NE
## 8489  0.05600000   42.71317  NE
## 8490  0.05600000   42.71317  NE
## 8491  0.05600000   42.71317  NE
## 8492  0.05600000   42.71317  NE
## 8493  0.05600000   42.71317  NE
## 8494  0.05600000   42.71317  NE
## 8495  0.05600000   42.71317  NE
## 8496  0.05600000   42.71317  NE
## 8497  0.05600000   42.71317  NE
## 8498  0.05600000   42.71317  NE
## 8499  0.05600000   42.71317  NE
## 8500  0.05600000   42.71317  NE
## 8501  0.05600000   42.71317  NE
## 8502  0.05600000   42.71317  NE
## 8503  0.05600000   42.71317  NE
## 8504  0.05600000   42.71317  NE
## 8505  0.05600000   42.71317  NE
## 8506  0.05600000   42.71317  NE
## 8507  0.05600000   42.71317  NE
## 8508  0.05600000   42.71317  NE
## 8509  0.05600000   42.71317  NE
## 8510  0.05600000   42.71317  NE
## 8511  0.05600000   42.71317  NE
## 8512  0.05600000   42.71317  NE
## 8513  0.05600000   42.71317  NE
## 8514  0.05600000   42.71317  NE
## 8515  0.05600000   42.71317  NE
## 8516  0.05600000   42.71317  NE
## 8517  0.05600000   42.71317  NE
## 8518  0.05600000   42.71317  NE
## 8519  0.05600000   42.71317  NE
## 8520  0.05600000   42.71317  NE
## 8521  0.05600000   42.71317  NE
## 8522  0.05600000   42.71317  NE
## 8523  0.05600000   42.71317  NE
## 8524  0.05600000   42.71317  NE
## 8525  0.05600000   42.71317  NE
## 8526  0.05600000   42.71317  NE
## 8527  0.05600000   42.71317  NE
## 8528  0.05600000   42.71317  NE
## 8529  0.05977342   42.71317  NV
## 8530  0.05977342   42.71317  NV
## 8531  0.05977342   42.71317  NV
## 8532  0.05977342   42.71317  NV
## 8533  0.05977342   42.71317  NV
## 8534  0.05977342   42.71317  NV
## 8535  0.05977342   42.71317  NV
## 8536  0.05977342   42.71317  NV
## 8537  0.05977342   42.71317  NV
## 8538  0.05977342   42.71317  NV
## 8539  0.05977342   42.71317  NV
## 8540  0.05977342   42.71317  NV
## 8541  0.05977342   42.71317  NV
## 8542  0.05977342   42.71317  NV
## 8543  0.05977342   42.71317  NV
## 8544  0.05977342   42.71317  NV
## 8545  0.05977342   42.71317  NV
## 8546  0.05977342   42.71317  NV
## 8547  0.05977342   42.71317  NV
## 8548  0.05977342   42.71317  NV
## 8549  0.05977342   42.71317  NV
## 8550  0.05977342   42.71317  NV
## 8551  0.05977342   42.71317  NV
## 8552  0.05977342   42.71317  NV
## 8553  0.05977342   42.71317  NV
## 8554  0.05977342   42.71317  NV
## 8555  0.05977342   42.71317  NV
## 8556  0.05977342   42.71317  NV
## 8557  0.05977342   42.71317  NV
## 8558  0.05977342   42.71317  NV
## 8559  0.05977342   42.71317  NV
## 8560  0.05977342   42.71317  NV
## 8561  0.05977342   42.71317  NV
## 8562  0.05977342   42.71317  NV
## 8563  0.05977342   42.71317  NV
## 8564  0.05977342   42.71317  NV
## 8565  0.05977342   42.71317  NV
## 8566  0.05977342   42.71317  NV
## 8567  0.05977342   42.71317  NV
## 8568  0.05977342   42.71317  NV
## 8569  0.05977342   42.71317  NV
## 8570  0.05977342   42.71317  NV
## 8571  0.05977342   42.71317  NV
## 8572  0.05977342   42.71317  NV
## 8573  0.05977342   42.71317  NV
## 8574  0.05977342   42.71317  NV
## 8575  0.05977342   42.71317  NV
## 8576  0.05977342   42.71317  NV
## 8577  0.05977342   42.71317  NV
## 8578  0.05977342   42.71317  NV
## 8579  0.05977342   42.71317  NV
## 8580  0.05977342   42.71317  NV
## 8581  0.05977342   42.71317  NV
## 8582  0.05977342   42.71317  NV
## 8583  0.05977342   42.71317  NV
## 8584  0.05977342   42.71317  NV
## 8585  0.05977342   42.71317  NV
## 8586  0.05977342   42.71317  NV
## 8587  0.05977342   42.71317  NV
## 8588  0.05977342   42.71317  NV
## 8589  0.05977342   42.71317  NV
## 8590  0.05977342   42.71317  NV
## 8591  0.05977342   42.71317  NV
## 8592  0.05977342   42.71317  NV
## 8593  0.05977342   42.71317  NV
## 8594  0.05977342   42.71317  NV
## 8595  0.05977342   42.71317  NV
## 8596  0.05977342   42.71317  NV
## 8597  0.05977342   42.71317  NV
## 8598  0.05977342   42.71317  NV
## 8599  0.05500000   42.71317  NH
## 8600  0.05500000   42.71317  NH
## 8601  0.05500000   42.71317  NH
## 8602  0.05500000   42.71317  NH
## 8603  0.05500000   42.71317  NH
## 8604  0.05500000   42.71317  NH
## 8605  0.05500000   42.71317  NH
## 8606  0.05500000   42.71317  NH
## 8607  0.05500000   42.71317  NH
## 8608  0.05500000   42.71317  NH
## 8609  0.05500000   42.71317  NH
## 8610  0.05500000   42.71317  NH
## 8611  0.05500000   42.71317  NH
## 8612  0.05500000   42.71317  NH
## 8613  0.05500000   42.71317  NH
## 8614  0.05500000   42.71317  NH
## 8615  0.05500000   42.71317  NH
## 8616  0.05500000   42.71317  NH
## 8617  0.05500000   42.71317  NH
## 8618  0.05500000   42.71317  NH
## 8619  0.05500000   42.71317  NH
## 8620  0.05500000   42.71317  NH
## 8621  0.05500000   42.71317  NH
## 8622  0.05500000   42.71317  NH
## 8623  0.05500000   42.71317  NH
## 8624  0.05500000   42.71317  NH
## 8625  0.05500000   42.71317  NH
## 8626  0.05500000   42.71317  NH
## 8627  0.05500000   42.71317  NH
## 8628  0.05500000   42.71317  NH
## 8629  0.05500000   42.71317  NH
## 8630  0.05500000   42.71317  NH
## 8631  0.05500000   42.71317  NH
## 8632  0.05500000   42.71317  NH
## 8633  0.05500000   42.71317  NH
## 8634  0.05500000   42.71317  NH
## 8635  0.05500000   42.71317  NH
## 8636  0.05500000   42.71317  NH
## 8637  0.05500000   42.71317  NH
## 8638  0.05500000   42.71317  NH
## 8639  0.05500000   42.71317  NH
## 8640  0.05500000   42.71317  NH
## 8641  0.05500000   42.71317  NH
## 8642  0.05500000   42.71317  NH
## 8643  0.05500000   42.71317  NH
## 8644  0.05500000   42.71317  NH
## 8645  0.05500000   42.71317  NH
## 8646  0.05500000   42.71317  NH
## 8647  0.05500000   42.71317  NH
## 8648  0.05500000   42.71317  NH
## 8649  0.05500000   42.71317  NH
## 8650  0.05500000   42.71317  NH
## 8651  0.05500000   42.71317  NH
## 8652  0.05500000   42.71317  NH
## 8653  0.05500000   42.71317  NH
## 8654  0.05500000   42.71317  NH
## 8655  0.05500000   42.71317  NH
## 8656  0.05500000   42.71317  NH
## 8657  0.05500000   42.71317  NH
## 8658  0.05500000   42.71317  NH
## 8659  0.05500000   42.71317  NH
## 8660  0.05500000   42.71317  NH
## 8661  0.05500000   42.71317  NH
## 8662  0.05500000   42.71317  NH
## 8663  0.05500000   42.71317  NH
## 8664  0.05500000   42.71317  NH
## 8665  0.05500000   42.71317  NH
## 8666  0.05500000   42.71317  NH
## 8667  0.05500000   42.71317  NH
## 8668  0.05500000   42.71317  NH
## 8669  0.05500000   42.71317  NH
## 8670  0.05500000   42.71317  NH
## 8671  0.05500000   42.71317  NH
## 8672  0.05500000   42.71317  NH
## 8673  0.05500000   42.71317  NH
## 8674  0.05500000   42.71317  NH
## 8675  0.05500000   42.71317  NH
## 8676  0.05500000   42.71317  NH
## 8677  0.05500000   42.71317  NH
## 8678  0.05500000   42.71317  NH
## 8679  0.05500000   42.71317  NH
## 8680  0.05500000   42.71317  NH
## 8681  0.05500000   42.71317  NH
## 8682  0.05500000   42.71317  NH
## 8683  0.05500000   42.71317  NH
## 8684  0.05500000   42.71317  NH
## 8685  0.05500000   42.71317  NH
## 8686  0.05500000   42.71317  NH
## 8687  0.05500000   42.71317  NH
## 8688  0.05500000   42.71317  NH
## 8689  0.05500000   42.71317  NH
## 8690  0.05500000   42.71317  NH
## 8691  0.05500000   42.71317  NH
## 8692  0.05500000   42.71317  NH
## 8693  0.05500000   42.71317  NH
## 8694  0.05500000   42.71317  NH
## 8695  0.05500000   42.71317  NH
## 8696  0.05500000   42.71317  NH
## 8697  0.05500000   42.71317  NH
## 8698  0.05500000   42.71317  NH
## 8699  0.05500000   42.71317  NH
## 8700  0.05500000   42.71317  NH
## 8701  0.05500000   42.71317  NH
## 8702  0.05500000   42.71317  NH
## 8703  0.05500000   42.71317  NH
## 8704  0.05500000   42.71317  NH
## 8705  0.05500000   42.71317  NH
## 8706  0.05500000   42.71317  NH
## 8707  0.05500000   42.71317  NH
## 8708  0.05500000   42.71317  NH
## 8709  0.05500000   42.71317  NH
## 8710  0.05500000   42.71317  NH
## 8711  0.05500000   42.71317  NH
## 8712  0.05500000   42.71317  NH
## 8713  0.05500000   42.71317  NH
## 8714  0.05500000   42.71317  NH
## 8715  0.05500000   42.71317  NH
## 8716  0.05500000   42.71317  NH
## 8717  0.05500000   42.71317  NH
## 8718  0.05500000   42.71317  NH
## 8719  0.05500000   42.71317  NH
## 8720  0.05500000   42.71317  NH
## 8721  0.05500000   42.71317  NH
## 8722  0.05500000   42.71317  NH
## 8723  0.05500000   42.71317  NH
## 8724  0.04600000   34.50000  NJ
## 8725  0.04600000   34.50000  NJ
## 8726  0.04600000   34.50000  NJ
## 8727  0.04600000   34.50000  NJ
## 8728  0.04600000   34.50000  NJ
## 8729  0.04600000   34.50000  NJ
## 8730  0.04600000   34.50000  NJ
## 8731  0.04600000   34.50000  NJ
## 8732  0.04600000   34.50000  NJ
## 8733  0.04600000   34.50000  NJ
## 8734  0.04600000   34.50000  NJ
## 8735  0.04600000   34.50000  NJ
## 8736  0.04600000   34.50000  NJ
## 8737  0.04600000   34.50000  NJ
## 8738  0.04600000   34.50000  NJ
## 8739  0.04600000   34.50000  NJ
## 8740  0.04600000   34.50000  NJ
## 8741  0.04600000   34.50000  NJ
## 8742  0.04600000   34.50000  NJ
## 8743  0.04600000   34.50000  NJ
## 8744  0.04600000   34.50000  NJ
## 8745  0.04600000   34.50000  NJ
## 8746  0.04600000   34.50000  NJ
## 8747  0.04600000   34.50000  NJ
## 8748  0.04600000   34.50000  NJ
## 8749  0.04600000   34.50000  NJ
## 8750  0.04600000   34.50000  NJ
## 8751  0.04600000   34.50000  NJ
## 8752  0.04600000   34.50000  NJ
## 8753  0.04600000   34.50000  NJ
## 8754  0.04600000   34.50000  NJ
## 8755  0.04600000   34.50000  NJ
## 8756  0.04600000   34.50000  NJ
## 8757  0.04600000   34.50000  NJ
## 8758  0.04600000   34.50000  NJ
## 8759  0.04600000   34.50000  NJ
## 8760  0.04600000   34.50000  NJ
## 8761  0.04600000   34.50000  NJ
## 8762  0.04600000   34.50000  NJ
## 8763  0.04600000   34.50000  NJ
## 8764  0.04600000   34.50000  NJ
## 8765  0.04600000   34.50000  NJ
## 8766  0.04600000   34.50000  NJ
## 8767  0.04600000   34.50000  NJ
## 8768  0.04600000   34.50000  NJ
## 8769  0.04600000   34.50000  NJ
## 8770  0.04600000   34.50000  NJ
## 8771  0.04600000   34.50000  NJ
## 8772  0.04600000   34.50000  NJ
## 8773  0.04600000   34.50000  NJ
## 8774  0.04600000   34.50000  NJ
## 8775  0.04600000   34.50000  NJ
## 8776  0.04600000   34.50000  NJ
## 8777  0.04600000   34.50000  NJ
## 8778  0.04600000   34.50000  NJ
## 8779  0.04600000   34.50000  NJ
## 8780  0.04600000   34.50000  NJ
## 8781  0.04600000   34.50000  NJ
## 8782  0.04600000   34.50000  NJ
## 8783  0.04600000   34.50000  NJ
## 8784  0.04600000   34.50000  NJ
## 8785  0.04600000   34.50000  NJ
## 8786  0.04600000   34.50000  NJ
## 8787  0.04600000   34.50000  NJ
## 8788  0.04600000   34.50000  NJ
## 8789  0.04600000   34.50000  NJ
## 8790  0.04600000   34.50000  NJ
## 8791  0.04600000   34.50000  NJ
## 8792  0.04600000   34.50000  NJ
## 8793  0.04600000   34.50000  NJ
## 8794  0.04600000   34.50000  NJ
## 8795  0.04600000   34.50000  NJ
## 8796  0.04600000   34.50000  NJ
## 8797  0.04600000   34.50000  NJ
## 8798  0.04600000   34.50000  NJ
## 8799  0.04600000   34.50000  NJ
## 8800  0.04600000   34.50000  NJ
## 8801  0.04600000   34.50000  NJ
## 8802  0.04600000   34.50000  NJ
## 8803  0.04600000   34.50000  NJ
## 8804  0.04600000   34.50000  NJ
## 8805  0.04600000   34.50000  NJ
## 8806  0.04600000   34.50000  NJ
## 8807  0.04600000   34.50000  NJ
## 8808  0.04600000   34.50000  NJ
## 8809  0.04600000   34.50000  NJ
## 8810  0.04600000   34.50000  NJ
## 8811  0.04600000   34.50000  NJ
## 8812  0.04600000   34.50000  NJ
## 8813  0.04600000   34.50000  NJ
## 8814  0.04600000   34.50000  NJ
## 8815  0.04600000   34.50000  NJ
## 8816  0.04600000   34.50000  NJ
## 8817  0.04600000   34.50000  NJ
## 8818  0.04600000   34.50000  NJ
## 8819  0.04600000   34.50000  NJ
## 8820  0.04600000   34.50000  NJ
## 8821  0.04600000   34.50000  NJ
## 8822  0.04600000   34.50000  NJ
## 8823  0.04600000   34.50000  NJ
## 8824  0.04600000   34.50000  NJ
## 8825  0.04600000   34.50000  NJ
## 8826  0.04600000   34.50000  NJ
## 8827  0.04600000   34.50000  NJ
## 8828  0.04600000   34.50000  NJ
## 8829  0.04600000   34.50000  NJ
## 8830  0.04600000   34.50000  NJ
## 8831  0.04600000   34.50000  NJ
## 8832  0.04600000   34.50000  NJ
## 8833  0.04600000   34.50000  NJ
## 8834  0.04600000   34.50000  NJ
## 8835  0.04600000   34.50000  NJ
## 8836  0.04600000   34.50000  NJ
## 8837  0.04600000   34.50000  NJ
## 8838  0.04600000   34.50000  NJ
## 8839  0.04600000   34.50000  NJ
## 8840  0.04600000   34.50000  NJ
## 8841  0.04600000   34.50000  NJ
## 8842  0.04600000   34.50000  NJ
## 8843  0.04600000   34.50000  NJ
## 8844  0.04600000   34.50000  NJ
## 8845  0.04600000   34.50000  NJ
## 8846  0.04600000   34.50000  NJ
## 8847  0.04600000   34.50000  NJ
## 8848  0.04600000   34.50000  NJ
## 8849  0.04600000   34.50000  NJ
## 8850  0.04600000   34.50000  NJ
## 8851  0.04600000   34.50000  NJ
## 8852  0.04600000   34.50000  NJ
## 8853  0.04600000   34.50000  NJ
## 8854  0.04600000   34.50000  NJ
## 8855  0.04600000   34.50000  NJ
## 8856  0.04600000   34.50000  NJ
## 8857  0.04600000   34.50000  NJ
## 8858  0.04600000   34.50000  NJ
## 8859  0.04600000   34.50000  NJ
## 8860  0.04600000   34.50000  NJ
## 8861  0.04600000   34.50000  NJ
## 8862  0.04600000   34.50000  NJ
## 8863  0.04600000   34.50000  NJ
## 8864  0.04600000   34.50000  NJ
## 8865  0.04600000   34.50000  NJ
## 8866  0.04600000   34.50000  NJ
## 8867  0.04600000   34.50000  NJ
## 8868  0.04600000   34.50000  NJ
## 8869  0.04600000   34.50000  NJ
## 8870  0.04600000   34.50000  NJ
## 8871  0.04600000   34.50000  NJ
## 8872  0.04600000   34.50000  NJ
## 8873  0.04600000   34.50000  NJ
## 8874  0.04600000   34.50000  NJ
## 8875  0.04600000   34.50000  NJ
## 8876  0.04600000   34.50000  NJ
## 8877  0.04600000   34.50000  NJ
## 8878  0.04600000   34.50000  NJ
## 8879  0.04600000   34.50000  NJ
## 8880  0.04600000   34.50000  NJ
## 8881  0.04600000   34.50000  NJ
## 8882  0.04600000   34.50000  NJ
## 8883  0.04600000   34.50000  NJ
## 8884  0.04600000   34.50000  NJ
## 8885  0.04600000   34.50000  NJ
## 8886  0.04600000   34.50000  NJ
## 8887  0.04600000   34.50000  NJ
## 8888  0.04600000   34.50000  NJ
## 8889  0.04600000   34.50000  NJ
## 8890  0.04600000   34.50000  NJ
## 8891  0.04600000   34.50000  NJ
## 8892  0.04600000   34.50000  NJ
## 8893  0.04600000   34.50000  NJ
## 8894  0.04600000   34.50000  NJ
## 8895  0.04600000   34.50000  NJ
## 8896  0.04600000   34.50000  NJ
## 8897  0.04600000   34.50000  NJ
## 8898  0.04600000   34.50000  NJ
## 8899  0.04600000   34.50000  NJ
## 8900  0.04600000   34.50000  NJ
## 8901  0.04600000   34.50000  NJ
## 8902  0.04600000   34.50000  NJ
## 8903  0.04600000   34.50000  NJ
## 8904  0.04600000   34.50000  NJ
## 8905  0.04600000   34.50000  NJ
## 8906  0.04600000   34.50000  NJ
## 8907  0.04600000   34.50000  NJ
## 8908  0.04600000   34.50000  NJ
## 8909  0.04600000   34.50000  NJ
## 8910  0.04600000   34.50000  NJ
## 8911  0.04600000   34.50000  NJ
## 8912  0.04600000   34.50000  NJ
## 8913  0.04600000   34.50000  NJ
## 8914  0.04600000   34.50000  NJ
## 8915  0.04600000   34.50000  NJ
## 8916  0.04600000   34.50000  NJ
## 8917  0.04600000   34.50000  NJ
## 8918  0.04600000   34.50000  NJ
## 8919  0.04600000   34.50000  NJ
## 8920  0.04600000   34.50000  NJ
## 8921  0.04600000   34.50000  NJ
## 8922  0.04600000   34.50000  NJ
## 8923  0.04600000   34.50000  NJ
## 8924  0.04600000   34.50000  NJ
## 8925  0.04600000   34.50000  NJ
## 8926  0.04600000   34.50000  NJ
## 8927  0.04600000   34.50000  NJ
## 8928  0.04600000   34.50000  NJ
## 8929  0.06100000   42.71317  NM
## 8930  0.06100000   42.71317  NM
## 8931  0.06100000   42.71317  NM
## 8932  0.06100000   42.71317  NM
## 8933  0.06100000   42.71317  NM
## 8934  0.06100000   42.71317  NM
## 8935  0.06100000   42.71317  NM
## 8936  0.06100000   42.71317  NM
## 8937  0.06100000   42.71317  NM
## 8938  0.06100000   42.71317  NM
## 8939  0.06100000   42.71317  NM
## 8940  0.06100000   42.71317  NM
## 8941  0.06100000   42.71317  NM
## 8942  0.06100000   42.71317  NM
## 8943  0.06100000   42.71317  NM
## 8944  0.06100000   42.71317  NM
## 8945  0.06100000   42.71317  NM
## 8946  0.06100000   42.71317  NM
## 8947  0.06100000   42.71317  NM
## 8948  0.06100000   42.71317  NM
## 8949  0.06100000   42.71317  NM
## 8950  0.06100000   42.71317  NM
## 8951  0.06100000   42.71317  NM
## 8952  0.06100000   42.71317  NM
## 8953  0.06100000   42.71317  NM
## 8954  0.06100000   42.71317  NM
## 8955  0.06100000   42.71317  NM
## 8956  0.06100000   42.71317  NM
## 8957  0.06100000   42.71317  NM
## 8958  0.06100000   42.71317  NM
## 8959  0.06100000   42.71317  NM
## 8960  0.06100000   42.71317  NM
## 8961  0.06100000   42.71317  NM
## 8962  0.06100000   42.71317  NM
## 8963  0.06100000   42.71317  NM
## 8964  0.06100000   42.71317  NM
## 8965  0.06100000   42.71317  NM
## 8966  0.06100000   42.71317  NM
## 8967  0.06100000   42.71317  NM
## 8968  0.06100000   42.71317  NM
## 8969  0.06100000   42.71317  NM
## 8970  0.06100000   42.71317  NM
## 8971  0.06100000   42.71317  NM
## 8972  0.06100000   42.71317  NM
## 8973  0.06100000   42.71317  NM
## 8974  0.06100000   42.71317  NM
## 8975  0.06100000   42.71317  NM
## 8976  0.06100000   42.71317  NM
## 8977  0.06100000   42.71317  NM
## 8978  0.06100000   42.71317  NM
## 8979  0.06100000   42.71317  NM
## 8980  0.06100000   42.71317  NM
## 8981  0.06100000   42.71317  NM
## 8982  0.06100000   42.71317  NM
## 8983  0.06100000   42.71317  NM
## 8984  0.06100000   42.71317  NM
## 8985  0.06100000   42.71317  NM
## 8986  0.06100000   42.71317  NM
## 8987  0.06100000   42.71317  NM
## 8988  0.06100000   42.71317  NM
## 8989  0.06100000   42.71317  NM
## 8990  0.06100000   42.71317  NM
## 8991  0.06100000   42.71317  NM
## 8992  0.06100000   42.71317  NM
## 8993  0.06100000   42.71317  NM
## 8994  0.06100000   42.71317  NM
## 8995  0.06100000   42.71317  NM
## 8996  0.06100000   42.71317  NM
## 8997  0.06100000   42.71317  NM
## 8998  0.06100000   42.71317  NM
## 8999  0.06100000   42.71317  NM
## 9000  0.06100000   42.71317  NM
## 9001  0.06100000   42.71317  NM
## 9002  0.06100000   42.71317  NM
## 9003  0.06100000   42.71317  NM
## 9004  0.06100000   42.71317  NM
## 9005  0.06100000   42.71317  NM
## 9006  0.06100000   42.71317  NM
## 9007  0.05500000   42.71317  NY
## 9008  0.05500000   42.71317  NY
## 9009  0.05500000   42.71317  NY
## 9010  0.05500000   42.71317  NY
## 9011  0.05500000   42.71317  NY
## 9012  0.05500000   42.71317  NY
## 9013  0.05500000   42.71317  NY
## 9014  0.05500000   42.71317  NY
## 9015  0.05500000   42.71317  NY
## 9016  0.05500000   42.71317  NY
## 9017  0.05500000   42.71317  NY
## 9018  0.05500000   42.71317  NY
## 9019  0.05500000   42.71317  NY
## 9020  0.05500000   42.71317  NY
## 9021  0.05500000   42.71317  NY
## 9022  0.05500000   42.71317  NY
## 9023  0.05500000   42.71317  NY
## 9024  0.05500000   42.71317  NY
## 9025  0.05500000   42.71317  NY
## 9026  0.05500000   42.71317  NY
## 9027  0.05500000   42.71317  NY
## 9028  0.05500000   42.71317  NY
## 9029  0.05500000   42.71317  NY
## 9030  0.05500000   42.71317  NY
## 9031  0.05500000   42.71317  NY
## 9032  0.05500000   42.71317  NY
## 9033  0.05500000   42.71317  NY
## 9034  0.05500000   42.71317  NY
## 9035  0.05500000   42.71317  NY
## 9036  0.05500000   42.71317  NY
## 9037  0.05500000   42.71317  NY
## 9038  0.05500000   42.71317  NY
## 9039  0.05500000   42.71317  NY
## 9040  0.05500000   42.71317  NY
## 9041  0.05500000   42.71317  NY
## 9042  0.05500000   42.71317  NY
## 9043  0.05500000   42.71317  NY
## 9044  0.05500000   42.71317  NY
## 9045  0.05500000   42.71317  NY
## 9046  0.05500000   42.71317  NY
## 9047  0.05500000   42.71317  NY
## 9048  0.05500000   42.71317  NY
## 9049  0.05500000   42.71317  NY
## 9050  0.05500000   42.71317  NY
## 9051  0.05500000   42.71317  NY
## 9052  0.05500000   42.71317  NY
## 9053  0.05500000   42.71317  NY
## 9054  0.05500000   42.71317  NY
## 9055  0.05500000   42.71317  NY
## 9056  0.05500000   42.71317  NY
## 9057  0.05500000   42.71317  NY
## 9058  0.05500000   42.71317  NY
## 9059  0.05500000   42.71317  NY
## 9060  0.05500000   42.71317  NY
## 9061  0.05500000   42.71317  NY
## 9062  0.05500000   42.71317  NY
## 9063  0.05500000   42.71317  NY
## 9064  0.05500000   42.71317  NY
## 9065  0.05500000   42.71317  NY
## 9066  0.05500000   42.71317  NY
## 9067  0.05500000   42.71317  NY
## 9068  0.05500000   42.71317  NY
## 9069  0.05500000   42.71317  NY
## 9070  0.05500000   42.71317  NY
## 9071  0.05500000   42.71317  NY
## 9072  0.05500000   42.71317  NY
## 9073  0.05500000   42.71317  NY
## 9074  0.05500000   42.71317  NY
## 9075  0.05500000   42.71317  NY
## 9076  0.05500000   42.71317  NY
## 9077  0.05500000   42.71317  NY
## 9078  0.05500000   42.71317  NY
## 9079  0.05500000   42.71317  NY
## 9080  0.05500000   42.71317  NY
## 9081  0.05500000   42.71317  NY
## 9082  0.05500000   42.71317  NY
## 9083  0.05500000   42.71317  NY
## 9084  0.05500000   42.71317  NY
## 9085  0.05500000   42.71317  NY
## 9086  0.05500000   42.71317  NY
## 9087  0.05500000   42.71317  NY
## 9088  0.05500000   42.71317  NY
## 9089  0.05500000   42.71317  NY
## 9090  0.05500000   42.71317  NY
## 9091  0.05500000   42.71317  NY
## 9092  0.05500000   42.71317  NY
## 9093  0.05500000   42.71317  NY
## 9094  0.05500000   42.71317  NY
## 9095  0.05500000   42.71317  NY
## 9096  0.05500000   42.71317  NY
## 9097  0.05500000   42.71317  NY
## 9098  0.05500000   42.71317  NY
## 9099  0.05500000   42.71317  NY
## 9100  0.05500000   42.71317  NY
## 9101  0.05500000   42.71317  NY
## 9102  0.05500000   42.71317  NY
## 9103  0.05500000   42.71317  NY
## 9104  0.05500000   42.71317  NY
## 9105  0.05500000   42.71317  NY
## 9106  0.05500000   42.71317  NY
## 9107  0.05500000   42.71317  NY
## 9108  0.05500000   42.71317  NY
## 9109  0.05500000   42.71317  NY
## 9110  0.05500000   42.71317  NY
## 9111  0.05500000   42.71317  NY
## 9112  0.05500000   42.71317  NY
## 9113  0.05500000   42.71317  NY
## 9114  0.05500000   42.71317  NY
## 9115  0.05500000   42.71317  NY
## 9116  0.05500000   42.71317  NY
## 9117  0.05500000   42.71317  NY
## 9118  0.05500000   42.71317  NY
## 9119  0.05500000   42.71317  NY
## 9120  0.05500000   42.71317  NY
## 9121  0.05500000   42.71317  NY
## 9122  0.05500000   42.71317  NY
## 9123  0.05500000   42.71317  NY
## 9124  0.05500000   42.71317  NY
## 9125  0.05500000   42.71317  NY
## 9126  0.05500000   42.71317  NY
## 9127  0.05500000   42.71317  NY
## 9128  0.05500000   42.71317  NY
## 9129  0.05500000   42.71317  NY
## 9130  0.05500000   42.71317  NY
## 9131  0.05500000   42.71317  NY
## 9132  0.05500000   42.71317  NY
## 9133  0.05500000   42.71317  NY
## 9134  0.05500000   42.71317  NY
## 9135  0.05500000   42.71317  NY
## 9136  0.05500000   42.71317  NY
## 9137  0.05500000   42.71317  NY
## 9138  0.05500000   42.71317  NY
## 9139  0.05500000   42.71317  NY
## 9140  0.05500000   42.71317  NY
## 9141  0.05500000   42.71317  NY
## 9142  0.05500000   42.71317  NY
## 9143  0.05500000   42.71317  NY
## 9144  0.05500000   42.71317  NY
## 9145  0.05500000   42.71317  NY
## 9146  0.05500000   42.71317  NY
## 9147  0.05500000   42.71317  NY
## 9148  0.05500000   42.71317  NY
## 9149  0.05500000   42.71317  NY
## 9150  0.05500000   42.71317  NY
## 9151  0.05500000   42.71317  NY
## 9152  0.05500000   42.71317  NY
## 9153  0.05500000   42.71317  NY
## 9154  0.05500000   42.71317  NY
## 9155  0.05500000   42.71317  NY
## 9156  0.05500000   42.71317  NY
## 9157  0.05500000   42.71317  NY
## 9158  0.05500000   42.71317  NY
## 9159  0.05500000   42.71317  NY
## 9160  0.05500000   42.71317  NY
## 9161  0.05500000   42.71317  NY
## 9162  0.05500000   42.71317  NY
## 9163  0.05500000   42.71317  NY
## 9164  0.05500000   42.71317  NY
## 9165  0.05500000   42.71317  NY
## 9166  0.05500000   42.71317  NY
## 9167  0.05500000   42.71317  NY
## 9168  0.05500000   42.71317  NY
## 9169  0.05500000   42.71317  NY
## 9170  0.05500000   42.71317  NY
## 9171  0.05500000   42.71317  NY
## 9172  0.05500000   42.71317  NY
## 9173  0.05500000   42.71317  NY
## 9174  0.05500000   42.71317  NY
## 9175  0.05500000   42.71317  NY
## 9176  0.05500000   42.71317  NY
## 9177  0.05500000   42.71317  NY
## 9178  0.05500000   42.71317  NY
## 9179  0.05500000   42.71317  NY
## 9180  0.05500000   42.71317  NY
## 9181  0.05500000   42.71317  NY
## 9182  0.05500000   42.71317  NY
## 9183  0.05500000   42.71317  NY
## 9184  0.05500000   42.71317  NY
## 9185  0.05500000   42.71317  NY
## 9186  0.05500000   42.71317  NY
## 9187  0.05500000   42.71317  NY
## 9188  0.05500000   42.71317  NY
## 9189  0.05500000   42.71317  NY
## 9190  0.05500000   42.71317  NY
## 9191  0.05500000   42.71317  NY
## 9192  0.05500000   42.71317  NY
## 9193  0.05500000   42.71317  NY
## 9194  0.05500000   42.71317  NY
## 9195  0.05500000   42.71317  NY
## 9196  0.05500000   42.71317  NY
## 9197  0.05500000   42.71317  NY
## 9198  0.05500000   42.71317  NY
## 9199  0.05500000   42.71317  NY
## 9200  0.05500000   42.71317  NY
## 9201  0.05500000   42.71317  NY
## 9202  0.05500000   42.71317  NY
## 9203  0.05500000   42.71317  NY
## 9204  0.05500000   42.71317  NY
## 9205  0.05500000   42.71317  NY
## 9206  0.05500000   42.71317  NY
## 9207  0.05500000   42.71317  NY
## 9208  0.05500000   42.71317  NY
## 9209  0.05500000   42.71317  NY
## 9210  0.05500000   42.71317  NY
## 9211  0.05500000   42.71317  NY
## 9212  0.05500000   42.71317  NY
## 9213  0.05500000   42.71317  NY
## 9214  0.05500000   42.71317  NY
## 9215  0.05500000   42.71317  NY
## 9216  0.05500000   42.71317  NY
## 9217  0.05500000   42.71317  NY
## 9218  0.05500000   42.71317  NY
## 9219  0.05500000   42.71317  NY
## 9220  0.05500000   42.71317  NY
## 9221  0.05500000   42.71317  NY
## 9222  0.05500000   42.71317  NY
## 9223  0.05500000   42.71317  NY
## 9224  0.05500000   42.71317  NY
## 9225  0.05500000   42.71317  NY
## 9226  0.05500000   42.71317  NY
## 9227  0.05500000   42.71317  NY
## 9228  0.05500000   42.71317  NY
## 9229  0.05500000   42.71317  NY
## 9230  0.05500000   42.71317  NY
## 9231  0.05500000   42.71317  NY
## 9232  0.05500000   42.71317  NY
## 9233  0.05500000   42.71317  NY
## 9234  0.05500000   42.71317  NY
## 9235  0.05500000   42.71317  NY
## 9236  0.05500000   42.71317  NY
## 9237  0.05500000   42.71317  NY
## 9238  0.05500000   42.71317  NY
## 9239  0.05500000   42.71317  NY
## 9240  0.05500000   42.71317  NY
## 9241  0.05500000   42.71317  NY
## 9242  0.05500000   42.71317  NY
## 9243  0.05500000   42.71317  NY
## 9244  0.05500000   42.71317  NY
## 9245  0.05500000   42.71317  NY
## 9246  0.05500000   42.71317  NY
## 9247  0.05500000   42.71317  NY
## 9248  0.05500000   42.71317  NY
## 9249  0.05500000   42.71317  NY
## 9250  0.05500000   42.71317  NY
## 9251  0.05500000   42.71317  NY
## 9252  0.05500000   42.71317  NY
## 9253  0.05500000   42.71317  NY
## 9254  0.05500000   42.71317  NY
## 9255  0.05500000   42.71317  NY
## 9256  0.05500000   42.71317  NY
## 9257  0.05500000   42.71317  NY
## 9258  0.05500000   42.71317  NY
## 9259  0.05500000   42.71317  NY
## 9260  0.05500000   42.71317  NY
## 9261  0.05500000   42.71317  NY
## 9262  0.05500000   42.71317  NY
## 9263  0.05500000   42.71317  NY
## 9264  0.05500000   42.71317  NY
## 9265  0.05500000   42.71317  NY
## 9266  0.05500000   42.71317  NY
## 9267  0.05500000   42.71317  NY
## 9268  0.05500000   42.71317  NY
## 9269  0.05500000   42.71317  NY
## 9270  0.05500000   42.71317  NY
## 9271  0.05500000   42.71317  NY
## 9272  0.05500000   42.71317  NY
## 9273  0.05500000   42.71317  NY
## 9274  0.05500000   42.71317  NY
## 9275  0.05500000   42.71317  NY
## 9276  0.05500000   42.71317  NY
## 9277  0.05500000   42.71317  NY
## 9278  0.05500000   42.71317  NY
## 9279  0.05500000   42.71317  NY
## 9280  0.05500000   42.71317  NY
## 9281  0.05500000   42.71317  NY
## 9282  0.05500000   42.71317  NY
## 9283  0.05500000   42.71317  NY
## 9284  0.05500000   42.71317  NY
## 9285  0.05500000   42.71317  NY
## 9286  0.05500000   42.71317  NY
## 9287  0.05500000   42.71317  NY
## 9288  0.05500000   42.71317  NY
## 9289  0.05500000   42.71317  NY
## 9290  0.05500000   42.71317  NY
## 9291  0.05500000   42.71317  NY
## 9292  0.05500000   42.71317  NY
## 9293  0.05500000   42.71317  NY
## 9294  0.05500000   42.71317  NY
## 9295  0.05500000   42.71317  NY
## 9296  0.05500000   42.71317  NY
## 9297  0.05500000   42.71317  NY
## 9298  0.05500000   42.71317  NY
## 9299  0.05500000   42.71317  NY
## 9300  0.05500000   42.71317  NY
## 9301  0.05500000   42.71317  NY
## 9302  0.05500000   42.71317  NY
## 9303  0.05500000   42.71317  NY
## 9304  0.05500000   42.71317  NY
## 9305  0.05500000   42.71317  NY
## 9306  0.05500000   42.71317  NY
## 9307  0.05500000   42.71317  NY
## 9308  0.05500000   42.71317  NY
## 9309  0.05500000   42.71317  NY
## 9310  0.05500000   42.71317  NY
## 9311  0.05500000   42.71317  NY
## 9312  0.05500000   42.71317  NY
## 9313  0.05500000   42.71317  NY
## 9314  0.05500000   42.71317  NY
## 9315  0.05500000   42.71317  NY
## 9316  0.05500000   42.71317  NY
## 9317  0.05500000   42.71317  NY
## 9318  0.05500000   42.71317  NY
## 9319  0.05500000   42.71317  NY
## 9320  0.05500000   42.71317  NY
## 9321  0.05500000   42.71317  NY
## 9322  0.05500000   42.71317  NY
## 9323  0.05500000   42.71317  NY
## 9324  0.05500000   42.71317  NY
## 9325  0.05500000   42.71317  NY
## 9326  0.05500000   42.71317  NY
## 9327  0.05500000   42.71317  NY
## 9328  0.05500000   42.71317  NY
## 9329  0.05500000   42.71317  NY
## 9330  0.05500000   42.71317  NY
## 9331  0.05500000   42.71317  NY
## 9332  0.05500000   42.71317  NY
## 9333  0.05500000   42.71317  NY
## 9334  0.05500000   42.71317  NY
## 9335  0.05500000   42.71317  NY
## 9336  0.05500000   42.71317  NY
## 9337  0.05500000   42.71317  NY
## 9338  0.05500000   42.71317  NY
## 9339  0.05500000   42.71317  NY
## 9340  0.05500000   42.71317  NY
## 9341  0.05500000   42.71317  NY
## 9342  0.05500000   42.71317  NY
## 9343  0.05500000   42.71317  NY
## 9344  0.05500000   42.71317  NY
## 9345  0.05500000   42.71317  NY
## 9346  0.05500000   42.71317  NY
## 9347  0.05500000   42.71317  NY
## 9348  0.05500000   42.71317  NY
## 9349  0.05500000   42.71317  NY
## 9350  0.05500000   42.71317  NY
## 9351  0.05500000   42.71317  NY
## 9352  0.05500000   42.71317  NY
## 9353  0.05500000   42.71317  NY
## 9354  0.05500000   42.71317  NY
## 9355  0.05500000   42.71317  NY
## 9356  0.05500000   42.71317  NY
## 9357  0.05500000   42.71317  NY
## 9358  0.05500000   42.71317  NY
## 9359  0.05500000   42.71317  NY
## 9360  0.05500000   42.71317  NY
## 9361  0.05500000   42.71317  NY
## 9362  0.05500000   42.71317  NY
## 9363  0.05500000   42.71317  NY
## 9364  0.05500000   42.71317  NY
## 9365  0.05500000   42.71317  NY
## 9366  0.05500000   42.71317  NY
## 9367  0.05500000   42.71317  NY
## 9368  0.05500000   42.71317  NY
## 9369  0.05500000   42.71317  NY
## 9370  0.05500000   42.71317  NY
## 9371  0.05500000   42.71317  NY
## 9372  0.05500000   42.71317  NY
## 9373  0.05500000   42.71317  NY
## 9374  0.05500000   42.71317  NY
## 9375  0.05500000   42.71317  NY
## 9376  0.05500000   42.71317  NY
## 9377  0.05500000   42.71317  NY
## 9378  0.05500000   42.71317  NY
## 9379  0.05500000   42.71317  NY
## 9380  0.05500000   42.71317  NY
## 9381  0.05500000   42.71317  NY
## 9382  0.05500000   42.71317  NY
## 9383  0.05500000   42.71317  NY
## 9384  0.05500000   42.71317  NY
## 9385  0.05500000   42.71317  NY
## 9386  0.05500000   42.71317  NY
## 9387  0.05500000   42.71317  NY
## 9388  0.05500000   42.71317  NY
## 9389  0.05500000   42.71317  NY
## 9390  0.05500000   42.71317  NY
## 9391  0.05500000   42.71317  NY
## 9392  0.05500000   42.71317  NY
## 9393  0.05500000   42.71317  NY
## 9394  0.05500000   42.71317  NY
## 9395  0.05500000   42.71317  NY
## 9396  0.05500000   42.71317  NY
## 9397  0.05500000   42.71317  NY
## 9398  0.05500000   42.71317  NY
## 9399  0.05500000   42.71317  NY
## 9400  0.05500000   42.71317  NY
## 9401  0.05500000   42.71317  NY
## 9402  0.05500000   42.71317  NY
## 9403  0.05500000   42.71317  NY
## 9404  0.05500000   42.71317  NY
## 9405  0.05500000   42.71317  NY
## 9406  0.05500000   42.71317  NY
## 9407  0.05500000   42.71317  NY
## 9408  0.05500000   42.71317  NY
## 9409  0.05500000   42.71317  NY
## 9410  0.05500000   42.71317  NY
## 9411  0.05500000   42.71317  NY
## 9412  0.05500000   42.71317  NY
## 9413  0.05500000   42.71317  NY
## 9414  0.05500000   42.71317  NY
## 9415  0.05500000   42.71317  NY
## 9416  0.05500000   42.71317  NY
## 9417  0.05500000   42.71317  NY
## 9418  0.05500000   42.71317  NY
## 9419  0.05500000   42.71317  NY
## 9420  0.05500000   42.71317  NY
## 9421  0.05500000   42.71317  NY
## 9422  0.05500000   42.71317  NY
## 9423  0.05500000   42.71317  NY
## 9424  0.05500000   42.71317  NY
## 9425  0.05500000   42.71317  NY
## 9426  0.05500000   42.71317  NY
## 9427  0.05500000   42.71317  NY
## 9428  0.05500000   42.71317  NY
## 9429  0.05500000   42.71317  NY
## 9430  0.05500000   42.71317  NY
## 9431  0.05500000   42.71317  NY
## 9432  0.05500000   42.71317  NY
## 9433  0.05500000   42.71317  NY
## 9434  0.05500000   42.71317  NY
## 9435  0.05500000   42.71317  NY
## 9436  0.05500000   42.71317  NY
## 9437  0.05500000   42.71317  NY
## 9438  0.05500000   42.71317  NY
## 9439  0.05500000   42.71317  NY
## 9440  0.05500000   42.71317  NY
## 9441  0.05500000   42.71317  NY
## 9442  0.05500000   42.71317  NY
## 9443  0.05500000   42.71317  NY
## 9444  0.05500000   42.71317  NY
## 9445  0.05500000   42.71317  NY
## 9446  0.05500000   42.71317  NY
## 9447  0.05500000   42.71317  NY
## 9448  0.05500000   42.71317  NY
## 9449  0.05500000   42.71317  NY
## 9450  0.05500000   42.71317  NY
## 9451  0.05500000   42.71317  NY
## 9452  0.05500000   42.71317  NY
## 9453  0.05500000   42.71317  NY
## 9454  0.05500000   42.71317  NY
## 9455  0.05500000   42.71317  NY
## 9456  0.05500000   42.71317  NY
## 9457  0.05500000   42.71317  NY
## 9458  0.05500000   42.71317  NY
## 9459  0.05500000   42.71317  NY
## 9460  0.05500000   42.71317  NY
## 9461  0.05500000   42.71317  NY
## 9462  0.05500000   42.71317  NY
## 9463  0.05500000   42.71317  NY
## 9464  0.05500000   42.71317  NY
## 9465  0.05500000   42.71317  NY
## 9466  0.05500000   42.71317  NY
## 9467  0.05500000   42.71317  NY
## 9468  0.05500000   42.71317  NY
## 9469  0.05500000   42.71317  NY
## 9470  0.05500000   42.71317  NY
## 9471  0.05500000   42.71317  NY
## 9472  0.05500000   42.71317  NY
## 9473  0.05500000   42.71317  NY
## 9474  0.05500000   42.71317  NY
## 9475  0.05500000   42.71317  NY
## 9476  0.05500000   42.71317  NY
## 9477  0.05500000   42.71317  NY
## 9478  0.05500000   42.71317  NY
## 9479  0.05500000   42.71317  NY
## 9480  0.05500000   42.71317  NY
## 9481  0.05500000   42.71317  NY
## 9482  0.05500000   42.71317  NY
## 9483  0.05500000   42.71317  NY
## 9484  0.05500000   42.71317  NY
## 9485  0.05500000   42.71317  NY
## 9486  0.05500000   42.71317  NY
## 9487  0.05500000   42.71317  NY
## 9488  0.05500000   42.71317  NY
## 9489  0.05500000   42.71317  NY
## 9490  0.05500000   42.71317  NY
## 9491  0.05500000   42.71317  NY
## 9492  0.05500000   42.71317  NY
## 9493  0.05500000   42.71317  NY
## 9494  0.05500000   42.71317  NY
## 9495  0.05500000   42.71317  NY
## 9496  0.05500000   42.71317  NY
## 9497  0.05500000   42.71317  NY
## 9498  0.05500000   42.71317  NY
## 9499  0.05500000   42.71317  NY
## 9500  0.05500000   42.71317  NY
## 9501  0.05500000   42.71317  NY
## 9502  0.05800000   42.71317  NC
## 9503  0.05800000   42.71317  NC
## 9504  0.05800000   42.71317  NC
## 9505  0.05800000   42.71317  NC
## 9506  0.05800000   42.71317  NC
## 9507  0.05800000   42.71317  NC
## 9508  0.05800000   42.71317  NC
## 9509  0.05800000   42.71317  NC
## 9510  0.05800000   42.71317  NC
## 9511  0.05800000   42.71317  NC
## 9512  0.05800000   42.71317  NC
## 9513  0.05800000   42.71317  NC
## 9514  0.05800000   42.71317  NC
## 9515  0.05800000   42.71317  NC
## 9516  0.05800000   42.71317  NC
## 9517  0.05800000   42.71317  NC
## 9518  0.05800000   42.71317  NC
## 9519  0.05800000   42.71317  NC
## 9520  0.05800000   42.71317  NC
## 9521  0.05800000   42.71317  NC
## 9522  0.05800000   42.71317  NC
## 9523  0.05800000   42.71317  NC
## 9524  0.05800000   42.71317  NC
## 9525  0.05800000   42.71317  NC
## 9526  0.05800000   42.71317  NC
## 9527  0.05800000   42.71317  NC
## 9528  0.05800000   42.71317  NC
## 9529  0.05800000   42.71317  NC
## 9530  0.05800000   42.71317  NC
## 9531  0.05800000   42.71317  NC
## 9532  0.05800000   42.71317  NC
## 9533  0.05800000   42.71317  NC
## 9534  0.05800000   42.71317  NC
## 9535  0.05800000   42.71317  NC
## 9536  0.05800000   42.71317  NC
## 9537  0.05800000   42.71317  NC
## 9538  0.05800000   42.71317  NC
## 9539  0.05800000   42.71317  NC
## 9540  0.05800000   42.71317  NC
## 9541  0.05800000   42.71317  NC
## 9542  0.05800000   42.71317  NC
## 9543  0.05800000   42.71317  NC
## 9544  0.05800000   42.71317  NC
## 9545  0.05800000   42.71317  NC
## 9546  0.05800000   42.71317  NC
## 9547  0.05800000   42.71317  NC
## 9548  0.05800000   42.71317  NC
## 9549  0.05800000   42.71317  NC
## 9550  0.05800000   42.71317  NC
## 9551  0.05800000   42.71317  NC
## 9552  0.05800000   42.71317  NC
## 9553  0.05800000   42.71317  NC
## 9554  0.05800000   42.71317  NC
## 9555  0.05800000   42.71317  NC
## 9556  0.05800000   42.71317  NC
## 9557  0.05800000   42.71317  NC
## 9558  0.05800000   42.71317  NC
## 9559  0.05800000   42.71317  NC
## 9560  0.05800000   42.71317  NC
## 9561  0.05800000   42.71317  NC
## 9562  0.05800000   42.71317  NC
## 9563  0.05800000   42.71317  NC
## 9564  0.05800000   42.71317  NC
## 9565  0.05800000   42.71317  NC
## 9566  0.05800000   42.71317  NC
## 9567  0.05800000   42.71317  NC
## 9568  0.05800000   42.71317  NC
## 9569  0.05800000   42.71317  NC
## 9570  0.05800000   42.71317  NC
## 9571  0.05800000   42.71317  NC
## 9572  0.05800000   42.71317  NC
## 9573  0.05800000   42.71317  NC
## 9574  0.05800000   42.71317  NC
## 9575  0.05800000   42.71317  NC
## 9576  0.05800000   42.71317  NC
## 9577  0.05800000   42.71317  NC
## 9578  0.05800000   42.71317  NC
## 9579  0.05800000   42.71317  NC
## 9580  0.05800000   42.71317  NC
## 9581  0.05800000   42.71317  NC
## 9582  0.05800000   42.71317  NC
## 9583  0.05800000   42.71317  NC
## 9584  0.05800000   42.71317  NC
## 9585  0.05800000   42.71317  NC
## 9586  0.05800000   42.71317  NC
## 9587  0.05800000   42.71317  NC
## 9588  0.05800000   42.71317  NC
## 9589  0.05800000   42.71317  NC
## 9590  0.05800000   42.71317  NC
## 9591  0.05800000   42.71317  NC
## 9592  0.05800000   42.71317  NC
## 9593  0.05800000   42.71317  NC
## 9594  0.05800000   42.71317  NC
## 9595  0.05800000   42.71317  NC
## 9596  0.05800000   42.71317  NC
## 9597  0.05800000   42.71317  NC
## 9598  0.05800000   42.71317  NC
## 9599  0.05800000   42.71317  NC
## 9600  0.05800000   42.71317  NC
## 9601  0.05800000   42.71317  NC
## 9602  0.05800000   42.71317  NC
## 9603  0.05800000   42.71317  NC
## 9604  0.05800000   42.71317  NC
## 9605  0.05800000   42.71317  NC
## 9606  0.05800000   42.71317  NC
## 9607  0.05800000   42.71317  NC
## 9608  0.05800000   42.71317  NC
## 9609  0.05800000   42.71317  NC
## 9610  0.05800000   42.71317  NC
## 9611  0.05800000   42.71317  NC
## 9612  0.05800000   42.71317  NC
## 9613  0.05800000   42.71317  NC
## 9614  0.05800000   42.71317  NC
## 9615  0.05800000   42.71317  NC
## 9616  0.05800000   42.71317  NC
## 9617  0.05800000   42.71317  NC
## 9618  0.05800000   42.71317  NC
## 9619  0.05800000   42.71317  NC
## 9620  0.05800000   42.71317  NC
## 9621  0.05800000   42.71317  NC
## 9622  0.05800000   42.71317  NC
## 9623  0.05800000   42.71317  NC
## 9624  0.05800000   42.71317  NC
## 9625  0.05800000   42.71317  NC
## 9626  0.05800000   42.71317  NC
## 9627  0.05800000   42.71317  NC
## 9628  0.05800000   42.71317  NC
## 9629  0.05800000   42.71317  NC
## 9630  0.05800000   42.71317  NC
## 9631  0.05800000   42.71317  NC
## 9632  0.05800000   42.71317  NC
## 9633  0.05800000   42.71317  NC
## 9634  0.05800000   42.71317  NC
## 9635  0.05800000   42.71317  NC
## 9636  0.05800000   42.71317  NC
## 9637  0.05800000   42.71317  NC
## 9638  0.05800000   42.71317  NC
## 9639  0.05800000   42.71317  NC
## 9640  0.05800000   42.71317  NC
## 9641  0.05800000   42.71317  NC
## 9642  0.05800000   42.71317  NC
## 9643  0.05800000   42.71317  NC
## 9644  0.05800000   42.71317  NC
## 9645  0.05800000   42.71317  NC
## 9646  0.05800000   42.71317  NC
## 9647  0.05800000   42.71317  NC
## 9648  0.05800000   42.71317  NC
## 9649  0.05800000   42.71317  NC
## 9650  0.05800000   42.71317  NC
## 9651  0.05800000   42.71317  NC
## 9652  0.05800000   42.71317  NC
## 9653  0.05800000   42.71317  NC
## 9654  0.05800000   42.71317  NC
## 9655  0.05800000   42.71317  NC
## 9656  0.05800000   42.71317  NC
## 9657  0.05800000   42.71317  NC
## 9658  0.05800000   42.71317  NC
## 9659  0.05800000   42.71317  NC
## 9660  0.05800000   42.71317  NC
## 9661  0.05800000   42.71317  NC
## 9662  0.05800000   42.71317  NC
## 9663  0.05800000   42.71317  NC
## 9664  0.05800000   42.71317  NC
## 9665  0.05800000   42.71317  NC
## 9666  0.05800000   42.71317  NC
## 9667  0.05800000   42.71317  NC
## 9668  0.05800000   42.71317  NC
## 9669  0.05800000   42.71317  NC
## 9670  0.05800000   42.71317  NC
## 9671  0.05800000   42.71317  NC
## 9672  0.05800000   42.71317  NC
## 9673  0.05800000   42.71317  NC
## 9674  0.05800000   42.71317  NC
## 9675  0.05800000   42.71317  NC
## 9676  0.05800000   42.71317  NC
## 9677  0.05800000   42.71317  NC
## 9678  0.05800000   42.71317  NC
## 9679  0.05800000   42.71317  NC
## 9680  0.05800000   42.71317  NC
## 9681  0.05800000   42.71317  NC
## 9682  0.05800000   42.71317  NC
## 9683  0.05800000   42.71317  NC
## 9684  0.05800000   42.71317  NC
## 9685  0.05800000   42.71317  NC
## 9686  0.05800000   42.71317  NC
## 9687  0.05800000   42.71317  NC
## 9688  0.05800000   42.71317  NC
## 9689  0.05800000   42.71317  NC
## 9690  0.05800000   42.71317  NC
## 9691  0.05800000   42.71317  NC
## 9692  0.05800000   42.71317  NC
## 9693  0.05800000   42.71317  NC
## 9694  0.05800000   42.71317  NC
## 9695  0.05800000   42.71317  NC
## 9696  0.05800000   42.71317  NC
## 9697  0.05800000   42.71317  NC
## 9698  0.05800000   42.71317  NC
## 9699  0.05800000   42.71317  NC
## 9700  0.05800000   42.71317  NC
## 9701  0.05800000   42.71317  NC
## 9702  0.05800000   42.71317  NC
## 9703  0.05800000   42.71317  NC
## 9704  0.05800000   42.71317  NC
## 9705  0.05800000   42.71317  NC
## 9706  0.05800000   42.71317  NC
## 9707  0.05800000   42.71317  NC
## 9708  0.05800000   42.71317  NC
## 9709  0.05800000   42.71317  NC
## 9710  0.05800000   42.71317  NC
## 9711  0.05800000   42.71317  NC
## 9712  0.05800000   42.71317  NC
## 9713  0.05800000   42.71317  NC
## 9714  0.05800000   42.71317  NC
## 9715  0.05800000   42.71317  NC
## 9716  0.05800000   42.71317  NC
## 9717  0.05800000   42.71317  NC
## 9718  0.05800000   42.71317  NC
## 9719  0.05800000   42.71317  NC
## 9720  0.05800000   42.71317  NC
## 9721  0.05800000   42.71317  NC
## 9722  0.05800000   42.71317  NC
## 9723  0.05800000   42.71317  NC
## 9724  0.05800000   42.71317  NC
## 9725  0.05800000   42.71317  NC
## 9726  0.05800000   42.71317  NC
## 9727  0.05800000   42.71317  NC
## 9728  0.05800000   42.71317  NC
## 9729  0.05800000   42.71317  NC
## 9730  0.05800000   42.71317  NC
## 9731  0.05800000   42.71317  NC
## 9732  0.05800000   42.71317  NC
## 9733  0.05800000   42.71317  NC
## 9734  0.05800000   42.71317  NC
## 9735  0.05800000   42.71317  NC
## 9736  0.05800000   42.71317  NC
## 9737  0.05800000   42.71317  NC
## 9738  0.05800000   42.71317  NC
## 9739  0.05800000   42.71317  NC
## 9740  0.05800000   42.71317  NC
## 9741  0.05800000   42.71317  NC
## 9742  0.05800000   42.71317  NC
## 9743  0.05800000   42.71317  NC
## 9744  0.05800000   42.71317  NC
## 9745  0.05800000   42.71317  NC
## 9746  0.05800000   42.71317  NC
## 9747  0.05800000   42.71317  NC
## 9748  0.05800000   42.71317  NC
## 9749  0.05800000   42.71317  NC
## 9750  0.05800000   42.71317  NC
## 9751  0.05800000   42.71317  NC
## 9752  0.05800000   42.71317  NC
## 9753  0.05800000   42.71317  NC
## 9754  0.05800000   42.71317  NC
## 9755  0.05800000   42.71317  NC
## 9756  0.05800000   42.71317  NC
## 9757  0.05800000   42.71317  NC
## 9758  0.05800000   42.71317  NC
## 9759  0.05800000   42.71317  NC
## 9760  0.05800000   42.71317  NC
## 9761  0.05800000   42.71317  NC
## 9762  0.05800000   42.71317  NC
## 9763  0.05800000   42.71317  NC
## 9764  0.05800000   42.71317  NC
## 9765  0.05800000   42.71317  NC
## 9766  0.05800000   42.71317  NC
## 9767  0.05800000   42.71317  NC
## 9768  0.05800000   42.71317  NC
## 9769  0.05800000   42.71317  NC
## 9770  0.05800000   42.71317  NC
## 9771  0.05800000   42.71317  NC
## 9772  0.05800000   42.71317  NC
## 9773  0.05800000   42.71317  NC
## 9774  0.05800000   42.71317  NC
## 9775  0.05800000   42.71317  NC
## 9776  0.05800000   42.71317  NC
## 9777  0.05800000   42.71317  NC
## 9778  0.05800000   42.71317  NC
## 9779  0.05800000   42.71317  NC
## 9780  0.05800000   42.71317  NC
## 9781  0.05800000   42.71317  NC
## 9782  0.05800000   42.71317  NC
## 9783  0.05800000   42.71317  NC
## 9784  0.05800000   42.71317  NC
## 9785  0.05800000   42.71317  NC
## 9786  0.05800000   42.71317  NC
## 9787  0.05800000   42.71317  NC
## 9788  0.05800000   42.71317  NC
## 9789  0.05800000   42.71317  NC
## 9790  0.05800000   42.71317  NC
## 9791  0.05800000   42.71317  NC
## 9792  0.05800000   42.71317  NC
## 9793  0.05800000   42.71317  NC
## 9794  0.05800000   42.71317  NC
## 9795  0.05800000   42.71317  NC
## 9796  0.05800000   42.71317  NC
## 9797  0.05800000   42.71317  NC
## 9798  0.05800000   42.71317  NC
## 9799  0.05800000   42.71317  NC
## 9800  0.05800000   42.71317  NC
## 9801  0.05800000   42.71317  NC
## 9802  0.05800000   42.71317  NC
## 9803  0.05800000   42.71317  NC
## 9804  0.05800000   42.71317  NC
## 9805  0.05800000   42.71317  NC
## 9806  0.05800000   42.71317  NC
## 9807  0.05800000   42.71317  NC
## 9808  0.05800000   42.71317  NC
## 9809  0.05800000   42.71317  NC
## 9810  0.05800000   42.71317  NC
## 9811  0.05800000   42.71317  NC
## 9812  0.05800000   42.71317  NC
## 9813  0.05800000   42.71317  NC
## 9814  0.05800000   42.71317  NC
## 9815  0.05800000   42.71317  NC
## 9816  0.05800000   42.71317  NC
## 9817  0.05800000   42.71317  NC
## 9818  0.05800000   42.71317  NC
## 9819  0.05800000   42.71317  NC
## 9820  0.05800000   42.71317  NC
## 9821  0.05800000   42.71317  NC
## 9822  0.05800000   42.71317  NC
## 9823  0.05800000   42.71317  NC
## 9824  0.05800000   42.71317  NC
## 9825  0.05800000   42.71317  NC
## 9826  0.05800000   42.71317  NC
## 9827  0.05800000   42.71317  NC
## 9828  0.05800000   42.71317  NC
## 9829  0.05800000   42.71317  NC
## 9830  0.05800000   42.71317  NC
## 9831  0.05800000   42.71317  NC
## 9832  0.05800000   42.71317  NC
## 9833  0.05800000   42.71317  NC
## 9834  0.05800000   42.71317  NC
## 9835  0.05800000   42.71317  NC
## 9836  0.05800000   42.71317  NC
## 9837  0.05800000   42.71317  NC
## 9838  0.05800000   42.71317  NC
## 9839  0.05800000   42.71317  NC
## 9840  0.05800000   42.71317  NC
## 9841  0.05800000   42.71317  NC
## 9842  0.05800000   42.71317  NC
## 9843  0.05800000   42.71317  NC
## 9844  0.05800000   42.71317  NC
## 9845  0.05800000   42.71317  NC
## 9846  0.05800000   42.71317  NC
## 9847  0.05800000   42.71317  NC
## 9848  0.05800000   42.71317  NC
## 9849  0.05800000   42.71317  NC
## 9850  0.05800000   42.71317  NC
## 9851  0.05800000   42.71317  NC
## 9852  0.05800000   42.71317  NC
## 9853  0.05800000   42.71317  NC
## 9854  0.05800000   42.71317  NC
## 9855  0.05800000   42.71317  NC
## 9856  0.05800000   42.71317  NC
## 9857  0.05800000   42.71317  NC
## 9858  0.05800000   42.71317  NC
## 9859  0.05800000   42.71317  NC
## 9860  0.05800000   42.71317  NC
## 9861  0.05800000   42.71317  NC
## 9862  0.05800000   42.71317  NC
## 9863  0.05800000   42.71317  NC
## 9864  0.05800000   42.71317  NC
## 9865  0.05800000   42.71317  NC
## 9866  0.05800000   42.71317  NC
## 9867  0.05800000   42.71317  NC
## 9868  0.05800000   42.71317  NC
## 9869  0.05800000   42.71317  NC
## 9870  0.05800000   42.71317  NC
## 9871  0.05800000   42.71317  NC
## 9872  0.05800000   42.71317  NC
## 9873  0.05800000   42.71317  NC
## 9874  0.05800000   42.71317  NC
## 9875  0.05800000   42.71317  NC
## 9876  0.05800000   42.71317  NC
## 9877  0.05800000   42.71317  NC
## 9878  0.05800000   42.71317  NC
## 9879  0.05800000   42.71317  NC
## 9880  0.05800000   42.71317  NC
## 9881  0.05800000   42.71317  NC
## 9882  0.05800000   42.71317  NC
## 9883  0.05800000   42.71317  NC
## 9884  0.05800000   42.71317  NC
## 9885  0.05800000   42.71317  NC
## 9886  0.05800000   42.71317  NC
## 9887  0.05800000   42.71317  NC
## 9888  0.05800000   42.71317  NC
## 9889  0.05800000   42.71317  NC
## 9890  0.05800000   42.71317  NC
## 9891  0.05800000   42.71317  NC
## 9892  0.05800000   42.71317  NC
## 9893  0.05800000   42.71317  NC
## 9894  0.05800000   42.71317  NC
## 9895  0.05800000   42.71317  NC
## 9896  0.05800000   42.71317  NC
## 9897  0.05800000   42.71317  NC
## 9898  0.05800000   42.71317  NC
## 9899  0.05800000   42.71317  NC
## 9900  0.05800000   42.71317  NC
## 9901  0.05800000   42.71317  NC
## 9902  0.05800000   42.71317  NC
## 9903  0.05800000   42.71317  NC
## 9904  0.05800000   42.71317  NC
## 9905  0.05800000   42.71317  NC
## 9906  0.05800000   42.71317  NC
## 9907  0.05800000   42.71317  NC
## 9908  0.05800000   42.71317  NC
## 9909  0.05800000   42.71317  NC
## 9910  0.05800000   42.71317  NC
## 9911  0.05800000   42.71317  NC
## 9912  0.05800000   42.71317  NC
## 9913  0.05800000   42.71317  NC
## 9914  0.05800000   42.71317  NC
## 9915  0.05800000   42.71317  NC
## 9916  0.05800000   42.71317  NC
## 9917  0.05800000   42.71317  NC
## 9918  0.05800000   42.71317  NC
## 9919  0.05800000   42.71317  NC
## 9920  0.05800000   42.71317  NC
## 9921  0.05800000   42.71317  NC
## 9922  0.05800000   42.71317  NC
## 9923  0.05800000   42.71317  NC
## 9924  0.05800000   42.71317  NC
## 9925  0.05800000   42.71317  NC
## 9926  0.05800000   42.71317  NC
## 9927  0.05800000   42.71317  NC
## 9928  0.05800000   42.71317  NC
## 9929  0.05800000   42.71317  NC
## 9930  0.05800000   42.71317  NC
## 9931  0.05800000   42.71317  NC
## 9932  0.05800000   42.71317  NC
## 9933  0.05800000   42.71317  NC
## 9934  0.05800000   42.71317  NC
## 9935  0.05800000   42.71317  NC
## 9936  0.05800000   42.71317  NC
## 9937  0.05800000   42.71317  NC
## 9938  0.05800000   42.71317  NC
## 9939  0.05800000   42.71317  NC
## 9940  0.05800000   42.71317  NC
## 9941  0.05800000   42.71317  NC
## 9942  0.05800000   42.71317  NC
## 9943  0.05800000   42.71317  NC
## 9944  0.05800000   42.71317  NC
## 9945  0.05800000   42.71317  NC
## 9946  0.05800000   42.71317  NC
## 9947  0.05800000   42.71317  NC
## 9948  0.05800000   42.71317  NC
## 9949  0.05800000   42.71317  NC
## 9950  0.05800000   42.71317  NC
## 9951  0.05800000   42.71317  NC
## 9952  0.05800000   42.71317  NC
## 9953  0.05800000   42.71317  NC
## 9954  0.05800000   42.71317  NC
## 9955  0.05800000   42.71317  NC
## 9956  0.05800000   42.71317  NC
## 9957  0.05800000   42.71317  NC
## 9958  0.05800000   42.71317  NC
## 9959  0.05800000   42.71317  NC
## 9960  0.05800000   42.71317  NC
## 9961  0.05800000   42.71317  NC
## 9962  0.05800000   42.71317  NC
## 9963  0.05800000   42.71317  NC
## 9964  0.05800000   42.71317  NC
## 9965  0.05800000   42.71317  NC
## 9966  0.05800000   42.71317  NC
## 9967  0.05800000   42.71317  NC
## 9968  0.05800000   42.71317  NC
## 9969  0.05800000   42.71317  NC
## 9970  0.05800000   42.71317  NC
## 9971  0.05800000   42.71317  NC
## 9972  0.05800000   42.71317  NC
## 9973  0.05800000   42.71317  NC
## 9974  0.05800000   42.71317  NC
## 9975  0.05800000   42.71317  NC
## 9976  0.05800000   42.71317  NC
## 9977  0.05800000   42.71317  NC
## 9978  0.05800000   42.71317  NC
## 9979  0.05800000   42.71317  NC
## 9980  0.05800000   42.71317  NC
## 9981  0.05800000   42.71317  NC
## 9982  0.05800000   42.71317  NC
## 9983  0.05800000   42.71317  NC
## 9984  0.05800000   42.71317  NC
## 9985  0.05800000   42.71317  NC
## 9986  0.05800000   42.71317  NC
## 9987  0.05800000   42.71317  NC
## 9988  0.05800000   42.71317  NC
## 9989  0.05800000   42.71317  NC
## 9990  0.05800000   42.71317  NC
## 9991  0.05800000   42.71317  NC
## 9992  0.05800000   42.71317  NC
## 9993  0.05800000   42.71317  NC
## 9994  0.05800000   42.71317  NC
## 9995  0.05800000   42.71317  NC
## 9996  0.05800000   42.71317  NC
## 9997  0.05800000   42.71317  NC
## 9998  0.05800000   42.71317  NC
## 9999  0.05800000   42.71317  NC
## 10000 0.05800000   42.71317  NC
## 10001 0.05800000   42.71317  NC
## 10002 0.05800000   42.71317  NC
## 10003 0.05800000   42.71317  NC
## 10004 0.05800000   42.71317  NC
## 10005 0.05800000   42.71317  NC
## 10006 0.05800000   42.71317  NC
## 10007 0.05800000   42.71317  NC
## 10008 0.05800000   42.71317  NC
## 10009 0.05800000   42.71317  NC
## 10010 0.05800000   42.71317  NC
## 10011 0.05800000   42.71317  NC
## 10012 0.05800000   42.71317  NC
## 10013 0.05800000   42.71317  NC
## 10014 0.05800000   42.71317  NC
## 10015 0.05800000   42.71317  NC
## 10016 0.05800000   42.71317  NC
## 10017 0.05800000   42.71317  NC
## 10018 0.05800000   42.71317  NC
## 10019 0.05800000   42.71317  NC
## 10020 0.05800000   42.71317  NC
## 10021 0.05800000   42.71317  NC
## 10022 0.05800000   42.71317  NC
## 10023 0.05800000   42.71317  NC
## 10024 0.05800000   42.71317  NC
## 10025 0.05800000   42.71317  NC
## 10026 0.05800000   42.71317  NC
## 10027 0.05800000   42.71317  NC
## 10028 0.05800000   42.71317  NC
## 10029 0.05800000   42.71317  NC
## 10030 0.05800000   42.71317  NC
## 10031 0.05800000   42.71317  NC
## 10032 0.05800000   42.71317  NC
## 10033 0.05800000   42.71317  NC
## 10034 0.05800000   42.71317  NC
## 10035 0.05800000   42.71317  NC
## 10036 0.05800000   42.71317  NC
## 10037 0.05800000   42.71317  NC
## 10038 0.05800000   42.71317  NC
## 10039 0.05800000   42.71317  NC
## 10040 0.05800000   42.71317  NC
## 10041 0.05800000   42.71317  NC
## 10042 0.05800000   42.71317  NC
## 10043 0.05800000   42.71317  NC
## 10044 0.05800000   42.71317  NC
## 10045 0.05800000   42.71317  NC
## 10046 0.05800000   42.71317  NC
## 10047 0.05800000   42.71317  NC
## 10048 0.05800000   42.71317  NC
## 10049 0.05800000   42.71317  NC
## 10050 0.05800000   42.71317  NC
## 10051 0.05800000   42.71317  NC
## 10052 0.05800000   42.71317  NC
## 10053 0.05800000   42.71317  NC
## 10054 0.05800000   42.71317  NC
## 10055 0.05800000   42.71317  NC
## 10056 0.05800000   42.71317  NC
## 10057 0.05800000   42.71317  NC
## 10058 0.05800000   42.71317  NC
## 10059 0.05800000   42.71317  NC
## 10060 0.05800000   42.71317  NC
## 10061 0.05800000   42.71317  NC
## 10062 0.05800000   42.71317  NC
## 10063 0.05800000   42.71317  NC
## 10064 0.05800000   42.71317  NC
## 10065 0.05800000   42.71317  NC
## 10066 0.05800000   42.71317  NC
## 10067 0.05800000   42.71317  NC
## 10068 0.05800000   42.71317  NC
## 10069 0.05800000   42.71317  NC
## 10070 0.05800000   42.71317  NC
## 10071 0.05800000   42.71317  NC
## 10072 0.05800000   42.71317  NC
## 10073 0.05800000   42.71317  NC
## 10074 0.05800000   42.71317  NC
## 10075 0.05800000   42.71317  NC
## 10076 0.05800000   42.71317  NC
## 10077 0.05800000   42.71317  NC
## 10078 0.05800000   42.71317  NC
## 10079 0.05800000   42.71317  NC
## 10080 0.05800000   42.71317  NC
## 10081 0.05800000   42.71317  NC
## 10082 0.05800000   42.71317  NC
## 10083 0.05800000   42.71317  NC
## 10084 0.05800000   42.71317  NC
## 10085 0.05800000   42.71317  NC
## 10086 0.05800000   42.71317  NC
## 10087 0.05800000   42.71317  NC
## 10088 0.05800000   42.71317  NC
## 10089 0.05800000   42.71317  NC
## 10090 0.05800000   42.71317  NC
## 10091 0.05800000   42.71317  NC
## 10092 0.05800000   42.71317  NC
## 10093 0.05800000   42.71317  NC
## 10094 0.05800000   42.71317  NC
## 10095 0.05800000   42.71317  NC
## 10096 0.05800000   42.71317  NC
## 10097 0.05800000   42.71317  NC
## 10098 0.05800000   42.71317  NC
## 10099 0.05800000   42.71317  NC
## 10100 0.05800000   42.71317  NC
## 10101 0.05800000   42.71317  NC
## 10102 0.05800000   42.71317  NC
## 10103 0.05800000   42.71317  NC
## 10104 0.05800000   42.71317  NC
## 10105 0.05800000   42.71317  NC
## 10106 0.05800000   42.71317  NC
## 10107 0.05800000   42.71317  NC
## 10108 0.05800000   42.71317  NC
## 10109 0.05800000   42.71317  NC
## 10110 0.05800000   42.71317  NC
## 10111 0.05800000   42.71317  NC
## 10112 0.05800000   42.71317  NC
## 10113 0.05800000   42.71317  NC
## 10114 0.05800000   42.71317  NC
## 10115 0.05800000   42.71317  NC
## 10116 0.05800000   42.71317  NC
## 10117 0.05800000   42.71317  NC
## 10118 0.05800000   42.71317  NC
## 10119 0.05800000   42.71317  NC
## 10120 0.05800000   42.71317  NC
## 10121 0.05800000   42.71317  NC
## 10122 0.05800000   42.71317  NC
## 10123 0.05800000   42.71317  NC
## 10124 0.05800000   42.71317  NC
## 10125 0.05800000   42.71317  NC
## 10126 0.05800000   42.71317  NC
## 10127 0.05800000   42.71317  NC
## 10128 0.05800000   42.71317  NC
## 10129 0.05800000   42.71317  NC
## 10130 0.05800000   42.71317  NC
## 10131 0.05800000   42.71317  NC
## 10132 0.05800000   42.71317  NC
## 10133 0.05800000   42.71317  NC
## 10134 0.05800000   42.71317  NC
## 10135 0.05800000   42.71317  NC
## 10136 0.05800000   42.71317  NC
## 10137 0.05800000   42.71317  NC
## 10138 0.05800000   42.71317  NC
## 10139 0.05800000   42.71317  NC
## 10140 0.05800000   42.71317  NC
## 10141 0.05800000   42.71317  NC
## 10142 0.05800000   42.71317  NC
## 10143 0.05800000   42.71317  NC
## 10144 0.05800000   42.71317  NC
## 10145 0.05800000   42.71317  NC
## 10146 0.05800000   42.71317  NC
## 10147 0.05800000   42.71317  NC
## 10148 0.05800000   42.71317  NC
## 10149 0.05800000   42.71317  NC
## 10150 0.05800000   42.71317  NC
## 10151 0.05800000   42.71317  NC
## 10152 0.05800000   42.71317  NC
## 10153 0.05800000   42.71317  NC
## 10154 0.05800000   42.71317  NC
## 10155 0.05800000   42.71317  NC
## 10156 0.05800000   42.71317  NC
## 10157 0.05800000   42.71317  NC
## 10158 0.05800000   42.71317  NC
## 10159 0.05800000   42.71317  NC
## 10160 0.05800000   42.71317  NC
## 10161 0.05800000   42.71317  NC
## 10162 0.05800000   42.71317  NC
## 10163 0.05800000   42.71317  NC
## 10164 0.05800000   42.71317  NC
## 10165 0.05800000   42.71317  NC
## 10166 0.05800000   42.71317  NC
## 10167 0.05800000   42.71317  NC
## 10168 0.05800000   42.71317  NC
## 10169 0.05800000   42.71317  NC
## 10170 0.05800000   42.71317  NC
## 10171 0.05800000   42.71317  NC
## 10172 0.05800000   42.71317  NC
## 10173 0.05800000   42.71317  NC
## 10174 0.05800000   42.71317  NC
## 10175 0.05800000   42.71317  NC
## 10176 0.05800000   42.71317  NC
## 10177 0.05800000   42.71317  NC
## 10178 0.05800000   42.71317  NC
## 10179 0.05800000   42.71317  NC
## 10180 0.05800000   42.71317  NC
## 10181 0.05800000   42.71317  NC
## 10182 0.05800000   42.71317  NC
## 10183 0.05800000   42.71317  NC
## 10184 0.05800000   42.71317  NC
## 10185 0.05800000   42.71317  NC
## 10186 0.05800000   42.71317  NC
## 10187 0.05800000   42.71317  NC
## 10188 0.05800000   42.71317  NC
## 10189 0.05800000   42.71317  NC
## 10190 0.05800000   42.71317  NC
## 10191 0.05800000   42.71317  NC
## 10192 0.05800000   42.71317  NC
## 10193 0.05800000   42.71317  NC
## 10194 0.05800000   42.71317  NC
## 10195 0.05800000   42.71317  NC
## 10196 0.05800000   42.71317  NC
## 10197 0.05800000   42.71317  NC
## 10198 0.05800000   42.71317  NC
## 10199 0.05800000   42.71317  NC
## 10200 0.05800000   42.71317  NC
## 10201 0.05800000   42.71317  NC
## 10202 0.05800000   42.71317  NC
## 10203 0.05800000   42.71317  NC
## 10204 0.05800000   42.71317  NC
## 10205 0.05800000   42.71317  NC
## 10206 0.05800000   42.71317  NC
## 10207 0.05800000   42.71317  NC
## 10208 0.05800000   42.71317  NC
## 10209 0.05800000   42.71317  NC
## 10210 0.05800000   42.71317  NC
## 10211 0.05800000   42.71317  NC
## 10212 0.05800000   42.71317  NC
## 10213 0.05800000   42.71317  NC
## 10214 0.05800000   42.71317  NC
## 10215 0.05800000   42.71317  NC
## 10216 0.05800000   42.71317  NC
## 10217 0.05800000   42.71317  NC
## 10218 0.05800000   42.71317  NC
## 10219 0.05800000   42.71317  NC
## 10220 0.05800000   42.71317  NC
## 10221 0.05800000   42.71317  NC
## 10222 0.05800000   42.71317  NC
## 10223 0.05800000   42.71317  NC
## 10224 0.05800000   42.71317  NC
## 10225 0.05800000   42.71317  NC
## 10226 0.05800000   42.71317  NC
## 10227 0.05800000   42.71317  NC
## 10228 0.05800000   42.71317  NC
## 10229 0.05800000   42.71317  NC
## 10230 0.05800000   42.71317  NC
## 10231 0.05800000   42.71317  NC
## 10232 0.05800000   42.71317  NC
## 10233 0.05800000   42.71317  NC
## 10234 0.05800000   42.71317  NC
## 10235 0.05800000   42.71317  NC
## 10236 0.05800000   42.71317  NC
## 10237 0.05800000   42.71317  NC
## 10238 0.05800000   42.71317  NC
## 10239 0.05800000   42.71317  NC
## 10240 0.05800000   42.71317  NC
## 10241 0.05800000   42.71317  NC
## 10242 0.05800000   42.71317  NC
## 10243 0.05800000   42.71317  NC
## 10244 0.05800000   42.71317  NC
## 10245 0.05800000   42.71317  NC
## 10246 0.05800000   42.71317  NC
## 10247 0.05800000   42.71317  NC
## 10248 0.05800000   42.71317  NC
## 10249 0.05800000   42.71317  NC
## 10250 0.05800000   42.71317  NC
## 10251 0.05800000   42.71317  NC
## 10252 0.05800000   42.71317  NC
## 10253 0.05800000   42.71317  NC
## 10254 0.05800000   42.71317  NC
## 10255 0.05800000   42.71317  NC
## 10256 0.05800000   42.71317  NC
## 10257 0.05800000   42.71317  NC
## 10258 0.05800000   42.71317  NC
## 10259 0.05800000   42.71317  NC
## 10260 0.05800000   42.71317  NC
## 10261 0.05800000   42.71317  NC
## 10262 0.05800000   42.71317  NC
## 10263 0.05800000   42.71317  NC
## 10264 0.05800000   42.71317  NC
## 10265 0.05800000   42.71317  NC
## 10266 0.05800000   42.71317  NC
## 10267 0.05800000   42.71317  NC
## 10268 0.05800000   42.71317  NC
## 10269 0.05800000   42.71317  NC
## 10270 0.05800000   42.71317  NC
## 10271 0.05800000   42.71317  NC
## 10272 0.05800000   42.71317  NC
## 10273 0.05800000   42.71317  NC
## 10274 0.05800000   42.71317  NC
## 10275 0.05800000   42.71317  NC
## 10276 0.05800000   42.71317  NC
## 10277 0.05800000   42.71317  NC
## 10278 0.05800000   42.71317  NC
## 10279 0.05800000   42.71317  NC
## 10280 0.05800000   42.71317  NC
## 10281 0.05800000   42.71317  NC
## 10282 0.05800000   42.71317  NC
## 10283 0.05800000   42.71317  NC
## 10284 0.05000000   32.00000  ND
## 10285 0.05000000   32.00000  ND
## 10286 0.05000000   32.00000  ND
## 10287 0.05000000   32.00000  ND
## 10288 0.05000000   32.00000  ND
## 10289 0.05000000   32.00000  ND
## 10290 0.05000000   32.00000  ND
## 10291 0.05000000   32.00000  ND
## 10292 0.05000000   32.00000  ND
## 10293 0.05000000   32.00000  ND
## 10294 0.05000000   32.00000  ND
## 10295 0.05000000   32.00000  ND
## 10296 0.05000000   32.00000  ND
## 10297 0.05000000   32.00000  ND
## 10298 0.05000000   32.00000  ND
## 10299 0.05000000   32.00000  ND
## 10300 0.05000000   32.00000  ND
## 10301 0.05000000   32.00000  ND
## 10302 0.05000000   32.00000  ND
## 10303 0.05000000   32.00000  ND
## 10304 0.05000000   32.00000  ND
## 10305 0.05000000   32.00000  ND
## 10306 0.05000000   32.00000  ND
## 10307 0.05000000   32.00000  ND
## 10308 0.05000000   32.00000  ND
## 10309 0.05000000   32.00000  ND
## 10310 0.05000000   32.00000  ND
## 10311 0.05000000   32.00000  ND
## 10312 0.05000000   32.00000  ND
## 10313 0.05000000   32.00000  ND
## 10314 0.05000000   32.00000  ND
## 10315 0.05000000   32.00000  ND
## 10316 0.05000000   32.00000  ND
## 10317 0.05000000   32.00000  ND
## 10318 0.05000000   32.00000  ND
## 10319 0.05000000   32.00000  ND
## 10320 0.05000000   32.00000  ND
## 10321 0.05000000   32.00000  ND
## 10322 0.05000000   32.00000  ND
## 10323 0.05000000   32.00000  ND
## 10324 0.05000000   32.00000  ND
## 10325 0.05000000   32.00000  ND
## 10326 0.05000000   32.00000  ND
## 10327 0.05000000   32.00000  ND
## 10328 0.05000000   32.00000  ND
## 10329 0.05000000   32.00000  ND
## 10330 0.05000000   32.00000  ND
## 10331 0.05000000   32.00000  ND
## 10332 0.05000000   32.00000  ND
## 10333 0.05000000   32.00000  ND
## 10334 0.05000000   32.00000  ND
## 10335 0.05000000   32.00000  ND
## 10336 0.05000000   32.00000  ND
## 10337 0.05000000   32.00000  ND
## 10338 0.05000000   32.00000  ND
## 10339 0.05000000   32.00000  ND
## 10340 0.05000000   32.00000  ND
## 10341 0.05000000   32.00000  ND
## 10342 0.05000000   32.00000  ND
## 10343 0.05000000   32.00000  ND
## 10344 0.05000000   32.00000  ND
## 10345 0.05000000   32.00000  ND
## 10346 0.05000000   32.00000  ND
## 10347 0.05000000   32.00000  ND
## 10348 0.05000000   32.00000  ND
## 10349 0.05000000   32.00000  ND
## 10350 0.05000000   32.00000  ND
## 10351 0.05000000   32.00000  ND
## 10352 0.05000000   32.00000  ND
## 10353 0.05000000   32.00000  ND
## 10354 0.05000000   32.00000  ND
## 10355 0.05000000   32.00000  ND
## 10356 0.05000000   32.00000  ND
## 10357 0.05000000   32.00000  ND
## 10358 0.05000000   32.00000  ND
## 10359 0.05000000   32.00000  ND
## 10360 0.05000000   32.00000  ND
## 10361 0.05000000   32.00000  ND
## 10362 0.05000000   32.00000  ND
## 10363 0.05000000   32.00000  ND
## 10364 0.05000000   32.00000  ND
## 10365 0.05000000   32.00000  ND
## 10366 0.05000000   32.00000  ND
## 10367 0.05000000   32.00000  ND
## 10368 0.05000000   32.00000  ND
## 10369 0.05000000   32.00000  ND
## 10370 0.05000000   32.00000  ND
## 10371 0.05000000   32.00000  ND
## 10372 0.05000000   32.00000  ND
## 10373 0.05000000   32.00000  ND
## 10374 0.05000000   32.00000  ND
## 10375 0.05000000   32.00000  ND
## 10376 0.05000000   32.00000  ND
## 10377 0.05000000   32.00000  ND
## 10378 0.05000000   32.00000  ND
## 10379 0.05000000   32.00000  ND
## 10380 0.05000000   32.00000  ND
## 10381 0.05000000   32.00000  ND
## 10382 0.05000000   32.00000  ND
## 10383 0.05000000   32.00000  ND
## 10384 0.05000000   32.00000  ND
## 10385 0.05000000   32.00000  ND
## 10386 0.05000000   32.00000  ND
## 10387 0.05000000   32.00000  ND
## 10388 0.05000000   32.00000  ND
## 10389 0.05800000   42.71317  OH
## 10390 0.05800000   42.71317  OH
## 10391 0.05800000   42.71317  OH
## 10392 0.05800000   42.71317  OH
## 10393 0.05800000   42.71317  OH
## 10394 0.05800000   42.71317  OH
## 10395 0.05800000   42.71317  OH
## 10396 0.05800000   42.71317  OH
## 10397 0.05800000   42.71317  OH
## 10398 0.05800000   42.71317  OH
## 10399 0.05800000   42.71317  OH
## 10400 0.05800000   42.71317  OH
## 10401 0.05800000   42.71317  OH
## 10402 0.05800000   42.71317  OH
## 10403 0.05800000   42.71317  OH
## 10404 0.05800000   42.71317  OH
## 10405 0.05800000   42.71317  OH
## 10406 0.05800000   42.71317  OH
## 10407 0.05800000   42.71317  OH
## 10408 0.05800000   42.71317  OH
## 10409 0.05800000   42.71317  OH
## 10410 0.05800000   42.71317  OH
## 10411 0.05800000   42.71317  OH
## 10412 0.05800000   42.71317  OH
## 10413 0.05800000   42.71317  OH
## 10414 0.05800000   42.71317  OH
## 10415 0.05800000   42.71317  OH
## 10416 0.05800000   42.71317  OH
## 10417 0.05800000   42.71317  OH
## 10418 0.05800000   42.71317  OH
## 10419 0.05800000   42.71317  OH
## 10420 0.05800000   42.71317  OH
## 10421 0.05800000   42.71317  OH
## 10422 0.05800000   42.71317  OH
## 10423 0.05800000   42.71317  OH
## 10424 0.05800000   42.71317  OH
## 10425 0.05800000   42.71317  OH
## 10426 0.05800000   42.71317  OH
## 10427 0.05800000   42.71317  OH
## 10428 0.05800000   42.71317  OH
## 10429 0.05800000   42.71317  OH
## 10430 0.05800000   42.71317  OH
## 10431 0.05800000   42.71317  OH
## 10432 0.05800000   42.71317  OH
## 10433 0.05800000   42.71317  OH
## 10434 0.05800000   42.71317  OH
## 10435 0.05800000   42.71317  OH
## 10436 0.05800000   42.71317  OH
## 10437 0.05800000   42.71317  OH
## 10438 0.05800000   42.71317  OH
## 10439 0.05800000   42.71317  OH
## 10440 0.05800000   42.71317  OH
## 10441 0.05800000   42.71317  OH
## 10442 0.05800000   42.71317  OH
## 10443 0.05800000   42.71317  OH
## 10444 0.05800000   42.71317  OH
## 10445 0.05800000   42.71317  OH
## 10446 0.05800000   42.71317  OH
## 10447 0.05800000   42.71317  OH
## 10448 0.05800000   42.71317  OH
## 10449 0.05800000   42.71317  OH
## 10450 0.05800000   42.71317  OH
## 10451 0.05800000   42.71317  OH
## 10452 0.05800000   42.71317  OH
## 10453 0.05800000   42.71317  OH
## 10454 0.05800000   42.71317  OH
## 10455 0.05800000   42.71317  OH
## 10456 0.05800000   42.71317  OH
## 10457 0.05800000   42.71317  OH
## 10458 0.05800000   42.71317  OH
## 10459 0.05800000   42.71317  OH
## 10460 0.05800000   42.71317  OH
## 10461 0.05800000   42.71317  OH
## 10462 0.05800000   42.71317  OH
## 10463 0.05800000   42.71317  OH
## 10464 0.05800000   42.71317  OH
## 10465 0.05800000   42.71317  OH
## 10466 0.05800000   42.71317  OH
## 10467 0.05800000   42.71317  OH
## 10468 0.05800000   42.71317  OH
## 10469 0.05800000   42.71317  OH
## 10470 0.05800000   42.71317  OH
## 10471 0.05800000   42.71317  OH
## 10472 0.05800000   42.71317  OH
## 10473 0.05800000   42.71317  OH
## 10474 0.05800000   42.71317  OH
## 10475 0.05800000   42.71317  OH
## 10476 0.05800000   42.71317  OH
## 10477 0.05800000   42.71317  OH
## 10478 0.05800000   42.71317  OH
## 10479 0.05800000   42.71317  OH
## 10480 0.05800000   42.71317  OH
## 10481 0.05800000   42.71317  OH
## 10482 0.05800000   42.71317  OH
## 10483 0.05800000   42.71317  OH
## 10484 0.05800000   42.71317  OH
## 10485 0.05800000   42.71317  OH
## 10486 0.05800000   42.71317  OH
## 10487 0.05800000   42.71317  OH
## 10488 0.05800000   42.71317  OH
## 10489 0.05800000   42.71317  OH
## 10490 0.05800000   42.71317  OH
## 10491 0.05800000   42.71317  OH
## 10492 0.05800000   42.71317  OH
## 10493 0.05800000   42.71317  OH
## 10494 0.05800000   42.71317  OH
## 10495 0.05800000   42.71317  OH
## 10496 0.05800000   42.71317  OH
## 10497 0.05800000   42.71317  OH
## 10498 0.05800000   42.71317  OH
## 10499 0.05800000   42.71317  OH
## 10500 0.05800000   42.71317  OH
## 10501 0.05800000   42.71317  OH
## 10502 0.05800000   42.71317  OH
## 10503 0.05800000   42.71317  OH
## 10504 0.05800000   42.71317  OH
## 10505 0.05800000   42.71317  OH
## 10506 0.05800000   42.71317  OH
## 10507 0.05800000   42.71317  OH
## 10508 0.05800000   42.71317  OH
## 10509 0.05800000   42.71317  OH
## 10510 0.05800000   42.71317  OH
## 10511 0.05800000   42.71317  OH
## 10512 0.05800000   42.71317  OH
## 10513 0.05800000   42.71317  OH
## 10514 0.05800000   42.71317  OH
## 10515 0.05800000   42.71317  OH
## 10516 0.05800000   42.71317  OH
## 10517 0.05800000   42.71317  OH
## 10518 0.05800000   42.71317  OH
## 10519 0.05800000   42.71317  OH
## 10520 0.05800000   42.71317  OH
## 10521 0.05800000   42.71317  OH
## 10522 0.05800000   42.71317  OH
## 10523 0.05800000   42.71317  OH
## 10524 0.05800000   42.71317  OH
## 10525 0.05800000   42.71317  OH
## 10526 0.05800000   42.71317  OH
## 10527 0.05800000   42.71317  OH
## 10528 0.05800000   42.71317  OH
## 10529 0.05800000   42.71317  OH
## 10530 0.05800000   42.71317  OH
## 10531 0.05800000   42.71317  OH
## 10532 0.05800000   42.71317  OH
## 10533 0.05800000   42.71317  OH
## 10534 0.05800000   42.71317  OH
## 10535 0.05800000   42.71317  OH
## 10536 0.05800000   42.71317  OH
## 10537 0.05800000   42.71317  OH
## 10538 0.05800000   42.71317  OH
## 10539 0.05800000   42.71317  OH
## 10540 0.05800000   42.71317  OH
## 10541 0.05800000   42.71317  OH
## 10542 0.05800000   42.71317  OH
## 10543 0.05800000   42.71317  OH
## 10544 0.05800000   42.71317  OH
## 10545 0.05800000   42.71317  OH
## 10546 0.05800000   42.71317  OH
## 10547 0.05800000   42.71317  OH
## 10548 0.05800000   42.71317  OH
## 10549 0.05800000   42.71317  OH
## 10550 0.05800000   42.71317  OH
## 10551 0.05800000   42.71317  OH
## 10552 0.05800000   42.71317  OH
## 10553 0.05800000   42.71317  OH
## 10554 0.05800000   42.71317  OH
## 10555 0.05800000   42.71317  OH
## 10556 0.05800000   42.71317  OH
## 10557 0.05800000   42.71317  OH
## 10558 0.05800000   42.71317  OH
## 10559 0.05800000   42.71317  OH
## 10560 0.05800000   42.71317  OH
## 10561 0.05800000   42.71317  OH
## 10562 0.05800000   42.71317  OH
## 10563 0.05800000   42.71317  OH
## 10564 0.05800000   42.71317  OH
## 10565 0.05800000   42.71317  OH
## 10566 0.05800000   42.71317  OH
## 10567 0.05800000   42.71317  OH
## 10568 0.05800000   42.71317  OH
## 10569 0.05800000   42.71317  OH
## 10570 0.05800000   42.71317  OH
## 10571 0.05800000   42.71317  OH
## 10572 0.05800000   42.71317  OH
## 10573 0.05800000   42.71317  OH
## 10574 0.05800000   42.71317  OH
## 10575 0.05800000   42.71317  OH
## 10576 0.05800000   42.71317  OH
## 10577 0.05800000   42.71317  OH
## 10578 0.05800000   42.71317  OH
## 10579 0.05800000   42.71317  OH
## 10580 0.05800000   42.71317  OH
## 10581 0.05800000   42.71317  OH
## 10582 0.05800000   42.71317  OH
## 10583 0.05800000   42.71317  OH
## 10584 0.05800000   42.71317  OH
## 10585 0.05800000   42.71317  OH
## 10586 0.05800000   42.71317  OH
## 10587 0.05800000   42.71317  OH
## 10588 0.05800000   42.71317  OH
## 10589 0.05800000   42.71317  OH
## 10590 0.05800000   42.71317  OH
## 10591 0.05800000   42.71317  OH
## 10592 0.05800000   42.71317  OH
## 10593 0.05800000   42.71317  OH
## 10594 0.05800000   42.71317  OH
## 10595 0.05800000   42.71317  OH
## 10596 0.05800000   42.71317  OH
## 10597 0.05800000   42.71317  OH
## 10598 0.05800000   42.71317  OH
## 10599 0.05800000   42.71317  OH
## 10600 0.05800000   42.71317  OH
## 10601 0.05800000   42.71317  OH
## 10602 0.05800000   42.71317  OH
## 10603 0.05800000   42.71317  OH
## 10604 0.05800000   42.71317  OH
## 10605 0.05800000   42.71317  OH
## 10606 0.05800000   42.71317  OH
## 10607 0.05800000   42.71317  OH
## 10608 0.05800000   42.71317  OH
## 10609 0.05800000   42.71317  OH
## 10610 0.05800000   42.71317  OH
## 10611 0.05800000   42.71317  OH
## 10612 0.05800000   42.71317  OH
## 10613 0.05800000   42.71317  OH
## 10614 0.05800000   42.71317  OH
## 10615 0.05800000   42.71317  OH
## 10616 0.05800000   42.71317  OH
## 10617 0.05800000   42.71317  OH
## 10618 0.05800000   42.71317  OH
## 10619 0.05800000   42.71317  OH
## 10620 0.05800000   42.71317  OH
## 10621 0.05800000   42.71317  OH
## 10622 0.05800000   42.71317  OH
## 10623 0.05800000   42.71317  OH
## 10624 0.05800000   42.71317  OH
## 10625 0.05800000   42.71317  OH
## 10626 0.05800000   42.71317  OH
## 10627 0.06000000   42.71317  OK
## 10628 0.06000000   42.71317  OK
## 10629 0.06000000   42.71317  OK
## 10630 0.06000000   42.71317  OK
## 10631 0.06000000   42.71317  OK
## 10632 0.06000000   42.71317  OK
## 10633 0.06000000   42.71317  OK
## 10634 0.06000000   42.71317  OK
## 10635 0.06000000   42.71317  OK
## 10636 0.06000000   42.71317  OK
## 10637 0.06000000   42.71317  OK
## 10638 0.06000000   42.71317  OK
## 10639 0.06000000   42.71317  OK
## 10640 0.06000000   42.71317  OK
## 10641 0.06000000   42.71317  OK
## 10642 0.06000000   42.71317  OK
## 10643 0.06000000   42.71317  OK
## 10644 0.06000000   42.71317  OK
## 10645 0.06000000   42.71317  OK
## 10646 0.06000000   42.71317  OK
## 10647 0.06000000   42.71317  OK
## 10648 0.06000000   42.71317  OK
## 10649 0.06000000   42.71317  OK
## 10650 0.06000000   42.71317  OK
## 10651 0.06000000   42.71317  OK
## 10652 0.06000000   42.71317  OK
## 10653 0.06000000   42.71317  OK
## 10654 0.06000000   42.71317  OK
## 10655 0.06000000   42.71317  OK
## 10656 0.06000000   42.71317  OK
## 10657 0.06000000   42.71317  OK
## 10658 0.06000000   42.71317  OK
## 10659 0.06000000   42.71317  OK
## 10660 0.06000000   42.71317  OK
## 10661 0.06000000   42.71317  OK
## 10662 0.06000000   42.71317  OK
## 10663 0.06000000   42.71317  OK
## 10664 0.06000000   42.71317  OK
## 10665 0.06000000   42.71317  OK
## 10666 0.06000000   42.71317  OK
## 10667 0.06000000   42.71317  OK
## 10668 0.06000000   42.71317  OK
## 10669 0.06000000   42.71317  OK
## 10670 0.06000000   42.71317  OK
## 10671 0.06000000   42.71317  OK
## 10672 0.06000000   42.71317  OK
## 10673 0.06000000   42.71317  OK
## 10674 0.06000000   42.71317  OK
## 10675 0.06000000   42.71317  OK
## 10676 0.06000000   42.71317  OK
## 10677 0.06000000   42.71317  OK
## 10678 0.06000000   42.71317  OK
## 10679 0.06000000   42.71317  OK
## 10680 0.06000000   42.71317  OK
## 10681 0.06000000   42.71317  OK
## 10682 0.06000000   42.71317  OK
## 10683 0.06000000   42.71317  OK
## 10684 0.06000000   42.71317  OK
## 10685 0.06000000   42.71317  OK
## 10686 0.06000000   42.71317  OK
## 10687 0.06000000   42.71317  OK
## 10688 0.06000000   42.71317  OK
## 10689 0.06000000   42.71317  OK
## 10690 0.06000000   42.71317  OK
## 10691 0.06000000   42.71317  OK
## 10692 0.06000000   42.71317  OK
## 10693 0.06000000   42.71317  OK
## 10694 0.06000000   42.71317  OK
## 10695 0.06000000   42.71317  OK
## 10696 0.06000000   42.71317  OK
## 10697 0.06000000   42.71317  OK
## 10698 0.06000000   42.71317  OK
## 10699 0.06000000   42.71317  OK
## 10700 0.06000000   42.71317  OK
## 10701 0.06000000   42.71317  OK
## 10702 0.06000000   42.71317  OK
## 10703 0.06000000   42.71317  OK
## 10704 0.06000000   42.71317  OK
## 10705 0.06000000   42.71317  OK
## 10706 0.06000000   42.71317  OK
## 10707 0.06000000   42.71317  OK
## 10708 0.06000000   42.71317  OK
## 10709 0.06000000   42.71317  OK
## 10710 0.06000000   42.71317  OK
## 10711 0.06000000   42.71317  OK
## 10712 0.06000000   42.71317  OK
## 10713 0.06000000   42.71317  OK
## 10714 0.06000000   42.71317  OK
## 10715 0.06000000   42.71317  OK
## 10716 0.06000000   42.71317  OK
## 10717 0.06000000   42.71317  OK
## 10718 0.06000000   42.71317  OK
## 10719 0.06000000   42.71317  OK
## 10720 0.06000000   42.71317  OK
## 10721 0.06000000   42.71317  OK
## 10722 0.06000000   42.71317  OK
## 10723 0.06000000   42.71317  OK
## 10724 0.06000000   42.71317  OK
## 10725 0.06000000   42.71317  OK
## 10726 0.06000000   42.71317  OK
## 10727 0.06000000   42.71317  OK
## 10728 0.06000000   42.71317  OK
## 10729 0.06000000   42.71317  OK
## 10730 0.06000000   42.71317  OK
## 10731 0.06000000   42.71317  OK
## 10732 0.06000000   42.71317  OK
## 10733 0.06000000   42.71317  OK
## 10734 0.06000000   42.71317  OK
## 10735 0.06000000   42.71317  OK
## 10736 0.06000000   42.71317  OK
## 10737 0.06000000   42.71317  OK
## 10738 0.06000000   42.71317  OK
## 10739 0.06000000   42.71317  OK
## 10740 0.06000000   42.71317  OK
## 10741 0.06000000   42.71317  OK
## 10742 0.06000000   42.71317  OK
## 10743 0.06000000   42.71317  OK
## 10744 0.06000000   42.71317  OK
## 10745 0.06000000   42.71317  OK
## 10746 0.06000000   42.71317  OK
## 10747 0.06000000   42.71317  OK
## 10748 0.06000000   42.71317  OK
## 10749 0.06000000   42.71317  OK
## 10750 0.06000000   42.71317  OK
## 10751 0.06000000   42.71317  OK
## 10752 0.06000000   42.71317  OK
## 10753 0.06000000   42.71317  OK
## 10754 0.06000000   42.71317  OK
## 10755 0.06000000   42.71317  OK
## 10756 0.06000000   42.71317  OK
## 10757 0.06000000   42.71317  OK
## 10758 0.06000000   42.71317  OK
## 10759 0.06000000   42.71317  OK
## 10760 0.06000000   42.71317  OK
## 10761 0.06000000   42.71317  OK
## 10762 0.06000000   42.71317  OK
## 10763 0.06000000   42.71317  OK
## 10764 0.06000000   42.71317  OK
## 10765 0.06000000   42.71317  OK
## 10766 0.06000000   42.71317  OK
## 10767 0.06000000   42.71317  OK
## 10768 0.06000000   42.71317  OK
## 10769 0.06000000   42.71317  OK
## 10770 0.06000000   42.71317  OK
## 10771 0.06000000   42.71317  OK
## 10772 0.06000000   42.71317  OK
## 10773 0.06000000   42.71317  OK
## 10774 0.06000000   42.71317  OK
## 10775 0.06000000   42.71317  OK
## 10776 0.06000000   42.71317  OK
## 10777 0.06000000   42.71317  OK
## 10778 0.06000000   42.71317  OK
## 10779 0.06000000   42.71317  OK
## 10780 0.06000000   42.71317  OK
## 10781 0.06000000   42.71317  OK
## 10782 0.06000000   42.71317  OK
## 10783 0.06000000   42.71317  OK
## 10784 0.06000000   42.71317  OK
## 10785 0.06000000   42.71317  OK
## 10786 0.06000000   42.71317  OK
## 10787 0.06000000   42.71317  OK
## 10788 0.06000000   42.71317  OK
## 10789 0.06000000   42.71317  OK
## 10790 0.06000000   42.71317  OK
## 10791 0.06000000   42.71317  OK
## 10792 0.06000000   42.71317  OK
## 10793 0.06000000   42.71317  OK
## 10794 0.06000000   42.71317  OK
## 10795 0.06000000   42.71317  OK
## 10796 0.06000000   42.71317  OK
## 10797 0.06000000   42.71317  OK
## 10798 0.06000000   42.71317  OK
## 10799 0.06000000   42.71317  OK
## 10800 0.06000000   42.71317  OK
## 10801 0.06000000   42.71317  OK
## 10802 0.06000000   42.71317  OK
## 10803 0.06000000   42.71317  OK
## 10804 0.06000000   42.71317  OK
## 10805 0.06000000   42.71317  OK
## 10806 0.06000000   42.71317  OK
## 10807 0.06000000   42.71317  OK
## 10808 0.06000000   42.71317  OK
## 10809 0.06000000   42.71317  OK
## 10810 0.06000000   42.71317  OK
## 10811 0.06000000   42.71317  OK
## 10812 0.06000000   42.71317  OK
## 10813 0.06000000   42.71317  OK
## 10814 0.06000000   42.71317  OK
## 10815 0.06000000   42.71317  OK
## 10816 0.06000000   42.71317  OK
## 10817 0.06000000   42.71317  OK
## 10818 0.06000000   42.71317  OK
## 10819 0.06000000   42.71317  OK
## 10820 0.06000000   42.71317  OK
## 10821 0.06000000   42.71317  OK
## 10822 0.06000000   42.71317  OK
## 10823 0.06000000   42.71317  OK
## 10824 0.06000000   42.71317  OK
## 10825 0.06000000   42.71317  OK
## 10826 0.06000000   42.71317  OK
## 10827 0.06000000   42.71317  OK
## 10828 0.06000000   42.71317  OK
## 10829 0.06000000   42.71317  OK
## 10830 0.06000000   42.71317  OK
## 10831 0.06000000   42.71317  OK
## 10832 0.06000000   42.71317  OK
## 10833 0.06000000   42.71317  OK
## 10834 0.06000000   42.71317  OK
## 10835 0.06000000   42.71317  OK
## 10836 0.06000000   42.71317  OK
## 10837 0.06000000   42.71317  OK
## 10838 0.06000000   42.71317  OK
## 10839 0.06000000   42.71317  OK
## 10840 0.06000000   42.71317  OK
## 10841 0.06000000   42.71317  OK
## 10842 0.06000000   42.71317  OK
## 10843 0.06000000   42.71317  OK
## 10844 0.06000000   42.71317  OK
## 10845 0.06000000   42.71317  OK
## 10846 0.06000000   42.71317  OK
## 10847 0.06000000   42.71317  OK
## 10848 0.06000000   42.71317  OK
## 10849 0.06000000   42.71317  OK
## 10850 0.06000000   42.71317  OK
## 10851 0.06000000   42.71317  OK
## 10852 0.06000000   42.71317  OK
## 10853 0.06000000   42.71317  OK
## 10854 0.06000000   42.71317  OK
## 10855 0.06000000   42.71317  OK
## 10856 0.06000000   42.71317  OK
## 10857 0.06000000   42.71317  OK
## 10858 0.06000000   42.71317  OK
## 10859 0.06000000   42.71317  OK
## 10860 0.06000000   42.71317  OK
## 10861 0.06000000   42.71317  OK
## 10862 0.06000000   42.71317  OK
## 10863 0.06000000   42.71317  OK
## 10864 0.06000000   42.71317  OK
## 10865 0.06000000   42.71317  OK
## 10866 0.06000000   42.71317  OK
## 10867 0.06000000   42.71317  OK
## 10868 0.06000000   42.71317  OK
## 10869 0.06000000   42.71317  OK
## 10870 0.06000000   42.71317  OK
## 10871 0.06000000   42.71317  OK
## 10872 0.06000000   42.71317  OK
## 10873 0.06000000   42.71317  OK
## 10874 0.06000000   42.71317  OK
## 10875 0.06000000   42.71317  OK
## 10876 0.06000000   42.71317  OK
## 10877 0.06000000   42.71317  OK
## 10878 0.06000000   42.71317  OK
## 10879 0.06000000   42.71317  OK
## 10880 0.06000000   42.71317  OK
## 10881 0.06000000   42.71317  OK
## 10882 0.06000000   42.71317  OK
## 10883 0.06000000   42.71317  OK
## 10884 0.06000000   42.71317  OK
## 10885 0.06000000   42.71317  OK
## 10886 0.06000000   42.71317  OK
## 10887 0.06000000   42.71317  OK
## 10888 0.06000000   42.71317  OK
## 10889 0.06000000   42.71317  OK
## 10890 0.06000000   42.71317  OK
## 10891 0.06000000   42.71317  OK
## 10892 0.06000000   42.71317  OK
## 10893 0.06000000   42.71317  OK
## 10894 0.06000000   42.71317  OK
## 10895 0.06000000   42.71317  OK
## 10896 0.06000000   42.71317  OK
## 10897 0.06000000   42.71317  OK
## 10898 0.06000000   42.71317  OK
## 10899 0.06000000   42.71317  OK
## 10900 0.06000000   42.71317  OK
## 10901 0.06000000   42.71317  OK
## 10902 0.06000000   42.71317  OK
## 10903 0.06000000   42.71317  OK
## 10904 0.06000000   42.71317  OK
## 10905 0.06000000   42.71317  OK
## 10906 0.06000000   42.71317  OK
## 10907 0.06000000   42.71317  OK
## 10908 0.06000000   42.71317  OK
## 10909 0.06000000   42.71317  OK
## 10910 0.06000000   42.71317  OK
## 10911 0.05600000   42.71317  OR
## 10912 0.05600000   42.71317  OR
## 10913 0.05600000   42.71317  OR
## 10914 0.05600000   42.71317  OR
## 10915 0.05600000   42.71317  OR
## 10916 0.05600000   42.71317  OR
## 10917 0.05600000   42.71317  OR
## 10918 0.05600000   42.71317  OR
## 10919 0.05600000   42.71317  OR
## 10920 0.05600000   42.71317  OR
## 10921 0.05600000   42.71317  OR
## 10922 0.05600000   42.71317  OR
## 10923 0.05600000   42.71317  OR
## 10924 0.05600000   42.71317  OR
## 10925 0.05600000   42.71317  OR
## 10926 0.05600000   42.71317  OR
## 10927 0.05600000   42.71317  OR
## 10928 0.05600000   42.71317  OR
## 10929 0.05600000   42.71317  OR
## 10930 0.05600000   42.71317  OR
## 10931 0.05600000   42.71317  OR
## 10932 0.05600000   42.71317  OR
## 10933 0.05600000   42.71317  OR
## 10934 0.05600000   42.71317  OR
## 10935 0.05600000   42.71317  OR
## 10936 0.05600000   42.71317  OR
## 10937 0.05600000   42.71317  OR
## 10938 0.05600000   42.71317  OR
## 10939 0.05600000   42.71317  OR
## 10940 0.05600000   42.71317  OR
## 10941 0.05600000   42.71317  OR
## 10942 0.05600000   42.71317  OR
## 10943 0.05600000   42.71317  OR
## 10944 0.05600000   42.71317  OR
## 10945 0.05600000   42.71317  OR
## 10946 0.05600000   42.71317  OR
## 10947 0.05600000   42.71317  OR
## 10948 0.05600000   42.71317  OR
## 10949 0.05600000   42.71317  OR
## 10950 0.05600000   42.71317  OR
## 10951 0.05600000   42.71317  OR
## 10952 0.05600000   42.71317  OR
## 10953 0.05600000   42.71317  OR
## 10954 0.05600000   42.71317  OR
## 10955 0.05600000   42.71317  OR
## 10956 0.05600000   42.71317  OR
## 10957 0.05600000   42.71317  OR
## 10958 0.05600000   42.71317  OR
## 10959 0.05600000   42.71317  OR
## 10960 0.05600000   42.71317  OR
## 10961 0.05600000   42.71317  OR
## 10962 0.05600000   42.71317  OR
## 10963 0.05600000   42.71317  OR
## 10964 0.05600000   42.71317  OR
## 10965 0.05600000   42.71317  OR
## 10966 0.05600000   42.71317  OR
## 10967 0.05600000   42.71317  OR
## 10968 0.05600000   42.71317  OR
## 10969 0.05600000   42.71317  OR
## 10970 0.05600000   42.71317  OR
## 10971 0.05600000   42.71317  OR
## 10972 0.05600000   42.71317  OR
## 10973 0.05600000   42.71317  OR
## 10974 0.05600000   42.71317  OR
## 10975 0.05600000   42.71317  OR
## 10976 0.05600000   42.71317  OR
## 10977 0.05600000   42.71317  OR
## 10978 0.05600000   42.71317  OR
## 10979 0.05600000   42.71317  OR
## 10980 0.05600000   42.71317  OR
## 10981 0.05600000   42.71317  OR
## 10982 0.05600000   42.71317  OR
## 10983 0.05600000   42.71317  OR
## 10984 0.05600000   42.71317  OR
## 10985 0.05600000   42.71317  OR
## 10986 0.05600000   42.71317  OR
## 10987 0.05600000   42.71317  OR
## 10988 0.05600000   42.71317  OR
## 10989 0.05600000   42.71317  OR
## 10990 0.05600000   42.71317  OR
## 10991 0.05600000   42.71317  OR
## 10992 0.05600000   42.71317  OR
## 10993 0.05600000   42.71317  OR
## 10994 0.05600000   42.71317  OR
## 10995 0.05600000   42.71317  OR
## 10996 0.05600000   42.71317  OR
## 10997 0.05600000   42.71317  OR
## 10998 0.05600000   42.71317  OR
## 10999 0.05600000   42.71317  OR
## 11000 0.05600000   42.71317  OR
## 11001 0.05600000   42.71317  OR
## 11002 0.05600000   42.71317  OR
## 11003 0.05600000   42.71317  OR
## 11004 0.05600000   42.71317  OR
## 11005 0.05600000   42.71317  OR
## 11006 0.05600000   42.71317  OR
## 11007 0.05600000   42.71317  OR
## 11008 0.05600000   42.71317  OR
## 11009 0.05600000   42.71317  OR
## 11010 0.05600000   42.71317  OR
## 11011 0.05600000   42.71317  OR
## 11012 0.05600000   42.71317  OR
## 11013 0.05600000   42.71317  OR
## 11014 0.05600000   42.71317  OR
## 11015 0.05600000   42.71317  OR
## 11016 0.05600000   42.71317  OR
## 11017 0.05600000   42.71317  OR
## 11018 0.05600000   42.71317  OR
## 11019 0.05600000   42.71317  OR
## 11020 0.05600000   42.71317  OR
## 11021 0.05600000   42.71317  OR
## 11022 0.05600000   42.71317  OR
## 11023 0.05600000   42.71317  OR
## 11024 0.05600000   42.71317  OR
## 11025 0.05600000   42.71317  OR
## 11026 0.05600000   42.71317  OR
## 11027 0.05600000   42.71317  OR
## 11028 0.05600000   42.71317  OR
## 11029 0.05600000   42.71317  OR
## 11030 0.05600000   42.71317  OR
## 11031 0.05600000   42.71317  OR
## 11032 0.05600000   42.71317  OR
## 11033 0.05600000   42.71317  OR
## 11034 0.05600000   42.71317  OR
## 11035 0.05600000   42.71317  OR
## 11036 0.05600000   42.71317  OR
## 11037 0.05600000   42.71317  OR
## 11038 0.05600000   42.71317  OR
## 11039 0.05600000   42.71317  OR
## 11040 0.05600000   42.71317  OR
## 11041 0.05600000   42.71317  OR
## 11042 0.05600000   42.71317  OR
## 11043 0.05600000   42.71317  OR
## 11044 0.05600000   42.71317  OR
## 11045 0.05600000   42.71317  OR
## 11046 0.05600000   42.71317  OR
## 11047 0.05600000   42.71317  OR
## 11048 0.05600000   42.71317  OR
## 11049 0.05600000   42.71317  OR
## 11050 0.05600000   42.71317  OR
## 11051 0.05600000   42.71317  OR
## 11052 0.05600000   42.71317  OR
## 11053 0.05600000   42.71317  OR
## 11054 0.05600000   42.71317  OR
## 11055 0.05600000   42.71317  OR
## 11056 0.05600000   42.71317  OR
## 11057 0.05600000   42.71317  OR
## 11058 0.05600000   42.71317  OR
## 11059 0.05600000   42.71317  OR
## 11060 0.05600000   42.71317  OR
## 11061 0.05600000   42.71317  OR
## 11062 0.05600000   42.71317  OR
## 11063 0.05600000   42.71317  OR
## 11064 0.05600000   42.71317  OR
## 11065 0.05600000   42.71317  OR
## 11066 0.05600000   42.71317  OR
## 11067 0.05600000   42.71317  OR
## 11068 0.05600000   42.71317  OR
## 11069 0.05600000   42.71317  OR
## 11070 0.05600000   42.71317  OR
## 11071 0.05600000   42.71317  OR
## 11072 0.05600000   42.71317  OR
## 11073 0.05600000   42.71317  OR
## 11074 0.05600000   42.71317  OR
## 11075 0.05600000   42.71317  OR
## 11076 0.05600000   42.71317  OR
## 11077 0.05600000   42.71317  OR
## 11078 0.05600000   42.71317  OR
## 11079 0.05600000   42.71317  OR
## 11080 0.05600000   42.71317  OR
## 11081 0.05600000   42.71317  OR
## 11082 0.05600000   42.71317  OR
## 11083 0.05600000   42.71317  OR
## 11084 0.05600000   42.71317  OR
## 11085 0.05600000   42.71317  OR
## 11086 0.05600000   42.71317  OR
## 11087 0.05600000   42.71317  OR
## 11088 0.05600000   42.71317  OR
## 11089 0.05600000   42.71317  OR
## 11090 0.05600000   42.71317  OR
## 11091 0.05600000   42.71317  OR
## 11092 0.05600000   42.71317  OR
## 11093 0.05600000   42.71317  OR
## 11094 0.05600000   42.71317  OR
## 11095 0.05600000   42.71317  OR
## 11096 0.05600000   42.71317  OR
## 11097 0.05600000   42.71317  OR
## 11098 0.05600000   42.71317  OR
## 11099 0.05600000   42.71317  OR
## 11100 0.05600000   42.71317  OR
## 11101 0.05600000   42.71317  OR
## 11102 0.05600000   42.71317  OR
## 11103 0.05600000   42.71317  OR
## 11104 0.05600000   42.71317  OR
## 11105 0.05600000   42.71317  OR
## 11106 0.05600000   42.71317  OR
## 11107 0.05600000   42.71317  OR
## 11108 0.05600000   42.71317  OR
## 11109 0.05600000   42.71317  OR
## 11110 0.05600000   42.71317  OR
## 11111 0.05600000   42.71317  OR
##  [ reached 'max' / getOption("max.print") -- omitted 4416 rows ]</a:t>
            </a:r>
          </a:p>
        </p:txBody>
      </p:sp>
      <p:pic>
        <p:nvPicPr>
          <p:cNvPr descr="Project_1_rev0_files/figure-pptx/unnamed-chunk-8-1.pdf" id="0" name="Picture 1"/>
          <p:cNvPicPr>
            <a:picLocks noGrp="1" noChangeAspect="1"/>
          </p:cNvPicPr>
          <p:nvPr/>
        </p:nvPicPr>
        <p:blipFill>
          <a:blip r:embed="rId2"/>
          <a:stretch>
            <a:fillRect/>
          </a:stretch>
        </p:blipFill>
        <p:spPr bwMode="auto">
          <a:xfrm>
            <a:off x="3568700" y="889000"/>
            <a:ext cx="5105400" cy="2997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latin typeface="Courier"/>
              </a:rPr>
              <a:t>## &lt;ggproto object: Class CoordMap, Coord, gg&gt;
##     aspect: function
##     backtransform_range: function
##     clip: on
##     default: FALSE
##     distance: function
##     is_free: function
##     is_linear: function
##     labels: function
##     limits: list
##     modify_scales: function
##     orientation: NULL
##     params: list
##     projection: mercator
##     range: function
##     render_axis_h: function
##     render_axis_v: function
##     render_bg: function
##     render_fg: function
##     setup_data: function
##     setup_layout: function
##     setup_panel_guides: function
##     setup_panel_params: function
##     setup_params: function
##     train_panel_guides: function
##     transform: function
##     super:  &lt;ggproto object: Class CoordMap, Coord, gg&gt;</a:t>
            </a:r>
          </a:p>
          <a:p>
            <a:pPr lvl="0" indent="0">
              <a:buNone/>
            </a:pPr>
            <a:r>
              <a:rPr>
                <a:latin typeface="Courier"/>
              </a:rPr>
              <a:t>##   abb      State
## 1  AK     Alaska
## 2  AL    Alabama
## 3  AR   Arkansas
## 4  AZ    Arizona
## 5  CA California
## 6  CO   Colorado</a:t>
            </a:r>
          </a:p>
          <a:p>
            <a:pPr lvl="0" indent="0">
              <a:buNone/>
            </a:pPr>
            <a:r>
              <a:rPr>
                <a:latin typeface="Courier"/>
              </a:rPr>
              <a:t>##   abb Median_ABV Median_IBU
## 1  ak 0.05600000   42.71317
## 2  al 0.06000000   42.85658
## 3  ar 0.05200000   42.71317
## 4  az 0.05800000   42.71317
## 5  ca 0.05800000   42.71317
## 6  co 0.05977342   42.71317</a:t>
            </a:r>
          </a:p>
          <a:p>
            <a:pPr lvl="0" indent="0">
              <a:buNone/>
            </a:pPr>
            <a:r>
              <a:rPr>
                <a:latin typeface="Courier"/>
              </a:rPr>
              <a:t>##   abb Median_ABV Median_IBU
## 1  ak 0.05600000   42.71317
## 2  al 0.06000000   42.85658
## 3  ar 0.05200000   42.71317
## 4  az 0.05800000   42.71317
## 5  ca 0.05800000   42.71317
## 6  co 0.05977342   42.71317</a:t>
            </a:r>
          </a:p>
          <a:p>
            <a:pPr lvl="0" indent="0">
              <a:buNone/>
            </a:pPr>
            <a:r>
              <a:rPr>
                <a:latin typeface="Courier"/>
              </a:rPr>
              <a:t>##   abb Median_ABV Median_IBU
## 1  ak 0.05600000   42.71317
## 2  al 0.06000000   42.85658
## 3  ar 0.05200000   42.71317
## 4  az 0.05800000   42.71317
## 5  ca 0.05800000   42.71317
## 6  co 0.05977342   42.71317</a:t>
            </a:r>
          </a:p>
          <a:p>
            <a:pPr lvl="0" indent="0">
              <a:buNone/>
            </a:pPr>
            <a:r>
              <a:rPr>
                <a:latin typeface="Courier"/>
              </a:rPr>
              <a:t>##   abb Median_ABV Median_IBU abb      State
## 1  ak 0.05600000   42.71317  AK     Alaska
## 2  al 0.06000000   42.85658  AL    Alabama
## 3  ar 0.05200000   42.71317  AR   Arkansas
## 4  az 0.05800000   42.71317  AZ    Arizona
## 5  ca 0.05800000   42.71317  CA California
## 6  co 0.05977342   42.71317  CO   Colorado</a:t>
            </a:r>
          </a:p>
          <a:p>
            <a:pPr lvl="0" indent="0">
              <a:buNone/>
            </a:pPr>
            <a:r>
              <a:rPr>
                <a:latin typeface="Courier"/>
              </a:rPr>
              <a:t>##   Median_ABV Median_IBU abb      State
## 1 0.05600000   42.71317  AK     Alaska
## 2 0.06000000   42.85658  AL    Alabama
## 3 0.05200000   42.71317  AR   Arkansas
## 4 0.05800000   42.71317  AZ    Arizona
## 5 0.05800000   42.71317  CA California
## 6 0.05977342   42.71317  CO   Colorado</a:t>
            </a:r>
          </a:p>
          <a:p>
            <a:pPr lvl="0" indent="0">
              <a:buNone/>
            </a:pPr>
            <a:r>
              <a:rPr>
                <a:latin typeface="Courier"/>
              </a:rPr>
              <a:t>##   abb Median_ABV Median_IBU
## 1  ak 0.05600000   42.71317
## 2  al 0.06000000   42.85658
## 3  ar 0.05200000   42.71317
## 4  az 0.05800000   42.71317
## 5  ca 0.05800000   42.71317
## 6  co 0.05977342   42.71317</a:t>
            </a:r>
          </a:p>
          <a:p>
            <a:pPr lvl="0" indent="0">
              <a:buNone/>
            </a:pPr>
            <a:r>
              <a:rPr>
                <a:latin typeface="Courier"/>
              </a:rPr>
              <a:t>##   Median_ABV Median_IBU abb      State
## 1 0.05600000   42.71317  AK     alaska
## 2 0.06000000   42.85658  AL    alabama
## 3 0.05200000   42.71317  AR   arkansas
## 4 0.05800000   42.71317  AZ    arizona
## 5 0.05800000   42.71317  CA california
## 6 0.05977342   42.71317  CO   colorado</a:t>
            </a:r>
          </a:p>
          <a:p>
            <a:pPr lvl="0" indent="0">
              <a:buNone/>
            </a:pPr>
            <a:r>
              <a:rPr>
                <a:latin typeface="Courier"/>
              </a:rPr>
              <a:t>##        long      lat group order  region subregion
## 1 -87.46201 30.38968     1     1 alabama      &lt;NA&gt;
## 2 -87.48493 30.37249     1     2 alabama      &lt;NA&gt;
## 3 -87.52503 30.37249     1     3 alabama      &lt;NA&gt;
## 4 -87.53076 30.33239     1     4 alabama      &lt;NA&gt;
## 5 -87.57087 30.32665     1     5 alabama      &lt;NA&gt;
## 6 -87.58806 30.32665     1     6 alabama      &lt;NA&gt;</a:t>
            </a:r>
          </a:p>
          <a:p>
            <a:pPr lvl="0" indent="0">
              <a:buNone/>
            </a:pPr>
            <a:r>
              <a:rPr>
                <a:latin typeface="Courier"/>
              </a:rPr>
              <a:t>## Joining, by = "region"</a:t>
            </a:r>
          </a:p>
        </p:txBody>
      </p:sp>
      <p:pic>
        <p:nvPicPr>
          <p:cNvPr descr="Project_1_rev0_files/figure-pptx/unnamed-chunk-9-1.pdf" id="0" name="Picture 1"/>
          <p:cNvPicPr>
            <a:picLocks noGrp="1" noChangeAspect="1"/>
          </p:cNvPicPr>
          <p:nvPr/>
        </p:nvPicPr>
        <p:blipFill>
          <a:blip r:embed="rId2"/>
          <a:stretch>
            <a:fillRect/>
          </a:stretch>
        </p:blipFill>
        <p:spPr bwMode="auto">
          <a:xfrm>
            <a:off x="3568700" y="889000"/>
            <a:ext cx="5105400" cy="2997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latin typeface="Courier"/>
              </a:rPr>
              <a:t>## &lt;ggproto object: Class CoordMap, Coord, gg&gt;
##     aspect: function
##     backtransform_range: function
##     clip: on
##     default: FALSE
##     distance: function
##     is_free: function
##     is_linear: function
##     labels: function
##     limits: list
##     modify_scales: function
##     orientation: NULL
##     params: list
##     projection: mercator
##     range: function
##     render_axis_h: function
##     render_axis_v: function
##     render_bg: function
##     render_fg: function
##     setup_data: function
##     setup_layout: function
##     setup_panel_guides: function
##     setup_panel_params: function
##     setup_params: function
##     train_panel_guides: function
##     transform: function
##     super:  &lt;ggproto object: Class CoordMap, Coord, gg&gt;</a:t>
            </a:r>
          </a:p>
          <a:p>
            <a:pPr lvl="0" indent="0" marL="0">
              <a:buNone/>
            </a:pPr>
            <a:r>
              <a:rPr b="1" i="1"/>
              <a:t>Question 7. Is there an apparent relationship between the bitterness of the beer and its alcoholic content? Draw a scatter plot. Make your best judgment of a relationship and EXPLAIN your answer.</a:t>
            </a:r>
          </a:p>
          <a:p>
            <a:pPr lvl="0" indent="0" marL="0">
              <a:buNone/>
            </a:pPr>
            <a:r>
              <a:rPr/>
              <a:t>Variance, Covariance, linear regression, and correlation all come to mind to show a relationship. Let’s start with the scatter plot. The scatter plot of Median ABV against Median IBU for each state with a linear regression line plot through the data shows a relatively strong positive relationship between ABV and IBU.</a:t>
            </a:r>
          </a:p>
          <a:p>
            <a:pPr lvl="0" indent="0">
              <a:buNone/>
            </a:pPr>
            <a:r>
              <a:rPr>
                <a:latin typeface="Courier"/>
              </a:rPr>
              <a:t>## `geom_smooth()` using formula = 'y ~ x'</a:t>
            </a:r>
          </a:p>
        </p:txBody>
      </p:sp>
      <p:pic>
        <p:nvPicPr>
          <p:cNvPr descr="Project_1_rev0_files/figure-pptx/unnamed-chunk-10-1.pdf" id="0" name="Picture 1"/>
          <p:cNvPicPr>
            <a:picLocks noGrp="1" noChangeAspect="1"/>
          </p:cNvPicPr>
          <p:nvPr/>
        </p:nvPicPr>
        <p:blipFill>
          <a:blip r:embed="rId2"/>
          <a:stretch>
            <a:fillRect/>
          </a:stretch>
        </p:blipFill>
        <p:spPr bwMode="auto">
          <a:xfrm>
            <a:off x="3568700" y="889000"/>
            <a:ext cx="5105400" cy="29972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a:t>
            </a:r>
            <a:r>
              <a:rPr b="1" i="1"/>
              <a:t>Question 8. Budweiser would also like to investigate the difference with respect to IBU and ABV between IPAs (India Pale Ales) and other types of Ale (any beer with “Ale” in its name other than IPA). You decide to use KNN classification to investigate this relationship. Provide statistical evidence one way or the other. You can of course assume your audience is comfortable with percentages … KNN is very easy to understand conceptually. In addition, while you have decided to use KNN to investigate this relationship (KNN is required) you may also feel free to supplement your response to this question with any other methods or techniques you have learned. Creativity and alternative solutions are always encouraged.</a:t>
            </a:r>
          </a:p>
          <a:p>
            <a:pPr lvl="0" indent="0" marL="0">
              <a:buNone/>
            </a:pPr>
            <a:r>
              <a:rPr/>
              <a:t>First, let’s extract the character pattern, “India Pale Ale” or “IPA”. Looking over the data set, there are many in between (gray area) names like “American Pale Ale.” I’d like to create a data.frame that contains just these patterns. There is also the Name.x of the beer and then another column called “Style”. I think it’s worth searching both of these columns. Then I can search for “Ale” and !=“India Pale Ale” or !=“IPA”. That’s my plan anyway. The data.frame created above “Beer_Brew” contains all of the data joined by the key Brewery_ID. This seems like a good place to start.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DS6306_Project_1</dc:title>
  <dc:creator>Todd Garner</dc:creator>
  <cp:keywords/>
  <dcterms:created xsi:type="dcterms:W3CDTF">2023-02-19T21:57:50Z</dcterms:created>
  <dcterms:modified xsi:type="dcterms:W3CDTF">2023-02-19T21:57:50Z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2023-02-17</vt:lpwstr>
  </property>
  <property fmtid="{D5CDD505-2E9C-101B-9397-08002B2CF9AE}" pid="3" name="editor_options">
    <vt:lpwstr/>
  </property>
  <property fmtid="{D5CDD505-2E9C-101B-9397-08002B2CF9AE}" pid="4" name="output">
    <vt:lpwstr>powerpoint_presentation</vt:lpwstr>
  </property>
</Properties>
</file>