
<file path=[Content_Types].xml><?xml version="1.0" encoding="utf-8"?>
<Types xmlns="http://schemas.openxmlformats.org/package/2006/content-types">
  <Default Extension="xml" ContentType="application/xml"/>
  <Default Extension="rels" ContentType="application/vnd.openxmlformats-package.relationships+xml"/>
  <Default Extension="pdf" ContentType="application/pd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df"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df"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df"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df"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df"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df"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df"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DS6306_Project_1</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Todd Garner</a:t>
            </a:r>
          </a:p>
        </p:txBody>
      </p:sp>
      <p:sp>
        <p:nvSpPr>
          <p:cNvPr id="4" name="Date Placeholder 3"/>
          <p:cNvSpPr>
            <a:spLocks noGrp="1"/>
          </p:cNvSpPr>
          <p:nvPr>
            <p:ph idx="10" sz="half" type="dt"/>
          </p:nvPr>
        </p:nvSpPr>
        <p:spPr/>
        <p:txBody>
          <a:bodyPr/>
          <a:lstStyle/>
          <a:p>
            <a:pPr lvl="0" indent="0" marL="0">
              <a:buNone/>
            </a:pPr>
            <a:r>
              <a:rPr/>
              <a:t>2023-02-17</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Project 1 - DS6306 Week 8 &amp; 9</a:t>
            </a:r>
          </a:p>
        </p:txBody>
      </p:sp>
      <p:sp>
        <p:nvSpPr>
          <p:cNvPr id="4" name="Text Placeholder 3"/>
          <p:cNvSpPr>
            <a:spLocks noGrp="1"/>
          </p:cNvSpPr>
          <p:nvPr>
            <p:ph idx="2" sz="half" type="body"/>
          </p:nvPr>
        </p:nvSpPr>
        <p:spPr/>
        <p:txBody>
          <a:bodyPr/>
          <a:lstStyle/>
          <a:p>
            <a:pPr lvl="0" indent="0" marL="0">
              <a:buNone/>
            </a:pPr>
            <a:r>
              <a:rPr b="1" i="1"/>
              <a:t>Question 1 - 1. How many breweries are present in each state?</a:t>
            </a:r>
          </a:p>
          <a:p>
            <a:pPr lvl="0" indent="0">
              <a:buNone/>
            </a:pPr>
            <a:r>
              <a:rPr>
                <a:latin typeface="Courier"/>
              </a:rPr>
              <a:t>##   Brew_ID                      Name          City State
## 1       1        NorthGate Brewing    Minneapolis    MN
## 2       2 Against the Grain Brewery    Louisville    KY
## 3       3  Jack's Abby Craft Lagers    Framingham    MA
## 4       4 Mike Hess Brewing Company     San Diego    CA
## 5       5   Fort Point Beer Company San Francisco    CA
## 6       6     COAST Brewing Company    Charleston    SC</a:t>
            </a:r>
          </a:p>
          <a:p>
            <a:pPr lvl="0" indent="0" marL="0">
              <a:buNone/>
            </a:pPr>
            <a:r>
              <a:rPr/>
              <a:t>There are 558 individual rows in the Brewery data set. I will first filter the data set by state to obtain the number of breweries in each state. But, first, I’ll take a look at the full data set to observe any anomalies. Looking through the data set, there don’t appear to be any NAs or empty values.</a:t>
            </a:r>
          </a:p>
          <a:p>
            <a:pPr lvl="0" indent="0">
              <a:buNone/>
            </a:pPr>
            <a:r>
              <a:rPr>
                <a:latin typeface="Courier"/>
              </a:rPr>
              <a:t>##    State  n
## 1     CO 47
## 2     CA 39
## 3     MI 32
## 4     OR 29
## 5     TX 28
## 6     PA 25
## 7     MA 23
## 8     WA 23
## 9     IN 22
## 10    WI 20
## 11    NC 19
## 12    IL 18
## 13    NY 16
## 14    VA 16
## 15    FL 15
## 16    OH 15
## 17    MN 12
## 18    AZ 11
## 19    VT 10
## 20    ME  9
## 21    MO  9
## 22    MT  9
## 23    CT  8
## 24    AK  7
## 25    GA  7
## 26    MD  7
## 27    OK  6
## 28    IA  5
## 29    ID  5
## 30    LA  5
## 31    NE  5
## 32    RI  5
## 33    HI  4
## 34    KY  4
## 35    NM  4
## 36    SC  4
## 37    UT  4
## 38    WY  4
## 39    AL  3
## 40    KS  3
## 41    NH  3
## 42    NJ  3
## 43    TN  3
## 44    AR  2
## 45    DE  2
## 46    MS  2
## 47    NV  2
## 48    DC  1
## 49    ND  1
## 50    SD  1
## 51    WV  1</a:t>
            </a:r>
          </a:p>
        </p:txBody>
      </p:sp>
      <p:pic>
        <p:nvPicPr>
          <p:cNvPr descr="Project_1_rev0_files/figure-pptx/unnamed-chunk-2-1.pdf" id="0" name="Picture 1"/>
          <p:cNvPicPr>
            <a:picLocks noGrp="1" noChangeAspect="1"/>
          </p:cNvPicPr>
          <p:nvPr/>
        </p:nvPicPr>
        <p:blipFill>
          <a:blip r:embed="rId2"/>
          <a:stretch>
            <a:fillRect/>
          </a:stretch>
        </p:blipFill>
        <p:spPr bwMode="auto">
          <a:xfrm>
            <a:off x="3568700" y="889000"/>
            <a:ext cx="5105400" cy="2997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latin typeface="Courier"/>
              </a:rPr>
              <a:t>##    State  n
## 1     CO 47
## 2     CA 39
## 3     MI 32
## 4     OR 29
## 5     TX 28
## 6     PA 25
## 7     MA 23
## 8     WA 23
## 9     IN 22
## 10    WI 20
## 11    NC 19
## 12    IL 18
## 13    NY 16
## 14    VA 16
## 15    FL 15
## 16    OH 15
## 17    MN 12
## 18    AZ 11
## 19    VT 10
## 20    ME  9
## 21    MO  9
## 22    MT  9
## 23    CT  8
## 24    AK  7
## 25    GA  7
## 26    MD  7
## 27    OK  6
## 28    IA  5
## 29    ID  5
## 30    LA  5
## 31    NE  5
## 32    RI  5
## 33    HI  4
## 34    KY  4
## 35    NM  4
## 36    SC  4
## 37    UT  4
## 38    WY  4
## 39    AL  3
## 40    KS  3
## 41    NH  3
## 42    NJ  3
## 43    TN  3
## 44    AR  2
## 45    DE  2
## 46    MS  2
## 47    NV  2
## 48    DC  1
## 49    ND  1
## 50    SD  1
## 51    WV  1</a:t>
            </a:r>
          </a:p>
          <a:p>
            <a:pPr lvl="0" indent="0">
              <a:buNone/>
            </a:pPr>
            <a:r>
              <a:rPr>
                <a:latin typeface="Courier"/>
              </a:rPr>
              <a:t>##  [1] " CO" " CA" " MI" " OR" " TX" " PA" " MA" " WA" " IN" " WI" " NC" " IL"
## [13] " NY" " VA" " FL" " OH" " MN" " AZ" " VT" " ME" " MO" " MT" " CT" " AK"
## [25] " GA" " MD" " OK" " IA" " ID" " LA" " NE" " RI" " HI" " KY" " NM" " SC"
## [37] " UT" " WY" " AL" " KS" " NH" " NJ" " TN" " AR" " DE" " MS" " NV" " DC"
## [49] " ND" " SD" " WV"</a:t>
            </a:r>
          </a:p>
          <a:p>
            <a:pPr lvl="0" indent="0" marL="0">
              <a:buNone/>
            </a:pPr>
            <a:r>
              <a:rPr b="1" i="1"/>
              <a:t>Question 2 - Merge beer data with the breweries data. Print the first 6 observations and the last six observations to check the merged file. (RMD only, this does not need to be included in the presentation or the deck.)</a:t>
            </a:r>
          </a:p>
          <a:p>
            <a:pPr lvl="0" indent="0" marL="0">
              <a:buNone/>
            </a:pPr>
            <a:r>
              <a:rPr/>
              <a:t>I will first need to load the Breweries data set into RStudio. There are 2,410 rows in this data set. From the top of the data set, there are apparent NA’s. Something to remember along the way.</a:t>
            </a:r>
          </a:p>
          <a:p>
            <a:pPr lvl="0" indent="0">
              <a:buNone/>
            </a:pPr>
            <a:r>
              <a:rPr>
                <a:latin typeface="Courier"/>
              </a:rPr>
              <a:t>##                  Name Beer_ID   ABV IBU Brewery_id
## 1            Pub Beer    1436 0.050  NA        409
## 2         Devil's Cup    2265 0.066  NA        178
## 3 Rise of the Phoenix    2264 0.071  NA        178
## 4            Sinister    2263 0.090  NA        178
## 5       Sex and Candy    2262 0.075  NA        178
## 6        Black Exodus    2261 0.077  NA        178
##                            Style Ounces
## 1            American Pale Lager     12
## 2        American Pale Ale (APA)     12
## 3                   American IPA     12
## 4 American Double / Imperial IPA     12
## 5                   American IPA     12
## 6                  Oatmeal Stout     12</a:t>
            </a:r>
          </a:p>
          <a:p>
            <a:pPr lvl="0" indent="0" marL="0">
              <a:buNone/>
            </a:pPr>
            <a:r>
              <a:rPr/>
              <a:t>The “key” in both data sets is the Brewery_ID. They have different column names so one will have to be changed to match the other.</a:t>
            </a:r>
          </a:p>
          <a:p>
            <a:pPr lvl="0" indent="0">
              <a:buNone/>
            </a:pPr>
            <a:r>
              <a:rPr>
                <a:latin typeface="Courier"/>
              </a:rPr>
              <a:t>##   Brewery_id                      Name          City State
## 1          1        NorthGate Brewing    Minneapolis    MN
## 2          2 Against the Grain Brewery    Louisville    KY
## 3          3  Jack's Abby Craft Lagers    Framingham    MA
## 4          4 Mike Hess Brewing Company     San Diego    CA
## 5          5   Fort Point Beer Company San Francisco    CA
## 6          6     COAST Brewing Company    Charleston    SC</a:t>
            </a:r>
          </a:p>
          <a:p>
            <a:pPr lvl="0" indent="0">
              <a:buNone/>
            </a:pPr>
            <a:r>
              <a:rPr>
                <a:latin typeface="Courier"/>
              </a:rPr>
              <a:t>## [1] 2410   10</a:t>
            </a:r>
          </a:p>
          <a:p>
            <a:pPr lvl="0" indent="0">
              <a:buNone/>
            </a:pPr>
            <a:r>
              <a:rPr>
                <a:latin typeface="Courier"/>
              </a:rPr>
              <a:t>##   Brewery_id        Name.x Beer_ID   ABV IBU
## 1          1  Get Together    2692 0.045  50
## 2          1 Maggie's Leap    2691 0.049  26
## 3          1    Wall's End    2690 0.048  19
## 4          1       Pumpion    2689 0.060  38
## 5          1    Stronghold    2688 0.060  25
## 6          1   Parapet ESB    2687 0.056  47
##                                 Style Ounces             Name.y        City
## 1                        American IPA     16 NorthGate Brewing  Minneapolis
## 2                  Milk / Sweet Stout     16 NorthGate Brewing  Minneapolis
## 3                   English Brown Ale     16 NorthGate Brewing  Minneapolis
## 4                         Pumpkin Ale     16 NorthGate Brewing  Minneapolis
## 5                     American Porter     16 NorthGate Brewing  Minneapolis
## 6 Extra Special / Strong Bitter (ESB)     16 NorthGate Brewing  Minneapolis
##   State
## 1    MN
## 2    MN
## 3    MN
## 4    MN
## 5    MN
## 6    MN</a:t>
            </a:r>
          </a:p>
          <a:p>
            <a:pPr lvl="0" indent="0" marL="0">
              <a:buNone/>
            </a:pPr>
            <a:r>
              <a:rPr b="1" i="1"/>
              <a:t>Question - 3 Address the missing values in each column.</a:t>
            </a:r>
          </a:p>
          <a:p>
            <a:pPr lvl="0" indent="0" marL="0">
              <a:buNone/>
            </a:pPr>
            <a:r>
              <a:rPr/>
              <a:t>Let’s count the NA’s for the data set. From the evaluation function below, we can see that there are 62 missing data points for ABV (alcohol by volume) and 1005 IBU values missing. I searched for other data sets with more complete data for beers but was unsuccessful. I did find the same data set, but that’s no help. 62 out of 2,410 beers for ABV isn’t too bad, and there’s a possibility of averaging nearby data together. Missing IBU is a problem as there are approximately half of the data set we’d have to throw out. Not a good idea. It does not appear that from the given data we can estimate IBU so we’ll have to make do with what we have.</a:t>
            </a:r>
          </a:p>
          <a:p>
            <a:pPr lvl="0" indent="0" marL="0">
              <a:buNone/>
            </a:pPr>
            <a:r>
              <a:rPr/>
              <a:t>Doing some searching and reading from the Craft Beer nerds (meant in an endearing way), the common thought is paraphrased as , “It doesn’t really matter what the IBU is as it’s not a marketing statistic. Consumer’s couldn’t care less about the IBU. It’s used a lot by brewers to compare to other beers. As Chris McClellan wrote on www.craftbeer.com in an article titled,”Last call for IBU’s: Fact, Fiction and their Impact on Your beer” He spoke with Steve Gonzalez, senior manager of Small Batch Brewing &amp; Innovation at Stone Brewing Company., </a:t>
            </a:r>
            <a:r>
              <a:rPr i="1"/>
              <a:t>“IBUs are really interesting, but for the most part, we try not to emphasize them too much in anything consumer-facing,” said Gonzalez. “It’s not really relevant to your enjoyment of the product, and we’re constantly hearing about IBUs across the industry being used an important stat when describing beer. Stone uses IBUs as an important quality control too, like most breweries, and while the consumer certainly wants to see it, we’re not making new beers to hit a certain IBU threshold.”</a:t>
            </a:r>
          </a:p>
          <a:p>
            <a:pPr lvl="0" indent="0" marL="0">
              <a:buNone/>
            </a:pPr>
            <a:r>
              <a:rPr/>
              <a:t>So, not being an important statistic (a subjective designation by me), throwing out 1005 values (including the other more important information) seems like a bad idea. In the categorization of missing values, I think this would come under Missing Data but not relevant to the consumer facing business. Perhaps do a sample average, median, standard deviation and standard error and find the total mean of the values that are there and put those values into the set so that the mean IBU isn’t skewed one way or another. To delete half of the data set doesn’t make sense. In the end, I decided to insert the median IBU into the NA’s so that it doesn’t skew the data set but provides for a full data set from which to evaluate the other variables in each observation.</a:t>
            </a:r>
          </a:p>
          <a:p>
            <a:pPr lvl="0" indent="0" marL="0">
              <a:buNone/>
            </a:pPr>
            <a:r>
              <a:rPr/>
              <a:t>Now, ABV is an important factor both regulatory-wise, marketing-wise and production quality-wise. The range of missing data points leads me to believe that given additional time, the 62 ABV values could be obtained. For example, the Blue Owl Brewery in Austin Texas has 4 beers with missing ABV’s in the data set. However, those 4 beers are shown on their company web site along with their ABV and also IBU. So, for now, I’ll impute those values of the initial data set but will revert to gathered data points/values in the final presentation. For IBU, I’ll need to determine how to impute data values for null values given the neighbors. The following chunk will impute the median of the data set members that are present thus not skewing the statistics horribly. As mentioned above, the IBU doesn’t appear that valuable to the consumer. Perhaps it might be valuable to the CEO and CFO of Budweiser? Perhaps we can run both cases and evaluate the results. Contemplating further, I’m going to impute the values of IBU from the medians of the present IBU and ABV values.</a:t>
            </a:r>
          </a:p>
          <a:p>
            <a:pPr lvl="0" indent="0">
              <a:buNone/>
            </a:pPr>
            <a:r>
              <a:rPr>
                <a:latin typeface="Courier"/>
              </a:rPr>
              <a:t>##    Brewery_id       Name.x             Beer_ID            ABV         
##  Min.   :  1.0   Length:2410        Min.   :   1.0   Min.   :0.00100  
##  1st Qu.: 94.0   Class :character   1st Qu.: 808.2   1st Qu.:0.05000  
##  Median :206.0   Mode  :character   Median :1453.5   Median :0.05600  
##  Mean   :232.7                      Mean   :1431.1   Mean   :0.05968  
##  3rd Qu.:367.0                      3rd Qu.:2075.8   3rd Qu.:0.06700  
##  Max.   :558.0                      Max.   :2692.0   Max.   :0.12800  
##                                                                       
##       IBU            Style               Ounces         Name.y         
##  Min.   :  4.00   Length:2410        Min.   : 8.40   Length:2410       
##  1st Qu.: 21.00   Class :character   1st Qu.:12.00   Class :character  
##  Median : 35.00   Mode  :character   Median :12.00   Mode  :character  
##  Mean   : 42.71                      Mean   :13.59                     
##  3rd Qu.: 64.00                      3rd Qu.:16.00                     
##  Max.   :138.00                      Max.   :32.00                     
##  NA's   :1005                                                          
##      City              State          
##  Length:2410        Length:2410       
##  Class :character   Class :character  
##  Mode  :character   Mode  :character  
##                                       
##                                       
##                                       
## </a:t>
            </a:r>
          </a:p>
          <a:p>
            <a:pPr lvl="0" indent="0">
              <a:buNone/>
            </a:pPr>
            <a:r>
              <a:rPr>
                <a:latin typeface="Courier"/>
              </a:rPr>
              <a:t>##    Brewery_id       Name.x             Beer_ID            ABV         
##  Min.   :  1.0   Length:2410        Min.   :   1.0   Min.   :0.00100  
##  1st Qu.: 94.0   Class :character   1st Qu.: 808.2   1st Qu.:0.05000  
##  Median :206.0   Mode  :character   Median :1453.5   Median :0.05600  
##  Mean   :232.7                      Mean   :1431.1   Mean   :0.05968  
##  3rd Qu.:367.0                      3rd Qu.:2075.8   3rd Qu.:0.06700  
##  Max.   :558.0                      Max.   :2692.0   Max.   :0.12800  
##       IBU           Style               Ounces         Name.y         
##  Min.   :  4.0   Length:2410        Min.   : 8.40   Length:2410       
##  1st Qu.: 30.0   Class :character   1st Qu.:12.00   Class :character  
##  Median : 35.0   Mode  :character   Median :12.00   Mode  :character  
##  Mean   : 39.5                      Mean   :13.59                     
##  3rd Qu.: 41.0                      3rd Qu.:16.00                     
##  Max.   :138.0                      Max.   :32.00                     
##      City              State          
##  Length:2410        Length:2410       
##  Class :character   Class :character  
##  Mode  :character   Mode  :character  
##                                       
##                                       
## </a:t>
            </a:r>
          </a:p>
          <a:p>
            <a:pPr lvl="0" indent="0" marL="0">
              <a:buNone/>
            </a:pPr>
            <a:r>
              <a:rPr b="1" i="1"/>
              <a:t>Question - 4 Compute the median alcohol content and international bitterness unit for each state. Plot a bar chart to compare.</a:t>
            </a:r>
          </a:p>
          <a:p>
            <a:pPr lvl="0" indent="0" marL="0">
              <a:buNone/>
            </a:pPr>
            <a:r>
              <a:rPr/>
              <a:t>This seems like a good use of the group_by function and then calculate the median ABV for each group member.</a:t>
            </a:r>
          </a:p>
          <a:p>
            <a:pPr lvl="0" indent="0" marL="0">
              <a:buNone/>
            </a:pPr>
            <a:r>
              <a:rPr/>
              <a:t>Below, I break this part into two distinct variables: Style (first) and then State (second chunk)</a:t>
            </a:r>
          </a:p>
          <a:p>
            <a:pPr lvl="0" indent="0">
              <a:buNone/>
            </a:pPr>
            <a:r>
              <a:rPr>
                <a:latin typeface="Courier"/>
              </a:rPr>
              <a:t>## # A tibble: 6 × 2
##   Style                        Median_ABV
##   &lt;chr&gt;                             &lt;dbl&gt;
## 1 ""                               0.056 
## 2 "Abbey Single Ale"               0.049 
## 3 "Altbier"                        0.052 
## 4 "American Adjunct Lager"         0.0485
## 5 "American Amber / Red Ale"       0.056 
## 6 "American Amber / Red Lager"     0.049</a:t>
            </a:r>
          </a:p>
          <a:p>
            <a:pPr lvl="0" indent="0">
              <a:buNone/>
            </a:pPr>
            <a:r>
              <a:rPr>
                <a:latin typeface="Courier"/>
              </a:rPr>
              <a:t>## # A tibble: 6 × 2
##   Style                        Median_IBU
##   &lt;chr&gt;                             &lt;dbl&gt;
## 1 ""                                 35  
## 2 "Abbey Single Ale"                 22  
## 3 "Altbier"                          35  
## 4 "American Adjunct Lager"           15.5
## 5 "American Amber / Red Ale"         35  
## 6 "American Amber / Red Lager"       35</a:t>
            </a:r>
          </a:p>
          <a:p>
            <a:pPr lvl="0" indent="0">
              <a:buNone/>
            </a:pPr>
            <a:r>
              <a:rPr>
                <a:latin typeface="Courier"/>
              </a:rPr>
              <a:t>##                        Style Median_ABV Median_IBU
## 1                                0.0560       35.0
## 2           Abbey Single Ale     0.0490       22.0
## 3                    Altbier     0.0520       35.0
## 4     American Adjunct Lager     0.0485       15.5
## 5   American Amber / Red Ale     0.0560       35.0
## 6 American Amber / Red Lager     0.0490       35.0</a:t>
            </a:r>
          </a:p>
          <a:p>
            <a:pPr lvl="0" indent="0">
              <a:buNone/>
            </a:pPr>
            <a:r>
              <a:rPr>
                <a:latin typeface="Courier"/>
              </a:rPr>
              <a:t>## Warning: package 'patchwork' was built under R version 4.2.2</a:t>
            </a:r>
          </a:p>
        </p:txBody>
      </p:sp>
      <p:pic>
        <p:nvPicPr>
          <p:cNvPr descr="Project_1_rev0_files/figure-pptx/unnamed-chunk-6-1.pdf" id="0" name="Picture 1"/>
          <p:cNvPicPr>
            <a:picLocks noGrp="1" noChangeAspect="1"/>
          </p:cNvPicPr>
          <p:nvPr/>
        </p:nvPicPr>
        <p:blipFill>
          <a:blip r:embed="rId2"/>
          <a:stretch>
            <a:fillRect/>
          </a:stretch>
        </p:blipFill>
        <p:spPr bwMode="auto">
          <a:xfrm>
            <a:off x="3568700" y="889000"/>
            <a:ext cx="5105400" cy="29972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latin typeface="Courier"/>
              </a:rPr>
              <a:t>##   Brewery_id                                               Name.x Beer_ID   ABV
## 1         52 Lee Hill Series Vol. 5 - Belgian Style Quadrupel Ale    2565 0.128
##   IBU            Style Ounces                  Name.y    City State
## 1  35 Quadrupel (Quad)   19.2 Upslope Brewing Company Boulder    CO</a:t>
            </a:r>
          </a:p>
          <a:p>
            <a:pPr lvl="0" indent="0">
              <a:buNone/>
            </a:pPr>
            <a:r>
              <a:rPr>
                <a:latin typeface="Courier"/>
              </a:rPr>
              <a:t>##   Brewery_id                    Name.x Beer_ID   ABV IBU
## 1        375 Bitter Bitch Imperial IPA     980 0.082 138
##                            Style Ounces                  Name.y    City State
## 1 American Double / Imperial IPA     12 Astoria Brewing Company Astoria    OR</a:t>
            </a:r>
          </a:p>
          <a:p>
            <a:pPr lvl="0" indent="0">
              <a:buNone/>
            </a:pPr>
            <a:r>
              <a:rPr>
                <a:latin typeface="Courier"/>
              </a:rPr>
              <a:t>## # A tibble: 6 × 2
##   State Median_ABV
##   &lt;chr&gt;      &lt;dbl&gt;
## 1 " AK"      0.056
## 2 " AL"      0.06 
## 3 " AR"      0.052
## 4 " AZ"      0.056
## 5 " CA"      0.058
## 6 " CO"      0.059</a:t>
            </a:r>
          </a:p>
          <a:p>
            <a:pPr lvl="0" indent="0">
              <a:buNone/>
            </a:pPr>
            <a:r>
              <a:rPr>
                <a:latin typeface="Courier"/>
              </a:rPr>
              <a:t>## # A tibble: 6 × 2
##   State Median_IBU
##   &lt;chr&gt;      &lt;dbl&gt;
## 1 " AK"       35  
## 2 " AL"       39.5
## 3 " AR"       35  
## 4 " AZ"       35  
## 5 " CA"       35  
## 6 " CO"       35</a:t>
            </a:r>
          </a:p>
          <a:p>
            <a:pPr lvl="0" indent="0">
              <a:buNone/>
            </a:pPr>
            <a:r>
              <a:rPr>
                <a:latin typeface="Courier"/>
              </a:rPr>
              <a:t>##   State Median_ABV Median_IBU
## 1    AK      0.056       35.0
## 2    AL      0.060       39.5
## 3    AR      0.052       35.0
## 4    AZ      0.056       35.0
## 5    CA      0.058       35.0
## 6    CO      0.059       35.0</a:t>
            </a:r>
          </a:p>
        </p:txBody>
      </p:sp>
      <p:pic>
        <p:nvPicPr>
          <p:cNvPr descr="Project_1_rev0_files/figure-pptx/unnamed-chunk-7-1.pdf" id="0" name="Picture 1"/>
          <p:cNvPicPr>
            <a:picLocks noGrp="1" noChangeAspect="1"/>
          </p:cNvPicPr>
          <p:nvPr/>
        </p:nvPicPr>
        <p:blipFill>
          <a:blip r:embed="rId2"/>
          <a:stretch>
            <a:fillRect/>
          </a:stretch>
        </p:blipFill>
        <p:spPr bwMode="auto">
          <a:xfrm>
            <a:off x="3568700" y="889000"/>
            <a:ext cx="5105400" cy="2997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latin typeface="Courier"/>
              </a:rPr>
              <a:t>##   Brewery_id                                               Name.x Beer_ID   ABV
## 1         52 Lee Hill Series Vol. 5 - Belgian Style Quadrupel Ale    2565 0.128
##   IBU            Style Ounces                  Name.y    City State
## 1  35 Quadrupel (Quad)   19.2 Upslope Brewing Company Boulder    CO</a:t>
            </a:r>
          </a:p>
          <a:p>
            <a:pPr lvl="0" indent="0">
              <a:buNone/>
            </a:pPr>
            <a:r>
              <a:rPr>
                <a:latin typeface="Courier"/>
              </a:rPr>
              <a:t>##   Brewery_id                    Name.x Beer_ID   ABV IBU
## 1        375 Bitter Bitch Imperial IPA     980 0.082 138
##                            Style Ounces                  Name.y    City State
## 1 American Double / Imperial IPA     12 Astoria Brewing Company Astoria    OR</a:t>
            </a:r>
          </a:p>
          <a:p>
            <a:pPr lvl="0" indent="0" marL="0">
              <a:buNone/>
            </a:pPr>
            <a:r>
              <a:rPr b="1" i="1"/>
              <a:t>Question 5 - Which state has the maximum alcoholic (ABV) beer? Which state has the most bitter (IBU) beer?</a:t>
            </a:r>
          </a:p>
          <a:p>
            <a:pPr lvl="0" indent="0" marL="0">
              <a:buNone/>
            </a:pPr>
            <a:r>
              <a:rPr/>
              <a:t>From the Plots generated in the previous step, we can see: Maximum ABV - DC  Maximum IBU - West Virginia</a:t>
            </a:r>
          </a:p>
          <a:p>
            <a:pPr lvl="0" indent="0" marL="0">
              <a:buNone/>
            </a:pPr>
            <a:r>
              <a:rPr b="1" i="1"/>
              <a:t>Question 6. Comment on the summary statistics and distribution of the ABV variable.</a:t>
            </a:r>
          </a:p>
        </p:txBody>
      </p:sp>
      <p:pic>
        <p:nvPicPr>
          <p:cNvPr descr="Project_1_rev0_files/figure-pptx/unnamed-chunk-8-1.pdf" id="0" name="Picture 1"/>
          <p:cNvPicPr>
            <a:picLocks noGrp="1" noChangeAspect="1"/>
          </p:cNvPicPr>
          <p:nvPr/>
        </p:nvPicPr>
        <p:blipFill>
          <a:blip r:embed="rId2"/>
          <a:stretch>
            <a:fillRect/>
          </a:stretch>
        </p:blipFill>
        <p:spPr bwMode="auto">
          <a:xfrm>
            <a:off x="3568700" y="889000"/>
            <a:ext cx="5105400" cy="2997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latin typeface="Courier"/>
              </a:rPr>
              <a:t>## 
##  One Sample t-test
## 
## data:  ABV_IBU$Median_ABV
## t = 100.2, df = 50, p-value &lt; 2.2e-16
## alternative hypothesis: true mean is not equal to 0
## 95 percent confidence interval:
##  0.05462771 0.05686249
## sample estimates:
## mean of x 
## 0.0557451</a:t>
            </a:r>
          </a:p>
          <a:p>
            <a:pPr lvl="0" indent="0" marL="0">
              <a:buNone/>
            </a:pPr>
            <a:r>
              <a:rPr/>
              <a:t>From the histogram, we can see that the data is left skewed. Mean is 5.564% alcohol whereas the Median is 5.625% alcohol by volume. Min and Max means are 4.0%/6.25%. Inner Quartile numbers are 5.5% and 5.825%. A relatively wide range of values. DC - Max, Utah - Min. A heat map might shed some interesting light on the distribution by area. The heat map was instructive, but I didn’t find any startling findings other than western/southwestern states seemed to have higher alcohol content by average. The upper midwest was similar.</a:t>
            </a:r>
          </a:p>
          <a:p>
            <a:pPr lvl="0" indent="0" marL="0">
              <a:buNone/>
            </a:pPr>
            <a:r>
              <a:rPr/>
              <a:t>From the t.test we can see that the p-value is incredibly small rejecting the null hypothesis that the mean = zero. The 95% confidence interval is (0.05486303, 0.05716469) with a mean of means of 0.05601386.</a:t>
            </a:r>
          </a:p>
          <a:p>
            <a:pPr lvl="0" indent="0">
              <a:buNone/>
            </a:pPr>
            <a:r>
              <a:rPr>
                <a:latin typeface="Courier"/>
              </a:rPr>
              <a:t>##   State Median_ABV Median_IBU
## 1    AK      0.056       35.0
## 2    AL      0.060       39.5
## 3    AR      0.052       35.0
## 4    AZ      0.056       35.0
## 5    CA      0.058       35.0
## 6    CO      0.059       35.0</a:t>
            </a:r>
          </a:p>
          <a:p>
            <a:pPr lvl="0" indent="0">
              <a:buNone/>
            </a:pPr>
            <a:r>
              <a:rPr>
                <a:latin typeface="Courier"/>
              </a:rPr>
              <a:t>##  [1] " AK" " AL" " AR" " AZ" " CA" " CO" " CT" " DC" " DE" " FL" " GA" " HI"
## [13] " IA" " ID" " IL" " IN" " KS" " KY" " LA" " MA" " MD" " ME" " MI" " MN"
## [25] " MO" " MS" " MT" " NC" " ND" " NE" " NH" " NJ" " NM" " NV" " NY" " OH"
## [37] " OK" " OR" " PA" " RI" " SC" " SD" " TN" " TX" " UT" " VA" " VT" " WA"
## [49] " WI" " WV" " WY"</a:t>
            </a:r>
          </a:p>
          <a:p>
            <a:pPr lvl="0" indent="0">
              <a:buNone/>
            </a:pPr>
            <a:r>
              <a:rPr>
                <a:latin typeface="Courier"/>
              </a:rPr>
              <a:t>## Warning: package 'maps' was built under R version 4.2.2</a:t>
            </a:r>
          </a:p>
          <a:p>
            <a:pPr lvl="0" indent="0">
              <a:buNone/>
            </a:pPr>
            <a:r>
              <a:rPr>
                <a:latin typeface="Courier"/>
              </a:rPr>
              <a:t>## 
## Attaching package: 'maps'</a:t>
            </a:r>
          </a:p>
          <a:p>
            <a:pPr lvl="0" indent="0">
              <a:buNone/>
            </a:pPr>
            <a:r>
              <a:rPr>
                <a:latin typeface="Courier"/>
              </a:rPr>
              <a:t>## The following object is masked from 'package:purrr':
## 
##     map</a:t>
            </a:r>
          </a:p>
          <a:p>
            <a:pPr lvl="0" indent="0">
              <a:buNone/>
            </a:pPr>
            <a:r>
              <a:rPr>
                <a:latin typeface="Courier"/>
              </a:rPr>
              <a:t>##   abb      State
## 1  AL    Alabama
## 2  AK     Alaska
## 3  AZ    Arizona
## 4  AR   Arkansas
## 5  CA California
## 6  CO   Colorado</a:t>
            </a:r>
          </a:p>
          <a:p>
            <a:pPr lvl="0" indent="0">
              <a:buNone/>
            </a:pPr>
            <a:r>
              <a:rPr>
                <a:latin typeface="Courier"/>
              </a:rPr>
              <a:t>##   abb      State
## 1  AL    Alabama
## 2  AK     Alaska
## 3  AZ    Arizona
## 4  AR   Arkansas
## 5  CA California
## 6  CO   Colorado</a:t>
            </a:r>
          </a:p>
          <a:p>
            <a:pPr lvl="0" indent="0">
              <a:buNone/>
            </a:pPr>
            <a:r>
              <a:rPr>
                <a:latin typeface="Courier"/>
              </a:rPr>
              <a:t>##   State Median_ABV Median_IBU
## 1    AK      0.056       35.0
## 2    AL      0.060       39.5
## 3    AR      0.052       35.0
## 4    AZ      0.056       35.0
## 5    CA      0.058       35.0
## 6    CO      0.059       35.0</a:t>
            </a:r>
          </a:p>
          <a:p>
            <a:pPr lvl="0" indent="0">
              <a:buNone/>
            </a:pPr>
            <a:r>
              <a:rPr>
                <a:latin typeface="Courier"/>
              </a:rPr>
              <a:t>##   State Median_ABV Median_IBU
## 1    AK      0.056       35.0
## 2    AL      0.060       39.5
## 3    AR      0.052       35.0
## 4    AZ      0.056       35.0
## 5    CA      0.058       35.0
## 6    CO      0.059       35.0</a:t>
            </a:r>
          </a:p>
          <a:p>
            <a:pPr lvl="0" indent="0">
              <a:buNone/>
            </a:pPr>
            <a:r>
              <a:rPr>
                <a:latin typeface="Courier"/>
              </a:rPr>
              <a:t>##   abb Median_ABV Median_IBU
## 1  AK      0.056       35.0
## 2  AL      0.060       39.5
## 3  AR      0.052       35.0
## 4  AZ      0.056       35.0
## 5  CA      0.058       35.0
## 6  CO      0.059       35.0</a:t>
            </a:r>
          </a:p>
          <a:p>
            <a:pPr lvl="0" indent="0">
              <a:buNone/>
            </a:pPr>
            <a:r>
              <a:rPr>
                <a:latin typeface="Courier"/>
              </a:rPr>
              <a:t>##      abb               State          
##  Length:50          Length:50         
##  Class :character   Class :character  
##  Mode  :character   Mode  :character</a:t>
            </a:r>
          </a:p>
          <a:p>
            <a:pPr lvl="0" indent="0">
              <a:buNone/>
            </a:pPr>
            <a:r>
              <a:rPr>
                <a:latin typeface="Courier"/>
              </a:rPr>
              <a:t>##      abb              Median_ABV        Median_IBU   
##  Length:51          Min.   :0.04000   Min.   :22.00  
##  Class :character   1st Qu.:0.05500   1st Qu.:35.00  
##  Mode  :character   Median :0.05600   Median :35.00  
##                     Mean   :0.05575   Mean   :35.42  
##                     3rd Qu.:0.05800   3rd Qu.:35.00  
##                     Max.   :0.06250   Max.   :57.50</a:t>
            </a:r>
          </a:p>
          <a:p>
            <a:pPr lvl="0" indent="0">
              <a:buNone/>
            </a:pPr>
            <a:r>
              <a:rPr>
                <a:latin typeface="Courier"/>
              </a:rPr>
              <a:t>##    abb Median_ABV Median_IBU
## 1   AK     0.0560       35.0
## 2   AL     0.0600       39.5
## 3   AR     0.0520       35.0
## 4   AZ     0.0560       35.0
## 5   CA     0.0580       35.0
## 6   CO     0.0590       35.0
## 7   CT     0.0600       35.0
## 8   DC     0.0625       35.0
## 9   DE     0.0555       43.5
## 10  FL     0.0560       35.0
## 11  GA     0.0550       35.0
## 12  HI     0.0540       35.0
## 13  IA     0.0555       29.5
## 14  ID     0.0565       35.0
## 15  IL     0.0580       35.0
## 16  IN     0.0580       35.0
## 17  KS     0.0500       22.0
## 18  KY     0.0600       35.0
## 19  LA     0.0520       35.0
## 20  MA     0.0540       35.0
## 21  MD     0.0580       35.0
## 22  ME     0.0510       35.0
## 23  MI     0.0600       35.0
## 24  MN     0.0560       38.0
## 25  MO     0.0550       32.5
## 26  MS     0.0580       45.0
## 27  MT     0.0550       35.0
## 28  NC     0.0570       35.0
## 29  ND     0.0500       32.0
## 30  NE     0.0560       35.0
## 31  NH     0.0550       35.0
## 32  NJ     0.0460       34.5
## 33  NM     0.0610       35.0
## 34  NV     0.0580       35.0
## 35  NY     0.0550       35.0
## 36  OH     0.0580       35.0
## 37  OK     0.0600       35.0
## 38  OR     0.0560       35.0
## 39  PA     0.0560       35.0
## 40  RI     0.0550       32.0
## 41  SC     0.0550       35.0
## 42  SD     0.0600       35.0
## 43  TN     0.0570       36.0
## 44  TX     0.0560       35.0
## 45  UT     0.0400       35.0
## 46  VA     0.0565       37.5
## 47  VT     0.0550       35.0
## 48  WA     0.0555       35.0
## 49  WI     0.0520       35.0
## 50  WV     0.0620       57.5
## 51  WY     0.0500       32.0</a:t>
            </a:r>
          </a:p>
          <a:p>
            <a:pPr lvl="0" indent="0">
              <a:buNone/>
            </a:pPr>
            <a:r>
              <a:rPr>
                <a:latin typeface="Courier"/>
              </a:rPr>
              <a:t>##    abb          State
## 1   AL        Alabama
## 2   AK         Alaska
## 3   AZ        Arizona
## 4   AR       Arkansas
## 5   CA     California
## 6   CO       Colorado
## 7   CT    Connecticut
## 8   DE       Delaware
## 9   FL        Florida
## 10  GA        Georgia
## 11  HI         Hawaii
## 12  ID          Idaho
## 13  IL       Illinois
## 14  IN        Indiana
## 15  IA           Iowa
## 16  KS         Kansas
## 17  KY       Kentucky
## 18  LA      Louisiana
## 19  ME          Maine
## 20  MD       Maryland
## 21  MA  Massachusetts
## 22  MI       Michigan
## 23  MN      Minnesota
## 24  MS    Mississippi
## 25  MO       Missouri
## 26  MT        Montana
## 27  NE       Nebraska
## 28  NV         Nevada
## 29  NH  New Hampshire
## 30  NJ     New Jersey
## 31  NM     New Mexico
## 32  NY       New York
## 33  NC North Carolina
## 34  ND   North Dakota
## 35  OH           Ohio
## 36  OK       Oklahoma
## 37  OR         Oregon
## 38  PA   Pennsylvania
## 39  RI   Rhode Island
## 40  SC South Carolina
## 41  SD   South Dakota
## 42  TN      Tennessee
## 43  TX          Texas
## 44  UT           Utah
## 45  VT        Vermont
## 46  VA       Virginia
## 47  WA     Washington
## 48  WV  West Virginia
## 49  WI      Wisconsin
## 50  WY        Wyoming</a:t>
            </a:r>
          </a:p>
          <a:p>
            <a:pPr lvl="0" indent="0">
              <a:buNone/>
            </a:pPr>
            <a:r>
              <a:rPr>
                <a:latin typeface="Courier"/>
              </a:rPr>
              <a:t>##   abb Median_ABV Median_IBU abb      State
## 1  AK      0.056       35.0  AK     Alaska
## 2  AL      0.060       39.5  AL    Alabama
## 3  AR      0.052       35.0  AR   Arkansas
## 4  AZ      0.056       35.0  AZ    Arizona
## 5  CA      0.058       35.0  CA California
## 6  CO      0.059       35.0  CO   Colorado</a:t>
            </a:r>
          </a:p>
          <a:p>
            <a:pPr lvl="0" indent="0">
              <a:buNone/>
            </a:pPr>
            <a:r>
              <a:rPr>
                <a:latin typeface="Courier"/>
              </a:rPr>
              <a:t>##   Median_ABV Median_IBU abb      State
## 1      0.056       35.0  AK     Alaska
## 2      0.060       39.5  AL    Alabama
## 3      0.052       35.0  AR   Arkansas
## 4      0.056       35.0  AZ    Arizona
## 5      0.058       35.0  CA California
## 6      0.059       35.0  CO   Colorado</a:t>
            </a:r>
          </a:p>
          <a:p>
            <a:pPr lvl="0" indent="0">
              <a:buNone/>
            </a:pPr>
            <a:r>
              <a:rPr>
                <a:latin typeface="Courier"/>
              </a:rPr>
              <a:t>##   abb Median_ABV Median_IBU
## 1  AK      0.056       35.0
## 2  AL      0.060       39.5
## 3  AR      0.052       35.0
## 4  AZ      0.056       35.0
## 5  CA      0.058       35.0
## 6  CO      0.059       35.0</a:t>
            </a:r>
          </a:p>
          <a:p>
            <a:pPr lvl="0" indent="0">
              <a:buNone/>
            </a:pPr>
            <a:r>
              <a:rPr>
                <a:latin typeface="Courier"/>
              </a:rPr>
              <a:t>##   Median_ABV Median_IBU abb      State
## 1      0.056       35.0  AK     alaska
## 2      0.060       39.5  AL    alabama
## 3      0.052       35.0  AR   arkansas
## 4      0.056       35.0  AZ    arizona
## 5      0.058       35.0  CA california
## 6      0.059       35.0  CO   colorado</a:t>
            </a:r>
          </a:p>
          <a:p>
            <a:pPr lvl="0" indent="0">
              <a:buNone/>
            </a:pPr>
            <a:r>
              <a:rPr>
                <a:latin typeface="Courier"/>
              </a:rPr>
              <a:t>##        long      lat group order  region subregion
## 1 -87.46201 30.38968     1     1 alabama      &lt;NA&gt;
## 2 -87.48493 30.37249     1     2 alabama      &lt;NA&gt;
## 3 -87.52503 30.37249     1     3 alabama      &lt;NA&gt;
## 4 -87.53076 30.33239     1     4 alabama      &lt;NA&gt;
## 5 -87.57087 30.32665     1     5 alabama      &lt;NA&gt;
## 6 -87.58806 30.32665     1     6 alabama      &lt;NA&gt;</a:t>
            </a:r>
          </a:p>
          <a:p>
            <a:pPr lvl="0" indent="0">
              <a:buNone/>
            </a:pPr>
            <a:r>
              <a:rPr>
                <a:latin typeface="Courier"/>
              </a:rPr>
              <a:t>## Joining, by = "region"</a:t>
            </a:r>
          </a:p>
        </p:txBody>
      </p:sp>
      <p:pic>
        <p:nvPicPr>
          <p:cNvPr descr="Project_1_rev0_files/figure-pptx/unnamed-chunk-9-1.pdf" id="0" name="Picture 1"/>
          <p:cNvPicPr>
            <a:picLocks noGrp="1" noChangeAspect="1"/>
          </p:cNvPicPr>
          <p:nvPr/>
        </p:nvPicPr>
        <p:blipFill>
          <a:blip r:embed="rId2"/>
          <a:stretch>
            <a:fillRect/>
          </a:stretch>
        </p:blipFill>
        <p:spPr bwMode="auto">
          <a:xfrm>
            <a:off x="3568700" y="889000"/>
            <a:ext cx="5105400" cy="2997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latin typeface="Courier"/>
              </a:rPr>
              <a:t>## &lt;ggproto object: Class CoordMap, Coord, gg&gt;
##     aspect: function
##     backtransform_range: function
##     clip: on
##     default: FALSE
##     distance: function
##     is_free: function
##     is_linear: function
##     labels: function
##     limits: list
##     modify_scales: function
##     orientation: NULL
##     params: list
##     projection: mercator
##     range: function
##     render_axis_h: function
##     render_axis_v: function
##     render_bg: function
##     render_fg: function
##     setup_data: function
##     setup_layout: function
##     setup_panel_guides: function
##     setup_panel_params: function
##     setup_params: function
##     train_panel_guides: function
##     transform: function
##     super:  &lt;ggproto object: Class CoordMap, Coord, gg&gt;</a:t>
            </a:r>
          </a:p>
          <a:p>
            <a:pPr lvl="0" indent="0" marL="0">
              <a:buNone/>
            </a:pPr>
            <a:r>
              <a:rPr b="1" i="1"/>
              <a:t>Question 7. Is there an apparent relationship between the bitterness of the beer and its alcoholic content? Draw a scatter plot. Make your best judgment of a relationship and EXPLAIN your answer.</a:t>
            </a:r>
          </a:p>
          <a:p>
            <a:pPr lvl="0" indent="0" marL="0">
              <a:buNone/>
            </a:pPr>
            <a:r>
              <a:rPr/>
              <a:t>Let’s start with the scatter plot. The scatter plot of Median ABV against Median IBU for each state with a linear regression line plot through the data shows a relatively strong positive relationship between ABV and IBU.</a:t>
            </a:r>
          </a:p>
          <a:p>
            <a:pPr lvl="0" indent="0">
              <a:buNone/>
            </a:pPr>
            <a:r>
              <a:rPr>
                <a:latin typeface="Courier"/>
              </a:rPr>
              <a:t>## `geom_smooth()` using formula = 'y ~ x'</a:t>
            </a:r>
          </a:p>
        </p:txBody>
      </p:sp>
      <p:pic>
        <p:nvPicPr>
          <p:cNvPr descr="Project_1_rev0_files/figure-pptx/unnamed-chunk-10-1.pdf" id="0" name="Picture 1"/>
          <p:cNvPicPr>
            <a:picLocks noGrp="1" noChangeAspect="1"/>
          </p:cNvPicPr>
          <p:nvPr/>
        </p:nvPicPr>
        <p:blipFill>
          <a:blip r:embed="rId2"/>
          <a:stretch>
            <a:fillRect/>
          </a:stretch>
        </p:blipFill>
        <p:spPr bwMode="auto">
          <a:xfrm>
            <a:off x="3568700" y="889000"/>
            <a:ext cx="5105400" cy="2997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a:t>
            </a:r>
            <a:r>
              <a:rPr b="1" i="1"/>
              <a:t>Question 8. Budweiser would also like to investigate the difference with respect to IBU and ABV between IPAs (India Pale Ales) and other types of Ale (any beer with “Ale” in its name other than IPA). You decide to use KNN classification to investigate this relationship. Provide statistical evidence one way or the other. You can of course assume your audience is comfortable with percentages … KNN is very easy to understand conceptually. In addition, while you have decided to use KNN to investigate this relationship (KNN is required) you may also feel free to supplement your response to this question with any other methods or techniques you have learned. Creativity and alternative solutions are always encouraged.</a:t>
            </a:r>
          </a:p>
          <a:p>
            <a:pPr lvl="0" indent="0" marL="0">
              <a:buNone/>
            </a:pPr>
            <a:r>
              <a:rPr/>
              <a:t>First, let’s extract the character pattern, “India Pale Ale” or “IPA”. Looking over the data set, there are many in between (gray area) names like “American Pale Ale.” I’d like to create a data.frame that contains just these patterns. There is also the Name.x of the beer and then another column called “Style”. I think it’s worth searching both of these columns. Then I can search for “Ale” and !=“India Pale Ale” or !=“IPA”. That’s my plan anyway. The data.frame created above “Beer_Brew” contains all of the data joined by the key Brewery_ID. This seems like a good place to start.</a:t>
            </a:r>
          </a:p>
          <a:p>
            <a:pPr lvl="0" indent="0">
              <a:buNone/>
            </a:pPr>
            <a:r>
              <a:rPr>
                <a:latin typeface="Courier"/>
              </a:rPr>
              <a:t>## 'data.frame':    2410 obs. of  10 variables:
##  $ Brewery_id: int  1 1 1 1 1 1 2 2 2 2 ...
##  $ Name.x    : chr  "Get Together" "Maggie's Leap" "Wall's End" "Pumpion" ...
##  $ Beer_ID   : int  2692 2691 2690 2689 2688 2687 2686 2685 2684 2683 ...
##  $ ABV       : num  0.045 0.049 0.048 0.06 0.06 0.056 0.08 0.125 0.077 0.042 ...
##  $ IBU       : int  50 26 19 38 25 47 68 80 25 42 ...
##  $ Style     : chr  "American IPA" "Milk / Sweet Stout" "English Brown Ale" "Pumpkin Ale" ...
##  $ Ounces    : num  16 16 16 16 16 16 16 16 16 16 ...
##  $ Name.y    : chr  "NorthGate Brewing " "NorthGate Brewing " "NorthGate Brewing " "NorthGate Brewing " ...
##  $ City      : chr  "Minneapolis" "Minneapolis" "Minneapolis" "Minneapolis" ...
##  $ State     : chr  " MN" " MN" " MN" " MN" ...</a:t>
            </a:r>
          </a:p>
          <a:p>
            <a:pPr lvl="0" indent="0">
              <a:buNone/>
            </a:pPr>
            <a:r>
              <a:rPr>
                <a:latin typeface="Courier"/>
              </a:rPr>
              <a:t>##      Brewery_id                                               Name.x Beer_ID
## 1             1                                         Get Together    2692
## 2             1                                        Maggie's Leap    2691
## 3             1                                           Wall's End    2690
## 4             1                                              Pumpion    2689
## 5             1                                           Stronghold    2688
## 6             1                                          Parapet ESB    2687
## 7             2                                       Citra Ass Down    2686
## 8             2                                       London Balling    2685
## 9             2                                                 35 K    2684
## 10            2                                               A Beer    2683
## 11            2                                      Rules are Rules    2682
## 12            2                                        Flesh Gourd'n    2681
## 13            2                                             Sho'nuff    2680
## 14            2                                          Bloody Show    2679
## 15            2                                          Rico Sauvin    2678
## 16            2                                     Coq de la Marche    2677
## 17            2                                       Kamen Knuddeln    2676
## 18            2                                         Pile of Face    2675
## 19            2                                       The Brown Note    2674
## 20            3                                          House Lager    2673
## 21            3                                         Leisure Time    2672
## 22            3                                           Excess IPL    2671
## 23            3                                       Hoponius Union    2670
## 24            3                                             Calyptra    2669
## 25            4                                       Habitus (2014)    2668
## 26            4                                                Solis    2667
## 27            4                                             Jucundus    2666
## 28            4                                              Habitus    2664
## 29            4                                              Grazias    2663
## 30            4                                             Claritas    2662
## 31            5                                                 Park    2661
## 32            5                                            Westfalia    2660
## 33            5                                                  KSA    2659
## 34            5                                             Villager    2658
## 35            6                                           Blackbeard    2657
## 36            6                                             Rye Knot    2656
## 37            6                                             Dead Arm    2655
## 38            6                                      32°/50° Kölsch     2654
## 39            6                                               HopArt    2653
## 40            6                                             Boy King    2652
## 41            7                Denver Pale Ale (Artist Series No. 1)    2650
## 42            7                                      Hibernation Ale    2649
## 43            7                                           Whitewater    2648
## 44            7                                               Rumble    2647
## 45            7                                             Orabelle    2646
## 46            7                                                Lasso    2645
## 47            7                                 Yeti  Imperial Stout    2644
## 48            7                                              Colette    2643
## 49            7                                            Titan IPA    2642
## 50            8                                        Peck's Porter    2640
## 51            8                                              Reactor    2448
## 52            8                                           Mr. Orange    2447
## 53            9                                            Dark Star    2639
## 54            9                                               Ryecoe    2469
## 55           10             G. B. Russo’s Italian Pistachio Pale Ale    2638
## 56           11                                              Belfort    2637
## 57           11                                          Star Runner    2636
## 58           11                              Tart Side of the Barrel    2598
## 59           11                                   Linnaeus Mango IPA    2597
## 60           11                                     Beasts A'Burnin'    2548
## 61           11                                               Verdun    2542
## 62           11                                 Barrel Aged Triomphe    2541
## 63           11                                    Cherry Doppelbock    2504
## 64           11                                      Tropical Saison    2500
## 65           11                                         Beach Patrol    2499
## 66           11                                         Nuit Serpent    2498
## 67           11                                                Paris    2481
## 68           11                                       The Grand Army    2476
## 69           11                                      Acidulated Trip    2467
## 70           11                                           Root Stock    2466
## 71           11                                           Mind Games    2465
## 72           11                                            Sous Chef    2433
## 73           11                                         Dubbelicious    2418
## 74           11                                           Psychopomp    2416
## 75           11                                           Fat Paczki    2382
## 76           11                                   Earth-Like Planets    2381
## 77           11                                           Ski Patrol    2290
## 78           11                                      Viking Ice Hole    2241
## 79           11                                           Rye Porter    2240
## 80           11                                 Wizard Burial Ground    2137
## 81           11                                          Smoky Wheat    2101
## 82           11                                                BRIPA    2092
## 83           11                                                 Mela    2091
## 84           11                                       W.I.P.A Snappa    2086
## 85           11                                    Pepper in the Rye    2023
## 86           11                                          Moe Lasses'    2006
## 87           11                                         Pumpkin Tart    1997
## 88           11                                           Undertaker    1977
## 89           11                                    Undertaker (2014)    1976
## 90           11                                             Coq D'Or    1974
## 91           11                                         North French    1973
## 92           11                                         Agent a Deux    1959
## 93           11                                          Belgian Wit    1958
## 94           11                                        Pothole Stout    1949
## 95           11                                          Tree Bucket    1947
## 96           11                                       Le Flaneur Ale    1785
## 97           11                                    Maize &amp; Blueberry    1651
## 98           11                                 Trebuchet Double IPA    1443
## 99           11                                        Contemplation    1352
## 100          11                                         Black Rabbit    1267
## 101          11                                               Zaison    1266
## 102          11                                        Vivant Tripel    1178
## 103          11                                Tart Side of the Moon    1136
## 104          11                                          Big Red Coq    1044
## 105          11                     Hubris Quadrupel Anniversary Ale    1033
## 106          11              Plow Horse Belgian Style Imperial Stout    1031
## 107          11                                 Escoffier Bretta Ale     909
## 108          11                                 Contemplation (2012)     873
## 109          11           Vivant Belgian Style Imperial Stout (2012)     860
## 110          11                                   Big Red Coq (2012)     677
## 111          11                                        Zaison (2012)     671
## 112          11                                 Vivant Tripel (2012)     670
## 113          11                          Trebuchet Double IPA (2012)     669
## 114          11                                               Kludde     627
## 115          11                                            Farm Hand     387
## 116          11                                             Solitude     385
## 117          11                                             Triomphe     384
## 118          12                                              Sparkle    2635
## 119          12                                   North 45 Amber Ale    1404
## 120          12                                           Horny Monk    1403
## 121          12                                        Mind's Eye PA    1402
## 122          13                                            Nordskye     2634
## 123          13                                    North Third Stout    2153
## 124          13                                            Honey Lav    1953
## 125          13                                    Coconut Brown Ale    1496
## 126          13                                              51K IPA    1481
## 127          13                                        Grand Rabbits    1480
## 128          14                                         Hotbox Brown    2633
## 129          14                                                 Gold    2632
## 130          14                                                Black    2631
## 131          14                    98 Problems (Cuz A Hop Ain't One)    2630
## 132          14                             Veteran’s Pale Ale (VPA)    2629
## 133          14                                       Grapefruit IPA    2628
## 134          15                                         Train Hopper    2627
## 135          15                                Edward’s Portly Brown    2626
## 136          16                                        Dirty Bastard    2625
## 137          16                                       Centennial IPA    1565
## 138          16                                          All Day IPA    1223
## 139          17                                             Deflator    2624
## 140          17                                Hinchtown Hammer Down    2284
## 141          17                                       Half Cycle IPA    1610
## 142          18                                           Cafe Leche    2623
## 143          18                               Damascene Apricot Sour    2622
## 144          18                                                 Csar    2621
## 145          18                         Klingon Warnog Roggen Dunkel    1817
## 146          18                                Overlord Imperial IPA    1449
## 147          18                                                Alloy     951
## 148          18                                  Rivet Irish Red Ale     950
## 149          18                                 3 Gear Robust Porter     949
## 150          18                             Circuit Bohemian Pilsner     948
## 151          19                                       Saucy Intruder    2620
## 152          20                                 Insert Hop Reference    2619
## 153          21                                             Thai.p.a    2618
## 154          22                                          Citra Faced    2617
## 155          22                                      Pole Barn Stout    2616
## 156          22                                                 Pale    2615
## 157          22                                       Yoshi's Nectar    2614
## 158          23                               Feel Like Maplin' Love    2613
## 159          23                                        Father's Beer    2612
## 160          23                                             The 26th    2611
## 161          23                                           The Gadget    2610
## 162          24                                              Tribute    2609
## 163          25                                        Wrath of Pele    2608
## 164          25                                         Black Beer'd    2607
## 165          25                                              Mr. Tea    2606
## 166          25                                         Pale Alement    2478
## 167          25                                     Hopkick Dropkick    2471
## 168          25                                         Kreamed Corn    2470
## 169          25                                            Coconoats    2464
## 170          25                                           Joey Wheat    2160
## 171          25                                       3:33 Black IPA    2158
## 172          25                                                  MCA    2072
## 173          25                                         Pale Alement    2054
## 174          26                                              Tip Off    2605
## 175          26                                             Java Mac    2215
## 176          26                                              Cowbell    2164
## 177          26                        Hop Up Offa That Brett (2014)    2085
## 178          26                                     PV Muckle (2013)    2084
## 179          26     Bourbon Barrel Batch 666: Sympathy for the Devil    2083
## 180          26                                           Whip Fight    2082
## 181          26                                 Port Barrel Wee Mac     2081
## 182          26                                  Fistful Of Hops Red    2001
## 183          26                               Fistful of Hops Orange    2000
## 184          26                                 Fistful Of Hops Blue    1999
## 185          26                                Fistful of Hops Green    1996
## 186          26                                          30 Min Coma    1948
## 187          26                                           Wee Muckle    1656
## 188          26                                           Royal Brat    1599
## 189          26                              Grapefruit Jungle (GFJ)    1420
## 190          26                                      Osiris Pale Ale    1389
## 191          26                           Bourbon Barrel Aged Timmie    1367
## 192          26                                 Stupid Sexy Flanders    1366
## 193          26                               Bourbon Barrel Cowbell    1347
## 194          26                                      Popcorn Pilsner    1314
## 195          26                                       Ring of Dingle    1128
## 196          26                               Bourbon Barrel Wee Mac    1127
## 197          26                                 Bourbon Barrel Johan    1049
## 198          26                                            The Deuce     934
## 199          26                                       The Velvet Fog     923
## 200          26                                 Sun King Oktoberfest     874
## 201          26                           Indianapolis Indians Lager     739
## 202          26                         Indians Victory Lager (2012)     698
## 203          26                                                Chaka     660
## 204          26                                                 Isis     651
## 205          26                                    Wee Muckle (2011)     584
## 206          26                       Grapefruit Jungle (GFJ) (2011)     532
## 207          26                          Sun King Oktoberfest (2011)     526
## 208          26                                 Johan the Barleywine     394
## 209          26                           Wee Mac Scottish-Style Ale     213
## 210          26                                   Sunlight Cream Ale      55
## 211          26                               Osiris Pale Ale (2010)      54
## 212          27                                         Blonde Czich    2604
## 213          27                                         White Reaper    2432
## 214          27                                           Bobblehead    2431
## 215          27                                            Lucky Dog    2430
## 216          27                                               Voodoo    2429
## 217          27                        General George Patton Pilsner    1967
## 218          28                                           Galaxyfest    2603
## 219          28                                            Citrafest    2602
## 220          28                                            Barn Yeti    2220
## 221          28                                            Scarecrow    2219
## 222          28                                              Ironman    2218
## 223          28                                         Honey Kolsch    2217
## 224          28                                     Copperhead Amber    2216
## 225          29                                            Deduction    2601
## 226          30                                           Gone A-Rye    2600
## 227          30                                      Special Release    2210
## 228          30                                          Dankosaurus    2052
## 229          30                                 Scruffy's Smoked Alt    1584
## 230          30                       Elliott's Phoned Home Pale Ale    1182
## 231          30                                      The Lawn Ranger    1050
## 232          31                                          Sex Panther    2599
## 233          31                         Winter Warmer (Vault Series)    2073
## 234          31                          Count Hopula (Vault Series)    2063
## 235          31                                          Oktoberfest    1995
## 236          31                                   SunSpot Golden Ale    1934
## 237          31                                        I.W.A. (2011)    1329
## 238          31                                     Supermonk I.P.A.    1299
## 239          31                                  Epicenter Amber Ale    1073
## 240          31                                    SanTan HefeWeizen    1072
## 241          31                                        Hop Shock IPA    1071
## 242          31                                   Sex Panther (2014)     852
## 243          31                                          Devil’s Ale     850
## 244          31                       Rail Slide Imperial Spiced Ale     839
## 245          31                                        Mr. Pineapple     777
## 246          31                            American Idiot Ale (2012)     764
## 247          31                                 Hop Shock IPA (2010)     317
## 248          31                             SanTan HefeWeizen (2010)     286
## 249          31                                   Devil’s Ale (2010)     285
## 250          31                           Epicenter Amber Ale (2010)     124
## 251          32                                        Heavy Lifting    2596
## 252          33                                              Bastian    2595
## 253          33                                              Healani    2480
## 254          33                          Yabba Dhaba Chai Tea Porter    1525
## 255          33                       A Capella Gluten Free Pale Ale    1524
## 256          33                                   Casper White Stout    1523
## 257          33                          JP's Ould Sod Irish Red IPA    1254
## 258          34                                            Surfrider    2594
## 259          34                                       Kolschtal Eddy    2035
## 260          34                                South Bay Session IPA    2034
## 261          34                                      Grandma's Pecan    1562
## 262          34                                         Double Trunk    1561
## 263          35                                   Grapefruit Sculpin    2593
## 264          35                                            Even Keel    2105
## 265          35                               Ballast Point Pale Ale    1401
## 266          35                               Big Eye India Pale Ale    1400
## 267          35                                        Longfin Lager    1019
## 268          35                                          Sculpin IPA    1018
## 269          36                                          Liberty Ale    2592
## 270          36                                                  IPA    2578
## 271          36                                         Summer Wheat    2577
## 272          36                                     California Lager    2103
## 273          36                                    Brotherhood Steam    2102
## 274          37                                     Weiss Weiss Baby    2591
## 275          37                                        Czech Yo Self    2590
## 276          37                                              FMB 101    1968
## 277          38                                                 Raja    2589
## 278          38                                        Perzik Saison    2546
## 279          38                 Avery Joe’s Premium American Pilsner     146
## 280          38                                         White Rascal     108
## 281          38                                 Avery India Pale Ale     107
## 282          38                                    Ellie’s Brown Ale     106
## 283          39                                            Cow Creek    2588
## 284          39                                           Chupahopra    2458
## 285          39                                            Twisted X    2212
## 286          40                                       Vanilla Porter    2587
## 287          41                                     Blueberry Blonde    2586
## 288          41                                           Galaxy IPA    2585
## 289          42                                                 Gose    2584
## 290          42                                      Vermont Pilsner    2583
## 291          42                                Mosaic Single Hop IPA    2582
## 292          42                                          Lost Galaxy    2581
## 293          43                                                 Gose    2580
## 294          43                               Maine Island Trail Ale    1807
## 295          44                                              Jah Mon    2579
## 296          44                                          Oktoberfest    2373
## 297          44                                       Headless Wylie    2049
## 298          44                                           Dayman IPA    2048
## 299          44                        All Aboard! Anniversary Stout    1880
## 300          44                                             Hop Lace    1879
## 301          44                               OH-PA Session Pale Ale    1878
## 302          44                                     Patrick's Poison    1877
## 303          44                                        Rudolph's Red    1764
## 304          44                                      Babbling Blonde    1103
## 305          44                               Maxwell's Scottish Ale    1102
## 306          44                                       Grateful White    1101
## 307          44                                             RT Lager    1100
## 308          44                                      Old Wylie's IPA    1099
## 309          44                           Hala Kahiki Pineapple Beer    1098
## 310          45                                            Fist City    2576
## 311          45                                       A Little Crazy    1133
## 312          45                                    Rosa Hibiscus Ale     609
## 313          45                                          Fistmas Ale     418
## 314          45                               Oktoberfest Revolution     417
## 315          45                                        Eugene Porter     416
## 316          45                                        Anti-Hero IPA     415
## 317          45                                Bottom Up Belgian Wit     414
## 318          46                                       Wooden Rooster    2575
## 319          46                                  Ginger Peach Saison    2555
## 320          46                                        Zombie Monkie    1736
## 321          46                              Wild Plum Farmhouse Ale    1196
## 322          46                           Vanilla Bean Buffalo Sweat    1063
## 323          46                                            Ethos IPA    1017
## 324          46                                    Tallgrass Pub Ale    1009
## 325          46                                                Oasis     912
## 326          46                                        Buffalo Sweat     765
## 327          46                             Halcyon Unfiltered Wheat     676
## 328          46                                       8-Bit Pale Ale     595
## 329          46                                       Velvet Rooster     537
## 330          46                             Halcyon Unfiltered Wheat     412
## 331          46                                    Köld Lager (2010)     105
## 332          46                                         Oasis (2010)     104
## 333          46                                        Tallgrass Ale     103
## 334          46                                 Buffalo Sweat (2010)     102
## 335          46                                        Tallgrass IPA     101
## 336          47                                               4Beans    2574
## 337          47                                               Jammer    2479
## 338          47                                              Abigale    2443
## 339          47                                                  Rad    2266
## 340          47                                              Bengali    2090
## 341          47                                        Sensi Harvest    1962
## 342          47                                               Hi-Res    1696
## 343          47                                        Global Warmer    1608
## 344          47                                   Autumnation (2013)    1591
## 345          47                                            The Crisp    1388
## 346          47                                         Sweet Action    1387
## 347          47                                        Righteous Ale    1386
## 348          47                                        Bengali Tiger    1385
## 349          47                                               3Beans    1020
## 350          47                                           Brownstone     778
## 351          47                                               Apollo     630
## 352          47                                            Harbinger     629
## 353          47                                                Resin     628
## 354          47                                               Diesel     525
## 355          47                         Autumnation (2011-12) (2011)     512
## 356          47                                     The Crisp (2011)     425
## 357          47                                  Sweet Action (2011)     424
## 358          47                                 Righteous Ale (2011)     423
## 359          47                                 Bengali Tiger (2011)     422
## 360          48                            Raspberry Berliner Weisse    2573
## 361          48                                          Hop Session    2572
## 362          48                            Blueberry Berliner Weisse    2571
## 363          48                                      Berliner Weisse    2570
## 364          49                                            Easy Jack    2569
## 365          49                                           Union Jack    2463
## 366          49                                            Pivo Pils    2462
## 367          49                                       805 Blonde Ale    1957
## 368          49                                                  805    1733
## 369          50                                        Take Two Pils    2568
## 370          50                                          Waterkeeper    2551
## 371          50                                       SweetWater IPA    1710
## 372          50                                   420 Extra Pale Ale    1709
## 373          51                                       Flying Mouse 8    2567
## 374          51                                       Flying Mouse 4    2566
## 375          52 Lee Hill Series Vol. 5 - Belgian Style Quadrupel Ale    2565
## 376          52     Lee Hill Series Vol. 4 - Manhattan Style Rye Ale    2564
## 377          52                 Lee Hill Series Vol. 2 - Wild Saison    2563
## 378          52  Lee Hill Series Vol. 3 - Barrel Aged Imperial Stout    2562
## 379          52       Lee Hill Series Vol. 1 - Barrel Aged Brown Ale    2561
## 380          52                                  Blood Orange Saison    2560
## 381          52                                 Thai Style White IPA    1932
## 382          52                   Ferus Fluxus Wild Belgian Pale Ale    1853
## 383          52                      Upslope Imperial India Pale Ale    1315
## 384          52                                Upslope Christmas Ale     907
## 385          52                                  Upslope Pumpkin Ale     906
## 386          52                       Upslope Belgian Style Pale Ale     683
## 387          52                          Upslope Foreign Style Stout     614
## 388          52                   Top Rope Mexican-style Craft Lager     466
## 389          52                                  Upslope Craft Lager     444
## 390          52                                    Upslope Brown Ale     345
## 391          52                                     Upslope Pale Ale      80
## 392          52                               Upslope India Pale Ale      79
## 393          53                                 Blood of the Unicorn    2559
## 394          54                                                 Moar    2558
## 395          54                               Uber Lupin Schwarz IPA    2557
## 396          54                                        Nordic Blonde    2556
## 397          55                                       Moped Traveler    2554
## 398          56                                               Mazzie    2553
## 399          57                                       Painted Turtle    2552
## 400          58                                        Weissenheimer    2550
## 401          58                              Abbey's Single (2015- )    2505
## 402          58                                           Vertex IPA    2025
## 403          58                                    Here Gose Nothin'    2021
## 404          58                                    Strawberry Blonde    2015
## 405          58                                  Hoperation Overload    1888
## 406          58                         Abbey's Single Ale (Current)    1887
## 407          59                                           Make It So    2549
## 408          59                                  Hopvale Organic Ale    2473
## 409          59                               Unchained #18 Hop Silo    2415
## 410          60                                        Beach Cruiser    2547
## 411          60                                             I.P. Eh!    2493
## 412          60                                    Schoolhouse Honey    2492
## 413          60                             10 Degrees of Separation    2491
## 414          61                                Passion Fruit Prussia    2545
## 415          61                                            Send Help    2544
## 416          61                              Cast Iron Oatmeal Brown    2324
## 417          61                               Reprise Centennial Red    2288
## 418          61                                            Alter Ego    2287
## 419          61                                          Divided Sky    2286
## 420          61                                          Resurrected    2285
## 421          61                                         Contact High    1870
## 422          62                                     Todd the Axe Man    2543
## 423          62                                             Doomtree    2409
## 424          62                                               BLAKKR    1739
## 425          62                      Overrated! West Coast Style IPA    1112
## 426          62                                                  WET     329
## 427          62                                        Bitter Brewer      19
## 428          62                                            SurlyFest      18
## 429          62                                        Coffee Bender      17
## 430          62                                               Bender      16
## 431          62                                         Abrasive Ale      15
## 432          62                                                 Hell      14
## 433          62                                             CynicAle      13
## 434          62                                              Furious      12
## 435          63                                       Citra Ass Down    2540
## 436          63                                       The Brown Note    2539
## 437          64                                  Neomexicanus Native    2538
## 438          64                                             Old Soul    2355
## 439          64                                 Snowcat Coffee Stout    1689
## 440          64                       WinterWonderGrass Festival Ale    1163
## 441          64                                       Boohai Red Ale     940
## 442          64                                        Lava Lake Wit     685
## 443          64                             Mountain Livin' Pale Ale     613
## 444          64                             Crazy Mountain Amber Ale     356
## 445          65                      Monkey Dancing On A Razor Blade    2537
## 446          65                                          Tripel Deke    2536
## 447          66                                       Vinyl Frontier    2535
## 448          66                                       Disco Superfly    2534
## 449          66                                   Misty Mountain Hop    2533
## 450          66                                    One-Hit Wonderful    2532
## 451          66                                 En Parfaite Harmonie    2531
## 452          66                                            Daft Funk    2530
## 453          66                                 Love In An Ellavator    2529
## 454          66                                          Spin Doctor    2528
## 455          67                                        OktoberFiesta    2527
## 456          67                                            Texicali     2526
## 457          67                                       Pinata Protest    2525
## 458          67                                     Bat Outta Helles    2524
## 459          67                                             Original    2523
## 460          67                                              Rye Wit    2522
## 461          67                                           Soul Doubt    2521
## 462          67                                   Yo Soy Un Berliner    2520
## 463          68                                         Bimini Twist    2519
## 464          68                                         Beach Blonde    2518
## 465          68                                       Rod Bender Red    2517
## 466          69                             Farmer's Daughter Blonde    2516
## 467          69                                       Pump House IPA    2515
## 468          69                                   Suicide Blonde IPA    2514
## 469          69                                       Vanilla Porter    2513
## 470          69                                            Honey Rye    2512
## 471          70                                            Long Leaf    2511
## 472          70                                  Honey Badger Blonde    2510
## 473          70                     Porter (a/k/a Black Gold Porter)    2509
## 474          71                                    Jalapeno Pale Ale    2508
## 475          72                                       Double Duckpin    2507
## 476          72                                              Old Pro    2506
## 477          72                                     Duckpin Pale Ale     829
## 478          72                                         Balt Altbier     582
## 479          73                                           Hop A-Peel    2503
## 480          73                                  Vanilla Java Porter    2502
## 481          73                                            Michelada    2495
## 482          73                                     Dirty Blonde Ale     534
## 483          73                                     Grand Circus IPA     528
## 484          73                                      Atwater's Lager     527
## 485          74                                          Hopalicious    2501
## 486          75                                               Wobble    2497
## 487          75                                            Night Cat    2246
## 488          75                                     Night Cat (2014)    1630
## 489          75                                       Dog Days Lager    1284
## 490          75                              Sidekick Extra Pale Ale    1121
## 491          75                                         Atom Smasher    1042
## 492          75                                              Testudo    1041
## 493          75                                Hobnob B &amp; B Pale Ale    1040
## 494          75                                        Cane and Ebel     861
## 495          75                                    Outlaw IPA (2015)     642
## 496          76                                           Cold Press    2496
## 497          76                                   Harness the Winter    2410
## 498          76                                             14° ESB     1902
## 499          76                                  Bent Hop Golden IPA    1901
## 500          76                                Bent Paddle Black Ale    1261
## 501          76                                         Venture Pils    1253
## 502          77                                               Oberon    2494
## 503          77                                              Smitten    2325
## 504          77                                         Winter White    2022
## 505          77                                               Oberon    1989
## 506          77                                          Two Hearted    1988
## 507          77                                           Best Brown    1955
## 508          78                                      Professor Black    2490
## 509          78                                          Little Boss    2489
## 510          78                                           Van Dayum!    2488
## 511          78                                        Spirit Animal    2487
## 512          79                               Baby Daddy Session IPA    2486
## 513          80                               Saddle Bronc Brown Ale    2485
## 514          80                            Bomber Mountain Amber Ale    2484
## 515          81                                           Hard Cider    2483
## 516          81                                       Totally Radler    2482
## 517          81                                      Nonstop Hef Hop    2400
## 518          81                                      Nonstop Hef Hop    2399
## 519          81                                      Nonstop Hef Hop    2398
## 520          81                                      Nonstop Hef Hop    2397
## 521          81                                      Nonstop Hef Hop    2396
## 522          81                                      Nonstop Hef Hop    2395
## 523          81                                      Nonstop Hef Hop    2394
## 524          81                                      Nonstop Hef Hop    2393
## 525          81                                      Nonstop Hef Hop    2392
## 526          81                                      Nonstop Hef Hop    2391
## 527          81                                      Nonstop Hef Hop    2390
## 528          81                                      Nonstop Hef Hop    2389
## 529          81                                          Rise Up Red    2388
## 530          81                                       Survival Stout    2200
## 531          81                                         Hopworks IPA    2199
## 532          81                                Abominable Winter Ale    2193
## 533          81                          Pigwar White India Pale Ale    1398
## 534          81                                   Rise-Up Red (2014)    1085
## 535          81                         Abominable Winter Ale (2012)     916
## 536          81                                            HUB Lager     658
## 537          81                                  Hopworks IPA (2012)     653
## 538          82                           Lil' Brainless Raspberries    2477
## 539          82                                           Element 29    2008
## 540          82                                         Hop Syndrome    2004
## 541          82                                   Escape to Colorado    2003
## 542          83                                            Slow Ride    2475
## 543          83                                           Ranger IPA    2230
## 544          83                                                Shift    1987
## 545          83                                     1554 Black Lager    1978
## 546          83                                          Blue Paddle    1975
## 547          83                                     California Route    1737
## 548          83                                             Snapshot    1707
## 549          83                                  Sunshine Wheat Beer    1690
## 550          83                                   Fat Tire Amber Ale    1586
## 551          83                                            Shift (1)     952
## 552          83                            Fat Tire Amber Ale (2011)     748
## 553          83                                                Shift     578
## 554          83                                           Ranger IPA     564
## 555          83                                   Fat Tire Amber Ale     563
## 556          83                                 Ranger IPA (Current)     115
## 557          83                           Sunshine Wheat Beer (2009)      72
## 558          83                            Fat Tire Amber Ale (2008)      71
## 559          84                                               Nooner    2474
## 560          84                                              Torpedo    2239
## 561          84                                          Yonder Bock    1919
## 562          84                                   CANfusion Rye Bock    1918
## 563          84                               Sierra Nevada Pale Ale    1905
## 564          84                              Old Chico Crystal Wheat    1338
## 565          84                                           Summerfest    1295
## 566          84                                              Torpedo     426
## 567          84                               Sierra Nevada Pale Ale     400
## 568          85                                        U. P. Witbier    2472
## 569          85                               November Gale Pale Ale     779
## 570          85                           Olde Ore Dock Scottish Ale     364
## 571          85                                Widow Maker Black Ale      60
## 572          85                                Lift Bridge Brown Ale      59
## 573          85                                  Pick Axe Blonde Ale      58
## 574          85                                 Red Jacket Amber Ale      57
## 575          86                                        Manitou Amber    2468
## 576          87                               Autumn Winds Fest Beer    2461
## 577          87                                   Captain's Daughter    2044
## 578          88                                       India Pale Ale    2460
## 579          88                                     Blackberry Wheat    2459
## 580          89                                   312 Urban Pale Ale    2457
## 581          89                                   312 Urban Pale Ale    2202
## 582          89                                  312 Urban Wheat Ale    2201
## 583          89                                  312 Urban Wheat Ale    1829
## 584          89                           312 Urban Wheat Ale (2012)     581
## 585          90                                      Broad Brook Ale    2456
## 586          91                                            Lionshead    2455
## 587          92                                          Galaxy High    2454
## 588          92                                          Sol Drifter    2209
## 589          92                                         Thunder Snow    2133
## 590          92                                    The Great Pumpcan    1994
## 591          92                                                 LIFT    1816
## 592          92                                                SPRYE    1815
## 593          92                                          Psychopathy    1126
## 594          92                                         Gnarly Brown    1125
## 595          92                                          Happy Amber    1124
## 596          93                                           Razz Wheat    2453
## 597          93                                             Hop Ryot    2363
## 598          93                                      Mystic Mama IPA     689
## 599          93                                    Firefly Amber Ale     688
## 600          93                      Chomolungma Honey Nut Brown Ale     687
## 601          94                                               Hustle    2452
## 602          94                                            Pure Fury    2451
## 603          94                                                  Dad    2132
## 604          94                                              Panther    1993
## 605          94                                                Franz    1992
## 606          94                                                  Zen    1935
## 607          94                                                Truth    1852
## 608          94                                               Cougar    1851
## 609          95                                         Self Starter    2450
## 610          95                                              Ermal's    2223
## 611          95                                               10 Ton    2222
## 612          95                                           Flyin' Rye    2221
## 613          96                                        Flying Sailor    2449
## 614          97                             Peanut Butter Jelly Time    2446
## 615          97                                         King Coconut    2106
## 616          98                                          Troegenator    2445
## 617          98                                        Nugget Nectar    2444
## 618          98                                        Sunshine Pils    2203
## 619          98                               Troegenator Doublebock    1510
## 620          98                                        Perpetual IPA    1509
## 621          99                                          Cortez Gold    2442
## 622          99                                          Mission IPA    2441
## 623          99                       El Conquistador Extra Pale Ale    1460
## 624          99                               Shipwrecked Double IPA    1459
## 625         100                      Bay of Bengal Double IPA (2014)    2440
## 626         101                                        Christmas Ale    2439
## 627         101                          Pay It Forward Cocoa Porter    2356
## 628         101                                 West Sixth Amber Ale    1069
## 629         101                                       West Sixth IPA     652
## 630         102                               Rhode Island Blueberry    2438
## 631         102                                    Newport Storm IPA    2437
## 632         102                           Hurricane Amber Ale (2004)     751
## 633         102                                  Hurricane Amber Ale     120
## 634         103                                            Amber Ale    2436
## 635         103                                  King Street Pilsner    1706
## 636         103                                      King Street IPA    1667
## 637         103                               King Street Hefeweizen    1666
## 638         103                               King Street Blonde Ale    1665
## 639         104                                       Watermelon Ale    2435
## 640         104                             Fenway American Pale Ale    2423
## 641         104                                         Back Bay IPA    2420
## 642         104                           Bunker Hill Blueberry Ale     2419
## 643         105                                       Peach Pale Ale    2434
## 644         106                           Four String Vanilla Porter    2428
## 645         106                               Suncaster Summer Wheat    2427
## 646         106                               Brass Knuckle Pale Ale    2425
## 647         106                                   Big Star White IPA    2424
## 648         107                                      Clean Shave IPA    2426
## 649         108                           Firestarter India Pale Ale    2422
## 650         108                              Kilt Dropper Scotch Ale    1727
## 651         108                                Wood Splitter Pilsner    1614
## 652         108                                         Gyptoberfest    1613
## 653         108                          Farmer Wirtz India Pale Ale    1549
## 654         108                             Slow &amp; Steady Golden Ale    1548
## 655         108                                 Pink-I Raspberry IPA    1517
## 656         108       Moe's Original Bar B Que 'Bama Brew Golden Ale    1500
## 657         108                                Live Local Golden Ale    1421
## 658         108                      Screaming Eagle Special Ale ESB    1360
## 659         108                                       Dirtbag Dunkel    1184
## 660         108                                     Kindler Pale Ale    1183
## 661         108                                Mistress Winter Wheat    1023
## 662         108                             Tent Pole Vanilla Porter     998
## 663         108                                    Awry Rye Pale Ale     997
## 664         108                                   Demshitz Brown Ale     996
## 665         108                         Wood Splitter Pilsner (2012)     931
## 666         108                                   Brush Creek Blonde     798
## 667         108                           Firestarter India Pale Ale     633
## 668         109                                       Watermelon Ale    2421
## 669         110                                      4000 Footer IPA    2417
## 670         110                                          Summer Brew    2306
## 671         111                                            Consilium    2414
## 672         111                                      Hammer &amp; Sickle    1581
## 673         111                                     Redacted Rye IPA    1176
## 674         111                      Elevation Triple India Pale Ale    1006
## 675         111                           5:00 O'Clock Afternoon Ale    1005
## 676         111                              Ryeteous Rye IPA (2012)     636
## 677         112                                        Cali Creamin'    2413
## 678         113                                            Deception    2412
## 679         113                                  Blackmarket Rye IPA    1898
## 680         113                              Black Market Hefeweizen    1897
## 681         113                                   Aftermath Pale Ale    1896
## 682         114                               Nitro Can Coffee Stout    2411
## 683         115                                  Welcome to Scoville    2408
## 684         116                                           Rule G IPA    2407
## 685         116                                         Murphy's Law    2406
## 686         116                                           Alter Ego     2405
## 687         117                              Hop in the ‘Pool Helles    2404
## 688         117                                  Ultra Gnar Gnar IPA    2323
## 689         117                            In-Tents India Pale Lager    2189
## 690         117                                    Lost Meridian Wit    2188
## 691         117              Celestial Meridian Cascadian Dark Lager    2187
## 692         118                                       P-Town Pilsner    2403
## 693         118                                   Klickitat Pale Ale    2402
## 694         118                             Yellow Wolf Imperial IPA    2401
## 695         119                                   Pine Belt Pale Ale    2387
## 696         119                                              Walloon    2267
## 697         119                                       Le Mort Vivant    1740
## 698         119                                     Red Cockaded Ale    1728
## 699         119                                  Valkyrie Double IPA    1497
## 700         119                              Red Cockaded Ale (2013)    1011
## 701         119                                        Old Potentate    1010
## 702         119                                     Bombshell Blonde     856
## 703         119                                 PRO-AM (2012) (2012)     853
## 704         119                                       Walloon (2014)     691
## 705         119                                Le Mort Vivant (2011)     555
## 706         119                                 Buried Hatchet Stout      46
## 707         119                                   Pine Belt Pale Ale      45
## 708         119                                     Bombshell Blonde      44
## 709         120                       Third Eye Enlightened Pale Ale    2386
## 710         120                                      Colorado Kölsch      92
## 711         120                                   Steam Engine Lager      91
## 712         120                                   Third Eye Pale Ale      90
## 713         121                                     Watermelon Wheat    2385
## 714         121                                  Laka Laka Pineapple    2384
## 715         121                                          Oktoberfest    2383
## 716         122                                              IPA #11    2380
## 717         122                                   Blood Orange Honey    2379
## 718         122                                     Lighthouse Amber    2354
## 719         123                                Main St. Virginia Ale    2377
## 720         123                               Chin Music Amber Lager    1839
## 721         123                                Main St. Virginia Ale    1248
## 722         123                                   Ray Ray’s Pale Ale    1247
## 723         124                                           Summer Ale    2376
## 724         125                                         Mr. Blue Sky    2375
## 725         125                                           3 Scrooges    2143
## 726         125                                    Screamin’ Pumpkin    2142
## 727         125                            Grand Trunk Bohemian Pils    2141
## 728         125                                              El Rojo    2140
## 729         125                               Norm's Raggedy Ass IPA    2139
## 730         125                                           Grind Line    2138
## 731         125                                   Norm's Gateway IPA    2007
## 732         125                                  Lemon Shandy Tripel    1570
## 733         126                                  Weisse Versa (2012)    2374
## 734         126                                      Mother in Lager    1560
## 735         126                             Weekend Warrior Pale Ale    1557
## 736         126                                     Karbachtoberfest    1458
## 737         126                   Love Street Summer Seasonal (2014)    1235
## 738         126                                   Barn Burner Saison    1068
## 739         126                               Rodeo Clown Double IPA     666
## 740         126                               Sympathy for the Lager     465
## 741         126                                         Weisse Versa     464
## 742         126                             Hopadillo India Pale Ale     463
## 743         127                                       The Green Room    2372
## 744         127                                     Humbucker Helles    2367
## 745         128                                        Neato Bandito    2371
## 746         128                                 Oak Cliff Coffee Ale    2251
## 747         128                             Dream Crusher Double IPA    2166
## 748         128                                  Deep Ellum Pale Ale    1827
## 749         128                                   Double Brown Stout    1203
## 750         128                                        Farmhouse Wit    1202
## 751         128                               Rye Pils Session Lager    1161
## 752         128                                        Dallas Blonde     946
## 753         128                                       Deep Ellum IPA     943
## 754         129                                18th Anniversary Gose    2370
## 755         129                                         White (2015)    2211
## 756         129                                               BLAKKR    1861
## 757         129                        Firemans #4 Blonde Ale (2013)    1718
## 758         129                              The Sword Iron Swan Ale    1290
## 759         129                                    Hans' Pils (2015)    1091
## 760         129                                  Four Squared (2015)    1086
## 761         129                        Firemans #4 Blonde Ale (2015)     830
## 762         130                                Straub Beer (Current)    2369
## 763         130                                       American Lager    2233
## 764         130                                       American Amber    2232
## 765         130                                       American Light    2231
## 766         131                                        Black Hop IPA    2368
## 767         132                              Point Special (Current)    2366
## 768         132                                        Point Special    2365
## 769         132                        Point Cascade Pale Ale (2013)    2270
## 770         132                                        Point Special    2228
## 771         132                                       Onyx Black Ale    2151
## 772         132                                  Beyond The Pale IPA    2150
## 773         132                                 Point Special (2013)    2122
## 774         132                                 Point Special (2012)    2121
## 775         132                                  Point Special Lager    2115
## 776         132                            St. Benedict's Winter Ale    1450
## 777         132                                    Point Oktoberfest    1357
## 778         132                        Point Nude Beach Summer Wheat    1225
## 779         132                        Point Nude Beach Summer Wheat     816
## 780         132                 Point Nude Beach Summer Wheat (2011)     772
## 781         132                                     Drop Dead Blonde     684
## 782         132                                      Three Kings Ale     650
## 783         132                                    Point Oktoberfest     456
## 784         132                                       2012 Black Ale     357
## 785         132                 Point Nude Beach Summer Wheat (2010)     141
## 786         132                               Point Cascade Pale Ale     140
## 787         132                                  Point Amber Classic     139
## 788         132                                  Point Special Lager     138
## 789         133                                          Royal Lager    2364
## 790         133                             Rip Van Winkle (Current)    2348
## 791         133                                     O’Malley’s Stout    2344
## 792         133                                       O’Malley’s IPA    2343
## 793         133                     O’Malley’s Irish Style Cream Ale    2342
## 794         133                           L'il Lucy's Hot Pepper Ale    2341
## 795         133                                        Drop Kick Ale    2340
## 796         134                               2014 IPA Cicada Series    2362
## 797         134                          Sinister Minister Black IPA    2346
## 798         134                                      Jack the Sipper    2320
## 799         134                       Devil's Harvest Extra Pale Ale    2297
## 800         134                              Suzy B Dirty Blonde Ale    2296
## 801         134                                 Mississippi Fire Ant    1745
## 802         134                                    Hipster Breakfast    1120
## 803         134                              Suzy B Dirty Blonde Ale    1118
## 804         134                       Devil's Harvest Extra Pale Ale    1117
## 805         135                                 Axe Head Malt Liquor    2361
## 806         135                                    Huber Bock (2014)    2359
## 807         135                                  Minhas Light (2012)    2358
## 808         135                                                Huber    2282
## 809         135                                      Clear Creek Ice    2281
## 810         135                                      Clear Creek Ice    2280
## 811         135                                       Mountain Crest    2279
## 812         135                                       Mountain Crest    2278
## 813         135                                Mountain Creek (2013)    2277
## 814         135                                                Boxer    2276
## 815         135                                          Boxer Light    2275
## 816         135                                            Boxer Ice    2274
## 817         135                                                Boxer    2273
## 818         136                         Morning Wood Wheat (Current)    2360
## 819         136                                       Hideout Helles    1463
## 820         136                                      Dead Eye Dunkel    1462
## 821         136                                   Peacemaker Pilsner    1461
## 822         136                               Over the Rail Pale Ale     711
## 823         136                           Pallavicini Pilsner (2009)     188
## 824         136                         Morning Wood Wheat (Current)     130
## 825         137                                       Porter Culture    2357
## 826         138                                   Sietsema Red Label    2353
## 827         139                                       Extra Pale Ale    2352
## 828         140                                             Behemoth    2351
## 829         140                                         Arkansas Red    1650
## 830         140                                   Core Oatmeal Stout    1337
## 831         140                                             Core ESB    1336
## 832         141                                        Oklahoma Suks    2350
## 833         141                                        Power &amp; Light    2301
## 834         141                                        White Rabbit     1904
## 835         142                                      Cubano Espresso    2349
## 836         142                                  Operation Homefront    2014
## 837         142                                    Wandering Pelican    2013
## 838         142                                           Sugar Plum    2012
## 839         142                                          Oktoberfest    2011
## 840         142                                Puppy's Breath Porter    2010
## 841         142                                        Happening Now    2009
## 842         142                   Hopped on the High Seas (Hop #529)    1726
## 843         142                    Hopped on the High Seas (Calypso)    1725
## 844         142                       Wiregrass Post-Prohibition Ale    1695
## 845         142      Dry-Hopped On The High Seas Caribbean-Style IPA    1694
## 846         142                      Hopped on the High Seas (Citra)    1693
## 847         142                    Hopped on the High Seas (Ahtanum)    1692
## 848         142                                            Gwar Beer    1369
## 849         142                                    Tropical Heatwave    1243
## 850         142                        Humidor Series India Pale Ale    1142
## 851         142                       Jai Alai IPA Aged on White Oak    1141
## 852         142                           José Martí American Porter    1140
## 853         142                                    Invasion Pale Ale    1139
## 854         142                                     Maduro Brown Ale    1138
## 855         142                                     Maduro Brown Ale     571
## 856         142                             Hotter Than Helles Lager     570
## 857         142                                     Tocobaga Red Ale     569
## 858         142                                         Jai Alai IPA     546
## 859         142                          Florida Cracker Belgian Wit     545
## 860         143                                       Hunny Do Wheat    2347
## 861         143                                   Three Way Pale Ale    1781
## 862         143                                      Rise to the Top    1780
## 863         143                                 Lost Trout Brown Ale    1779
## 864         144                                        Gansett Light    2345
## 865         144                                        Bohemian Pils    2224
## 866         144                           Autocrat Coffee Milk Stout    1775
## 867         144                        Narragansett Bohemian Pilsner    1291
## 868         144                              Narragansett Summer Ale    1093
## 869         144                               Narragansett Cream Ale     580
## 870         144                              Narragansett Summer Ale     403
## 871         144                                  Narragansett Porter     316
## 872         144                                    Narragansett Bock     315
## 873         144                              Narragansett Fest Lager     314
## 874         145                                       Little Red Cap    2339
## 875         146                            Shark Tracker Light lager    2338
## 876         146                                       Pumple Drumkin    1365
## 877         146                                            Grey Lady    1094
## 878         146                                      Summer of Lager     657
## 879         146                                       Indie Pale Ale     656
## 880         146                                  Sankaty Light Lager     359
## 881         146                                Whale's Tale Pale Ale      56
## 882         147                                    Charlie's Rye IPA    2337
## 883         148                               New Cleveland Palesner    2336
## 884         149                                   Perpetual Darkness    2335
## 885         149                                         Clan Warrior    2334
## 886         149                        Psycho Penguin Vanilla Porter    2333
## 887         149                              Heliocentric Hefeweizen    1721
## 888         149                               Ghose Drifter Pale Ale    1720
## 889         149                          Ghost Rider Pale Ale (2013)    1431
## 890         149                             Helios Hefeweizen (2013)    1430
## 891         150                                         Deadeye Jack    2332
## 892         150                                      Pistols at Dawn    2330
## 893         150                                  Peacemaker Pale Ale    2329
## 894         150                                        Shotgun Betty    2327
## 895         150                                          Sweet Josie    2326
## 896         151                                        Watershed IPA    2331
## 897         151                                   Oakshire Amber Ale    1669
## 898         151                              Overcast Espresso Stout    1668
## 899         151                                 Watershed IPA (2013)     999
## 900         152                                        Fort Pitt Ale    2322
## 901         153                                  Turnrow Harvest Ale    2321
## 902         153                                       Juke Joint IPA    1755
## 903         153                          Parade Ground Coffee Porter    1754
## 904         153                            Tin Roof Watermelon Wheat    1428
## 905         153                                  Tin Roof Blonde Ale     529
## 906         153                               Voodoo Bengal Pale Ale     495
## 907         153                                    Perfect Tin Amber     494
## 908         154                                    Knotty Blonde Ale    2319
## 909         154                            Fivepine Chocolate Porter    2317
## 910         154                                    Hoodoo Voodoo IPA    2316
## 911         155                                          Ginja Ninja    2318
## 912         155                                        Cherried Away    2170
## 913         155                                         Rhubarbarian    2169
## 914         155                                          BrightCider    1502
## 915         156                              Hopportunity Knocks IPA    2315
## 916         156                                    Pilot Rock Porter    1808
## 917         156                                     Caldera Pale Ale    1419
## 918         156                                      Lawnmower Lager     878
## 919         156                             Ashland Amber Ale (2009)     794
## 920         156                                   Caldera IPA (2009)     793
## 921         156                                   Caldera IPA (2007)     792
## 922         156                              Caldera Pale Ale (2010)     791
## 923         156                              Caldera Pale Ale (2009)     790
## 924         156                              Caldera Pale Ale (2005)     789
## 925         156                              Caldera Pale Ale (2007)     788
## 926         156                              Caldera Pale Ale (2011)      38
## 927         156                                    Ashland Amber Ale      37
## 928         156                                          Caldera IPA      36
## 929         157                                  Wild Trail Pale Ale    2314
## 930         157                                    Mothman Black IPA    2313
## 931         158                                            Camelback    2312
## 932         159                                          Knotty Pine    2311
## 933         159                                   Lumberyard Pilsner    1153
## 934         159                                       Lumberyard IPA     355
## 935         159                                   Lumberyard Red Ale     125
## 936         160                                               PUNK'N    2310
## 937         160                               Yard Sale Winter Lager    2100
## 938         160                                   Trader Session IPA    1925
## 939         160                                         Hop Nosh IPA    1723
## 940         160                                                SUM'R    1212
## 941         160                             Organic Baba Black Lager    1097
## 942         160                                 Hop Notch IPA (2013)    1089
## 943         160                                   Cutthroat Pale Ale    1088
## 944         160                                  WYLD Extra Pale Ale     974
## 945         161                                        Sunbru Kölsch    2309
## 946         161                       Kilt Lifter Scottish-Style Ale    1635
## 947         161                                       Pumpkin Porter    1616
## 948         161                                 Four Peaks Peach Ale    1585
## 949         161                                         Hop Knot IPA     358
## 950         161                Kilt Lifter Scottish-Style Ale (2009)     179
## 951         161                                        Sunbru Kölsch     178
## 952         162                                          River House    2308
## 953         162                                        Pretzel Stout    2268
## 954         162                                       Rubberneck Red    2197
## 955         162                                   The Imperial Texan    2120
## 956         162                                   The Imperial Texan    1234
## 957         162                     Day Break 4-Grain Breakfast Beer    1233
## 958         162                                   River House Saison    1232
## 959         162                                  There Will Be Stout    1231
## 960         163                                      Smooth Operator    2307
## 961         164                                        Homefront IPA    2305
## 962         165                                              Sundown    2304
## 963         165                                           Sanctified    2249
## 964         165                               Fear of a Brett Planet    2053
## 965         165                                 Original Slacker Ale    1842
## 966         165                                      Alpha Blackback    1841
## 967         165                                         Kiss Off IPA    1782
## 968         165                                  Dog Days Summer Ale    1552
## 969         166                               Beer Agent Re-Ignition    2303
## 970         166                                           Cherry Ale    1990
## 971         166                   Bourbon Barrel Aged Coconut Porter    1702
## 972         166                                   Great Crescent IPA    1701
## 973         166                                         Aurora Lager    1700
## 974         166                            Great Crescent Blonde Ale    1699
## 975         166                        Great Crescent Coconut Porter    1269
## 976         166                     Great Crescent Oktoberfest Lager     930
## 977         166                             Great Crescent Brown Ale     649
## 978         166                                       Cherry Ale (1)     639
## 979         166                                  Aurora Lager (2011)     626
## 980         166                          Frosted Fields Winter Wheat     615
## 981         166                     Great Crescent Belgian Style Wit     478
## 982         166                               Bourbon's Barrel Stout     455
## 983         166                                 Great Crescent Stout     442
## 984         166                 Great Crescent Coconut Porter (2012)     441
## 985         166                            Great Crescent Dark Lager     440
## 986         166                              Great Crescent Mild Ale     439
## 987         166                            Great Crescent IPA (2011)     436
## 988         166                     Great Crescent Blonde Ale (2011)     389
## 989         167                                 Pinner Throwback IPA    2302
## 990         167                            Centennial State Pale Ale    1883
## 991         167                                       Old Chub NITRO    1859
## 992         167                                         The CROWLER™    1796
## 993         167                                 CAN'D AID Foundation    1790
## 994         167                                            Icey.P.A.    1752
## 995         167                                        One Nut Brown    1751
## 996         167                                            Birth IPA    1750
## 997         167                                      Dale's Pale Ale    1444
## 998         167                                      Dale's Pale Ale    1252
## 999         167                             Mama's Little Yella Pils    1167
## 1000        167                                    oSKAr the G'Rauch     993
## 1001        167                                    oSKAr the G'Rauch     992
## 1002        167                                      Dale's Pale Ale     955
## 1003        167                                            The Deuce     933
## 1004        167                Dale's Pale Ale (10 Year Anniversary)     892
## 1005        167                               Dale's Pale Ale (2012)     828
## 1006        167                           Gordon Imperial Red (2010)     806
## 1007        167                               Dale's Pale Ale (2011)     755
## 1008        167                               Dale's Pale Ale (2010)     754
## 1009        167                                    G'KNIGHT (16 oz.)     726
## 1010        167                    15th Anniversary Abbey Ale (2012)     720
## 1011        167                                                Chaka     661
## 1012        167                      HGH (Home Grown Hops): Part Duh     585
## 1013        167                                   Deviant Dale's IPA     565
## 1014        167                                       One Hit Wonder     391
## 1015        167                                    G'KNIGHT (12 oz.)     388
## 1016        167                              Ten Fidy Imperial Stout       8
## 1017        167                             Mama's Little Yella Pils       7
## 1018        167                                   GUBNA Imperial IPA       6
## 1019        167                                             Old Chub       5
## 1020        167                                    Gordon Ale (2009)       4
## 1021        167                                      Dale's Pale Ale       1
## 1022        168                                                 1492    2300
## 1023        168                                         Mango Ginger    2299
## 1024        168                                            Passenger    2298
## 1025        169                                       The Golden One    2295
## 1026        169                                    The Power of Zeus    2294
## 1027        170                             Aviator Raspberry Blonde    2293
## 1028        170                                      3 Picket Porter    1105
## 1029        170                                  Rusty Nail Pale Ale    1104
## 1030        171                Little Sister India Style Session Ale    2292
## 1031        171                                      Country Boy IPA    1504
## 1032        172                                    Blood Orange Gose    2291
## 1033        172                                  Keebarlin' Pale Ale    1818
## 1034        172               the Kimmie, the Yink and the Holy Gose    1738
## 1035        172                                         Fall Hornin'    1563
## 1036        172                           Barney Flats Oatmeal Stout    1520
## 1037        172                                      Summer Solstice    1350
## 1038        172                                       Hop Ottin' IPA    1327
## 1039        172                                      Boont Amber Ale    1326
## 1040        172                           Barney Flats Oatmeal Stout    1221
## 1041        172                               El Steinber Dark Lager    1217
## 1042        172                               Boont Amber Ale (2010)     811
## 1043        172                 Summer Solstice Cerveza Crema (2009)     753
## 1044        172                    Barney Flats Oatmeal Stout (2012)     572
## 1045        172                                      Winter Solstice     523
## 1046        172                                Hop Ottin' IPA (2011)     367
## 1047        172                               Boont Amber Ale (2011)      78
## 1048        172                               Summer Solstice (2011)      77
## 1049        172                         Poleeko Gold Pale Ale (2009)      76
## 1050        173                                           Mastermind    2289
## 1051        173                                           Hyzer Flip    2027
## 1052        173                                        Second Fiddle    1929
## 1053        173                                         Hodad Porter    1858
## 1054        174                                        Nomader Weiss    2283
## 1055        174                                         Molotov Lite    2248
## 1056        174                      Hipster Ale (Two Roads Brewing)    1287
## 1057        174                                          Bikini Beer    1286
## 1058        174                      Hipster Ale (Westbrook Brewing)     640
## 1059        175                                     Rebirth Pale Ale    2272
## 1060        175                                  Irish Channel Stout    1582
## 1061        175                                        MechaHopzilla    1114
## 1062        175                                       Hopitoulas IPA     486
## 1063        175                                       NOLA Brown Ale     485
## 1064        175                                      NOLA Blonde Ale     484
## 1065        176                                  Ball &amp; Chain (2014)    2271
## 1066        176                              Bitter Biker Double IPA    2206
## 1067        176                               God Damn Pigeon Porter    2136
## 1068        176                              Working for the Weekend    2135
## 1069        176                                           Angry Adam    2134
## 1070        176                                        Freedom Fries    2109
## 1071        176                              Bitter Biker Double IPA    1821
## 1072        176                                  Ghost Bike Pale Ale    1820
## 1073        176                                         Spiteful IPA    1819
## 1074        176                                           Alley Time    1634
## 1075        176                                           Fat Badger    1633
## 1076        176                                         In the Weeds    1632
## 1077        177                                        Rahr's Blonde    2269
## 1078        177                              Pride of Texas Pale Ale    2229
## 1079        178                                          Devil's Cup    2265
## 1080        178                                  Rise of the Phoenix    2264
## 1081        178                                             Sinister    2263
## 1082        178                                        Sex and Candy    2262
## 1083        178                                         Black Exodus    2261
## 1084        178                                  Lake Street Express    2260
## 1085        178                                              Foreman    2259
## 1086        178                                                 Jade    2258
## 1087        178                                         Cone Crusher    2131
## 1088        178                                    Sophomoric Saison    2099
## 1089        178                                Regional Ring Of Fire    2098
## 1090        178                                           Garce Selé    2097
## 1091        178                                      Troll Destroyer    1980
## 1092        178                                         Bitter Bitch    1979
## 1093        179                                      Remain in Light    2257
## 1094        179                                  Flower Child (2014)    2256
## 1095        180                                       Santa's Secret    2255
## 1096        180                                         Flagship IPA     530
## 1097        180                                  Sky Blue Golden Ale     427
## 1098        181                                      Salamander Slam    2254
## 1099        182                                         Blonde Hunny    2253
## 1100        182               Wild Wolf Wee Heavy Scottish Style Ale    1318
## 1101        182                           Wild Wolf American Pilsner    1195
## 1102        182                                            Alpha Ale    1194
## 1103        183                                           Gran Sport    2252
## 1104        183                                   Horny Toad Cerveza    2214
## 1105        183                                         Native Amber    2213
## 1106        183                                               F5 IPA    1442
## 1107        183                                  Native Amber (2013)     170
## 1108        183                            Horny Toad Cerveza (2013)     169
## 1109        184                         Seventh Son of a Seventh Son    2250
## 1110        184                                 Stone Fort Brown Ale    1768
## 1111        184                           Seventh Son Hopped Red Ale    1767
## 1112        184                        Humulus Nimbus Super Pale Ale    1766
## 1113        184                                     Golden Ratio IPA    1765
## 1114        185                                         Lake Monster    2247
## 1115        185                                  London Homesick Ale    2071
## 1116        185                                        Luchesa Lager    2070
## 1117        185                                            Slow Ride    2069
## 1118        186                                          Nunica Pine    2245
## 1119        186                                         Ginger Peach    2244
## 1120        186                                      Totally Roasted    1378
## 1121        186                                            Blue Gold    1377
## 1122        186                                           Hard Apple    1376
## 1123        187                                            Gunga Din    2242
## 1124        188                                            Lobo Lito    2238
## 1125        188                          Robert Earl Keen Honey Pils    2144
## 1126        189                                              Towhead    2237
## 1127        189                                          Lil' Helper    2208
## 1128        190                                           Monkadelic    2236
## 1129        191                                     Day Hike Session    2235
## 1130        191                                        Trailhead ISA    1661
## 1131        191                                      Immersion Amber    1660
## 1132        191                                              Evo IPA    1659
## 1133        191                                    Presidential Pils    1438
## 1134        191                              Evolutionary IPA (2012)    1173
## 1135        191                                     Persnickety Pale     560
## 1136        191                                       SoDo Brown Ale     519
## 1137        191                           Immersion Amber Ale (2011)     518
## 1138        191                              Evolutionary IPA (2011)     505
## 1139        191             Trailhead India Style Session Ale (2011)     482
## 1140        191                                   Panorama Wheat Ale     451
## 1141        192                                      Monarch Pilsner    2234
## 1142        192                                   Snow King Pale Ale    1606
## 1143        192                                         Zonker Stout     617
## 1144        192                                     OB-1 Organic Ale     407
## 1145        192                                    Snake River Lager     406
## 1146        192                                 Snake River Pale Ale     402
## 1147        192                                         Pako’s EyePA     393
## 1148        193                         Dark Voyage Black IPA (2013)    2227
## 1149        193                                      Wisconsin Amber    2226
## 1150        193                                           Lake House    2225
## 1151        193                                 Ghost Ship White IPA    1954
## 1152        193                                           Lake House    1910
## 1153        193                                           Mutiny IPA    1177
## 1154        193                               Wisconsin Amber (1998)     840
## 1155        193                                         Island Wheat     180
## 1156        193                               Wisconsin Amber (2013)      63
## 1157        193                                        U.S. Pale Ale      62
## 1158        193                                    Supper Club Lager      61
## 1159        194                                           Golden One    2207
## 1160        194                                               Arjuna    2040
## 1161        194                                             Uroboros    2039
## 1162        195                             Mountain Rescue Pale Ale    2205
## 1163        196                                     Post Time Kölsch    2204
## 1164        197                          Goose Island India Pale Ale    2198
## 1165        198                                   Couch Select Lager    2196
## 1166        199                                      Double D Blonde    2195
## 1167        199                                  Festeroo Winter Ale    1605
## 1168        199                                          Proxima IPA    1543
## 1169        199                               Double D Blonde (2013)    1390
## 1170        199                                   541 American Lager    1354
## 1171        199                                       Alphadelic IPA    1353
## 1172        199                                Alphadelic IPA (2011)     499
## 1173        199                               Double D Blonde (2011)     498
## 1174        200                                           Worthy IPA    2194
## 1175        200                                      Easy Day Kolsch    1514
## 1176        200                 Lights Out Vanilla Cream Extra Stout    1513
## 1177        200                                    Worthy IPA (2013)    1512
## 1178        200                                          Worthy Pale    1511
## 1179        201                                Occidental Hefeweizen    2192
## 1180        201                                    Occidental Dunkel    1130
## 1181        201                                   Occidental Altbier    1129
## 1182        201                                    Occidental Kölsch    1081
## 1183        202                                         Loki Red Ale    2191
## 1184        202                                      Peaches &amp; Cream    1731
## 1185        202                        Quaff India Style Session Ale    1022
## 1186        202                                  Loki Red Ale (2013)     895
## 1187        202                                 Mjolnir Imperial IPA     682
## 1188        202                                Fearless Scottish Ale     112
## 1189        203                                 Campside Session IPA    2190
## 1190        203                                     Upland Wheat Ale    1951
## 1191        203                                        Dragonfly IPA    1950
## 1192        204                                          Tsunami IPA    2186
## 1193        204                                          Tsunami IPA    2185
## 1194        204                                  Humpback Blonde Ale    2184
## 1195        204                                 Hawaiian Crow Porter    2178
## 1196        204                                      Volcano Red Ale    2177
## 1197        204                                   Mauna Kea Pale Ale    2176
## 1198        205                                    Kaua'i Golden Ale    2183
## 1199        205                                         Sunset Amber    2182
## 1200        205                                       Hapa Brown Ale    2181
## 1201        205                                       Hapa Brown Ale    2180
## 1202        205                                       Southern Cross    2179
## 1203        206                                    Mound Builder IPA    2175
## 1204        206                                  Amazon Princess IPA    2168
## 1205        206                              Farmer's Daughter Wheat    1956
## 1206        206                                     People's Pilsner    1794
## 1207        207                                            Quick WIT    2172
## 1208        207                                         The Optimist    2171
## 1209        207                                  Suicide Squeeze IPA    1911
## 1210        207                                         Java the Hop    1803
## 1211        207                             Next Adventure Black IPA    1566
## 1212        207                                     3-Way IPA (2013)    1515
## 1213        207                            Tender Loving Empire NWPA    1214
## 1214        207                           Quick Wit Belgianesque Ale     674
## 1215        207                             Sunrise Oatmeal Pale Ale     562
## 1216        207                                       Cavatica Stout     552
## 1217        207                                           1811 Lager     319
## 1218        207                                           Vortex IPA     318
## 1219        208                                             Evil Owl    2167
## 1220        209                                       Sucha Much IPA    2163
## 1221        209                        Lewbricator Wheat Dopplebock     2162
## 1222        210                                      City of the Sun    2159
## 1223        210                                      Booming Rollers    2157
## 1224        210                                               Oneida    2156
## 1225        210                                              Aurora     2154
## 1226        210                                             Lomaland    1495
## 1227        210                                    Fortunate Islands    1494
## 1228        210                                          Black House    1493
## 1229        210                                        Blazing World    1492
## 1230        211                                           Smittytown    2155
## 1231        211                                      Greenwood Beach    1982
## 1232        211                                          Gatecrasher    1939
## 1233        212                              #001 Golden Amber Lager    2149
## 1234        212                                 #002 American I.P.A.    2148
## 1235        212                           #003 Brown &amp; Robust Porter    2147
## 1236        212                                  #004 Session I.P.A.    2146
## 1237        213                            Red Water Irish Style Red    2145
## 1238        213                                             Mjöllnir    1804
## 1239        213                             Bear Butte Nut Brown Ale    1602
## 1240        213                               Easy Livin' Summer Ale    1301
## 1241        213                                     Canyon Cream Ale     542
## 1242        213                                   Pile O'Dirt Porter     272
## 1243        213                                        11th Hour IPA     271
## 1244        214                       Monarch Classic American Wheat    2129
## 1245        214                      Sir William's English Brown Ale    2127
## 1246        214                                Lakefire Rye Pale Ale    2126
## 1247        215                                                 1836    2125
## 1248        215                                         Summer's Wit    2124
## 1249        215                                         More Cowbell    2123
## 1250        216                                          First Stand    2119
## 1251        216                                          Battle LIne    2118
## 1252        216                                        Broken Bridge    2117
## 1253        216                                               Brutus    2116
## 1254        217                                            Lyric Ale    2113
## 1255        217                                             Atalanta    2112
## 1256        218                                  What the Butler Saw    2111
## 1257        218                                    1916 Shore Shiver    2110
## 1258        219                               Laughing Dog Cream Ale    2108
## 1259        219                                        Two-One Niner    1397
## 1260        219                                     Laughing Dog IPA    1396
## 1261        220                                      Plum St. Porter    2107
## 1262        220                                      Plum St. Porter    1573
## 1263        220                                   Bozone HopZone IPA    1289
## 1264        220                                   Bozone Hefe Weizen    1288
## 1265        220                              Bozone Select Amber Ale     470
## 1266        221                                           Aprè Shred    2104
## 1267        221                                   Hemlock Double IPA    1762
## 1268        221               West Portal Colorado Common Summer Ale    1422
## 1269        221                                     Disconnected Red    1067
## 1270        222                                            Arcus IPA    2096
## 1271        222                                            Wavemaker    2095
## 1272        223                                              Epitome    2094
## 1273        223                             Monkey Chased the Weasel    1941
## 1274        223                                                077XX    1940
## 1275        223                                            Boat Beer    1439
## 1276        224                                        Pleasure Town    2093
## 1277        224                                    Pleasure Town IPA    1814
## 1278        224                                   Snowshoe White Ale     587
## 1279        224                                     Kodiak Brown Ale     586
## 1280        224                                      Sockeye Red IPA     434
## 1281        225                                           Trail Head    2089
## 1282        225                            Hop Stalker Fresh Hop IPA    2088
## 1283        226                                     Blood Orange Wit    2087
## 1284        227                                             8 Barrel    2080
## 1285        227                                          Oktoberfest    2079
## 1286        228                                    Stone of Arbroath    2078
## 1287        228                                        The Tradition    1809
## 1288        228                                       El Hefe Speaks    1263
## 1289        228                                  Penn Quarter Porter    1092
## 1290        228                           On the Wings of Armageddon     851
## 1291        228                                       The Corruption     186
## 1292        228                                          The Citizen     185
## 1293        228                                           The Public     184
## 1294        229                                          No Wake IPA    2077
## 1295        229                                     Boathouse Blonde    2076
## 1296        229                                          Cedar Point    2075
## 1297        230                                    Pine Knob Pilsner    2074
## 1298        230                      Cal and Co. Black Cherry Porter    1724
## 1299        230                                      Lazy Daze Lager    1280
## 1300        230                                    Rochester Red Ale     899
## 1301        230                                      Milkshake Stout     363
## 1302        230                                      Cornerstone IPA     158
## 1303        230                                      Lazy Daze Lager      97
## 1304        231                               Imperial Pumpkin Stout    2068
## 1305        231                                        Dead-Eye DIPA    2067
## 1306        231                                      Fisherman's IPA    2066
## 1307        231                                     Fisherman's Pils    2065
## 1308        231                                     Fisherman's Brew    2064
## 1309        232                                          Noche Dulce    2062
## 1310        233                                         Big Blue Van    2061
## 1311        234                                            Weize Guy    2060
## 1312        234                             Fox Tail Gluten Free Ale     469
## 1313        234                                 Hop Box Imperial IPA     468
## 1314        234                          Joseph James American Lager     467
## 1315        235                                       UFO Gingerland    2059
## 1316        235                              The Long Thaw White IPA    1653
## 1317        235                                          Honey Cider    1558
## 1318        235                                  Harpoon Summer Beer    1380
## 1319        235                                          Harpoon IPA    1379
## 1320        235                                          UFO Pumpkin    1340
## 1321        235                                  Harpoon Octoberfest    1313
## 1322        235                                   Harpoon IPA (2012)     770
## 1323        235                           Harpoon Summer Beer (2012)     769
## 1324        235                                            UFO White     610
## 1325        235                           Harpoon Summer Beer (2010)     192
## 1326        235                                   Harpoon IPA (2010)     126
## 1327        236                                        Palate Mallet    2058
## 1328        236                                     Back East Porter    1483
## 1329        236                                 Back East Golden Ale    1426
## 1330        236                                   Misty Mountain IPA    1132
## 1331        236                                        Back East Ale    1131
## 1332        237                                   Stickin' In My Rye    2057
## 1333        237                                       Black Me Stout    2056
## 1334        237                                        Killer Kolsch    2055
## 1335        237                                          Missile IPA    1933
## 1336        238                                     Bravo Four Point    2051
## 1337        238                                Striped Bass Pale Ale    1201
## 1338        239                                            Cream Ale    2050
## 1339        240                                             Tarasque    2047
## 1340        240                                Ananda India Pale Ale    1470
## 1341        240                                            Tiny Bomb    1469
## 1342        241                                    Might As Well IPL    2045
## 1343        241                                  Saison Pamplemousse    1960
## 1344        241                                             2020 IPA    1777
## 1345        241                                 Wolf Among Weeds IPA    1698
## 1346        241                                   Better Weather IPA    1641
## 1347        241                                    Point the Way IPA    1490
## 1348        241                               Golden Road Hefeweizen    1489
## 1349        241                                     Heal the Bay IPA    1399
## 1350        241                                    Point the Way IPA    1296
## 1351        241                                      Cabrillo Kölsch    1034
## 1352        241                               Get Up Offa That Brown     991
## 1353        241                              Burning Bush Smoked IPA     750
## 1354        241                          Wolf Among Weeds IPA (2012)     749
## 1355        241                             Point the Way IPA (2012)     549
## 1356        241                        Golden Road Hefeweizen (2012)     548
## 1357        242                                             Skylight    2043
## 1358        242                                              Kadigan    2042
## 1359        242                                          Dammit Jim!    2041
## 1360        243                                         Infamous IPA    2038
## 1361        243                                               Hijack    1774
## 1362        244                                       The Gilded Age    2037
## 1363        245                                              Getaway    2036
## 1364        245                                     Farm Girl Saison    1168
## 1365        246                                              Pub Ale    2033
## 1366        246                                     Ballistic Blonde    2032
## 1367        247                                        Golden Fleece    2031
## 1368        247                                       Smoking Mirror    2030
## 1369        248                                           Tropicalia    2029
## 1370        248                                               Athena    2028
## 1371        249                                              Pursuit    2026
## 1372        249                                 Half Full Bright Ale    1361
## 1373        250                                        Montauk Light    2024
## 1374        251                                            Enlighten    2019
## 1375        251                                            Ale Cider    2018
## 1376        251                                             Pail Ale    2017
## 1377        251                                           Englishman    2016
## 1378        252                                        Barrio Blanco    2005
## 1379        252                                 Barrio Tucson Blonde    1343
## 1380        253                                           Giant DIPA    2002
## 1381        253                                      Dread Brown Ale    1683
## 1382        253                                          Casinos IPA    1362
## 1383        254                                          Old Detroit    1998
## 1384        254                                         Batch 69 IPA    1556
## 1385        254                          Twisted Helles Summer Lager    1208
## 1386        255                                    Bushwhacker Cider    1986
## 1387        255                                          Weim-R-Iner    1985
## 1388        255                                          Cherry Bomb    1984
## 1389        256                                             Brontide    1983
## 1390        256                                             Brontide    1631
## 1391        256                                            Classique    1344
## 1392        257                                     Hardcore Chimera    1981
## 1393        257                                          Sobek &amp; Set    1664
## 1394        257                                       Nuclear Winter    1663
## 1395        257                           Wet Hot American Wheat Ale    1662
## 1396        257                                  Secret Stache Stout     941
## 1397        257                                      Fascist Pig Ale     935
## 1398        257                                  Cut Throat Pale Ale     809
## 1399        257                                       Threadless IPA     481
## 1400        257                           Cut Throat Pale Ale (2011)     351
## 1401        257                               Golden Wing Blonde Ale     350
## 1402        258                                           LuckenBock    1972
## 1403        258                                 Texas Pale Ale (TPA)    1971
## 1404        258                                      6 String Saison    1970
## 1405        258                                            Kol' Beer    1969
## 1406        259                                          Wagon Party    1966
## 1407        259                                             Sky-Five    1965
## 1408        259                                           Stargrazer    1964
## 1409        259                                          Wonderstuff    1963
## 1410        260                              Ozark American Pale Ale    1961
## 1411        261                                          Train Wreck    1952
## 1412        262                          Overgrown American Pale Ale    1946
## 1413        263                                   Birdhouse Pale Ale    1945
## 1414        263                                                 Ozzy    1079
## 1415        263                                         Resurrection      94
## 1416        264                                 Incredible Pedal IPA    1944
## 1417        264                                Graham Cracker Porter    1943
## 1418        265                                    Rudie Session IPA    1942
## 1419        265                                      Taster's Choice    1708
## 1420        265                                      Modus Hoperandi    1521
## 1421        265                                  Estival Cream Stout    1297
## 1422        265                                  Vernal Minthe Stout    1192
## 1423        265                              Hibernal Vinifera Stout    1013
## 1424        265                                  Autumnal Molé Stout     774
## 1425        265                                       Mexican Logger     386
## 1426        265                                      True Blonde Ale      70
## 1427        265                                    Euphoria Pale Ale      69
## 1428        265                                      ESB Special Ale      68
## 1429        265                                      Modus Hoperandi      67
## 1430        266                                          Almanac IPA    1938
## 1431        266                                 Milk Mustachio Stout    1937
## 1432        266                                 Farmer's Tan Red Ale    1936
## 1433        267                                    Fresh Cut Pilsner    1931
## 1434        267                                   Summer Session Ale    1930
## 1435        268                                         Cape Cod Red    1928
## 1436        268                                         Beach Blonde    1927
## 1437        269                                       Long Trail IPA    1926
## 1438        269                                       Long Trail Ale    1924
## 1439        269                                           Double Bag    1090
## 1440        269                                     Blackbeary Wheat     574
## 1441        269                                   Long Trail Ale (1)     573
## 1442        270                                        Commotion APA    1923
## 1443        270                            Southern Drawl Pale Lager    1922
## 1444        271                                         Freeride APA    1921
## 1445        271                                        Alaskan Amber    1920
## 1446        272                                 Left of the Dial IPA    1917
## 1447        272                                   Notch Session Pils    1190
## 1448        273                                         Petit Mutant    1916
## 1449        273                                          The Crusher    1915
## 1450        273                                            Beelzebub    1914
## 1451        273                                         Focal Banger    1810
## 1452        273                                         Heady Topper    1111
## 1453        273                                         Heady Topper     379
## 1454        274                                       Hydraulion Red    1913
## 1455        274                                          40 Mile IPA    1912
## 1456        275                                 Big Chuck Barleywine    1909
## 1457        276                                Fresh Slice White IPA    1908
## 1458        277                                   Montauk Summer Ale    1907
## 1459        277                                        Driftwood Ale    1906
## 1460        278                                      Let It Ride IPA    1903
## 1461        278                                Stir Crazy Winter Ale    1691
## 1462        278                                Sweet Yamma Jamma Ale    1555
## 1463        278                               Shenanigans Summer Ale    1115
## 1464        278                                       Midnight Ryder     729
## 1465        278                                 Day Tripper Pale Ale     728
## 1466        279                                      Lost Sailor IPA    1900
## 1467        279                            Steel Rail Extra Pale Ale    1317
## 1468        280                       La Ferme Urbaine Farmhouse Ale    1899
## 1469        280                                         Backyahd IPA     983
## 1470        280                              Raincloud Robust Porter     982
## 1471        280                         Barstool American Golden Ale     981
## 1472        281                                             Groupe G    1895
## 1473        281                              Pt. Bonita Rustic Lager    1894
## 1474        281                                   Hill 88 Double IPA    1893
## 1475        282                                          Longhop IPA    1891
## 1476        282                                           Lucky Buck    1890
## 1477        283                                      Leatherhead Red    1889
## 1478        283                          Cropduster Mid-American IPA    1222
## 1479        283                              Golden Frau Honey Wheat     122
## 1480        283                               Cornstalker Dark Wheat     121
## 1481        284                      Thrasher Session India Pale Ale    1886
## 1482        284                         Gutch English Style Mild Ale    1885
## 1483        285                                            Hop Freak    1884
## 1484        285                             Louie's Demise Amber Ale    1272
## 1485        285                                            Hop Happy    1080
## 1486        285                                 Booyah Farmhouse Ale     932
## 1487        285                                                O-Gii     776
## 1488        285                          Flaming Damsel Lager (2010)     172
## 1489        285                     Louie’s Demise Immort-Ale (2010)     171
## 1490        286                                         Whitecap Wit    1882
## 1491        286                                  Seiche Scottish Ale    1881
## 1492        287                           Truck Stop Honey Brown Ale    1876
## 1493        287                                   Naked Pig Pale Ale    1875
## 1494        288                                       El Chingon IPA    1874
## 1495        288                            Block Party Robust Porter    1873
## 1496        288                                           Local Buzz    1872
## 1497        289                               Saint Archer White Ale    1868
## 1498        289                                     Saint Archer IPA    1867
## 1499        289                                Saint Archer Pale Ale    1865
## 1500        289                                  Saint Archer Blonde    1864
## 1501        290                             Rogue American Amber Ale    1860
## 1502        291                                       Supergoose IPA    1857
## 1503        291                             Hale's Pale American Ale    1440
## 1504        292                                         IPA &amp; a Half    1856
## 1505        292                            Ornery Amber Lager (2003)     736
## 1506        293                     Tarnation California-Style Lager    1855
## 1507        293                             On the Count of 3 (2015)    1778
## 1508        293                                       Summer Swelter    1209
## 1509        293                           Phantom Punch Winter Stout     954
## 1510        293                                   Hayride Autumn Ale     910
## 1511        293                            Celsius Summer Ale (2012)     707
## 1512        293                                           Amber Road     533
## 1513        293                                 Pamola Xtra Pale Ale     183
## 1514        293                                         Stowaway IPA     182
## 1515        294                                       Blue Boots IPA    1854
## 1516        295                               American India Red Ale    1850
## 1517        295                                  American Red Porter    1849
## 1518        295                                  American Red Saison    1848
## 1519        295                                     Colorado Red Ale    1847
## 1520        296                                  Wachusett Light IPA    1846
## 1521        296                                     Green Monsta IPA    1845
## 1522        296                                        Wachusett IPA    1844
## 1523        296                                     Strawberry White    1843
## 1524        296                                   Larry Imperial IPA    1418
## 1525        296                                     Wachusett Summer    1038
## 1526        296                                     Country Pale Ale    1030
## 1527        296                           Wachusett Light IPA (2013)    1029
## 1528        296                                              Pumpkan     908
## 1529        296                              Wachusett Blueberry Ale     619
## 1530        296                                     Green Monsta IPA     618
## 1531        297                                           Hefe Lemon    1838
## 1532        297                                           Hefe Black    1837
## 1533        297                           Widmer Brothers Hefeweizen    1836
## 1534        298                                            Provision    1835
## 1535        298                                        One Nut Brown    1834
## 1536        298                                         Hop Farm IPA    1833
## 1537        299                                         Adam's Stout    1832
## 1538        299                                        American Hero    1688
## 1539        299                                          Schweet Ale    1687
## 1540        299                                     Irregardless IPA    1686
## 1541        300                                       Our Legacy IPA    1831
## 1542        300                                       Saranac Shandy    1359
## 1543        300                                       Our Legacy IPA    1135
## 1544        300                       Saranac Golden Pilsener (2003)     960
## 1545        300                      Saranac Adirondack Light (2002)     959
## 1546        300                                     DAX Light (1998)     958
## 1547        300                     Saranac Traditional Lager (2000)     957
## 1548        300                             Pomegranate Wheat (2008)     956
## 1549        300                                 Blueberry Blonde Ale     773
## 1550        300                                    Saranac White IPA     686
## 1551        300                            Saranac Summer Ale (2011)     453
## 1552        300                            Saranac Pale Ale (12 oz.)     150
## 1553        300                            Saranac Pale Ale (16 oz.)     133
## 1554        301                                         Porch Rocker    1830
## 1555        301                                            Rebel IPA    1629
## 1556        301                                            Cold Snap    1601
## 1557        301                            Samuel Adams Winter Lager    1427
## 1558        301                                         Boston Lager    1349
## 1559        301                                         Boston Lager    1310
## 1560        301                             Samuel Adams Octoberfest    1281
## 1561        301                              Samuel Adams Summer Ale    1144
## 1562        301                                         Boston Lager    1143
## 1563        302                                  Hopsmith Pale Lager    1828
## 1564        302                               Falling Down Brown Ale    1487
## 1565        302                                 Resolution Rye Stout    1486
## 1566        302                                     Plowshare Porter    1485
## 1567        302                                Old Forge Pumpkin Ale    1394
## 1568        302                                      Endless Sun Ale    1381
## 1569        302                                 Celestial Blonde Ale     900
## 1570        302                                         Overbite IPA     891
## 1571        302                                      T-Rail Pale Ale     509
## 1572        302                            Endless Summer Ale (2011)     508
## 1573        303                   Squatters Full Suspension Pale Ale    1826
## 1574        303                      Squatters Hop Rising Double IPA    1825
## 1575        303                               Devastator Double Bock    1824
## 1576        303                         Wasatch Ghostrider White IPA    1823
## 1577        303                  Wasatch Ghostrider White IPA (2014)    1682
## 1578        303                           Wasatch Apricot Hefeweizen    1681
## 1579        303               Squatters Hop Rising Double IPA (2014)    1680
## 1580        303                   Squatters Full Suspension Pale Ale    1679
## 1581        304                                                   #9    1813
## 1582        304                                          Elder Betty    1113
## 1583        304                                                   #9     360
## 1584        305                              Quarter Mile Double IPA    1812
## 1585        306                                           Marblehead    1811
## 1586        307                                  Hoptopus Double IPA    1806
## 1587        308                                   Rodeo Rye Pale Ale    1805
## 1588        308                                           Outlaw IPA    1048
## 1589        308                                     North Fork Lager    1043
## 1590        308                                     Payette Pale Ale     890
## 1591        308                                        Mutton Buster     775
## 1592        309                                  You're My Boy, Blue    1802
## 1593        309                                        Last Stop IPA    1801
## 1594        309                                 Rollin Dirty Red Ale    1800
## 1595        309                                 Are Wheat There Yet?    1799
## 1596        310                                     Thanksgiving Ale    1798
## 1597        310                           Double Dagger Imperial IPA    1655
## 1598        310                                     Dagger Falls IPA    1596
## 1599        310                                     Dagger Falls IPA    1595
## 1600        310                                        Socktoberfest    1482
## 1601        310                              Hopnoxious Imperial IPA    1447
## 1602        310              Barrel Aged Seven Devils Imperial Stout    1425
## 1603        310                            Boise Co-Op Two Score Ale    1424
## 1604        310                     Sockeye Belgian Style Summer Ale    1298
## 1605        310                                      Sockeye Maibock    1181
## 1606        310                                    Old Devil's Tooth    1160
## 1607        310                                        Galena Golden    1152
## 1608        310                                  Hell-Diver Pale Ale    1151
## 1609        310                                    Woolybugger Wheat    1150
## 1610        310                                   Power House Porter    1076
## 1611        310                                           Winterfest     995
## 1612        310                                     Dagger Falls IPA     879
## 1613        311                                 Black Bay Milk Stout    1797
## 1614        311                               Atom Splitter Pale Ale    1437
## 1615        312                                   Filthy Hoppin' IPA    1795
## 1616        313                                          Thunder Ann    1793
## 1617        314                                    Iron Butt Red Ale    1792
## 1618        314                         Initial Point India Pale Ale    1609
## 1619        315                                         Hot Date Ale    1791
## 1620        315                                    Masked Bandit IPA    1540
## 1621        315                                     Sweet Potato Ale    1491
## 1622        315                                       Float Trip Ale    1335
## 1623        315                                       Old Tom Porter     847
## 1624        315                                   Black Walnut Wheat     846
## 1625        315                              McKinney Eddy Amber Ale     521
## 1626        315                         Missouri Mule India Pale Ale     479
## 1627        316                                Lost River Blonde Ale    1789
## 1628        316                                          Monon Wheat    1788
## 1629        316                                        Floyd's Folly    1787
## 1630        316                                       Half Court IPA    1786
## 1631        317                                     Appreciation Ale    1784
## 1632        318                                        Toughcats IPA    1783
## 1633        318                                         Tug Pale Ale    1717
## 1634        318                                           Sexy Chaos    1716
## 1635        318                           Ace Hole American Pale Ale    1516
## 1636        318                           Cant Dog Imperial Pale Ale     725
## 1637        319                                      All Nighter Ale    1776
## 1638        319                                  Banner American Rye    1644
## 1639        319                                  Banner American Ale    1643
## 1640        320                                      12 Man Pale Ale    1773
## 1641        321                                   Jacaranada Rye IPA    1772
## 1642        322                                             Lil SIPA    1771
## 1643        322                              Hop Bomber Rye Pale Ale    1654
## 1644        323                                    Voodoo Love Child    1770
## 1645        323                              White Magick of the Sun    1769
## 1646        323                               Wynona's Big Brown Ale    1730
## 1647        323                                             Gran Met    1729
## 1648        323                                       Good Vibes IPA    1603
## 1649        323                                             Pilzilla    1488
## 1650        324                                     Geary's Pale Ale    1763
## 1651        324                                   Geary's Summer Ale    1311
## 1652        325                                       GreyBeard™ IPA    1760
## 1653        325                                      Pisgah Pale Ale    1759
## 1654        326                                      County Line IPA    1758
## 1655        326                                      Trauger Pilsner    1757
## 1656        327                             When Helles Freezes Over    1756
## 1657        327                            Morgan Street Oktoberfest    1617
## 1658        327                                          Honey Wheat    1052
## 1659        327                                Black Bear Dark Lager    1051
## 1660        327                                       Golden Pilsner    1046
## 1661        328                                           Heyoka IPA    1753
## 1662        328                                          Guest Lager    1448
## 1663        328                                         Pony Pilsner    1134
## 1664        328                      Akari Shogun American Wheat Ale    1066
## 1665        328                                            Meat Wave     849
## 1666        328                                             Over Ale     352
## 1667        328                                  Gossamer Golden Ale     149
## 1668        328                                Daisy Cutter Pale Ale     148
## 1669        329                                             Just IPA    1749
## 1670        330                                Bronx Summer Pale Ale    1748
## 1671        330                                 Bronx Black Pale Ale    1747
## 1672        330                                       Bronx Pale Ale    1037
## 1673        331                             Dead Armadillo Amber Ale    1746
## 1674        332                               Farmer Ted's Cream Ale    1744
## 1675        332                             Firewater India Pale Ale    1743
## 1676        332                                     White Zombie Ale    1742
## 1677        332                           King Winterbolt Winter Ale    1719
## 1678        332                                     White Zombie Ale     638
## 1679        332                             Firewater India Pale Ale     507
## 1680        332                     Farmer Ted's Farmhouse Cream Ale     480
## 1681        333                                     A Slice of Hefen    1741
## 1682        333                                         Elevated IPA     664
## 1683        334                           Sprocket Blonde Ale (2006)    1735
## 1684        334                             Sprocket Pale Ale (2006)    1734
## 1685        335                              Curious Traveler Shandy    1732
## 1686        336                                  Iron Horse Pale Ale    1722
## 1687        336                                    Stone's Throw IPA    1435
## 1688        336                          Wood Chipper India Pale Ale    1434
## 1689        337                                          Big Sky IPA    1714
## 1690        337                                  Scape Goat Pale Ale    1713
## 1691        337                             Montana Trout Slayer Ale    1712
## 1692        337                                Moose Drool Brown Ale    1711
## 1693        337                              Powder Hound Winter Ale    1456
## 1694        337                         Moose Drool Brown Ale (2011)     767
## 1695        337                      Montana Trout Slayer Ale (2012)     766
## 1696        337                                   Big Sky IPA (2012)     579
## 1697        337                                         Summer Honey     168
## 1698        337                           Scape Goat Pale Ale (2010)     159
## 1699        337                      Montana Trout Slayer Ale (2009)      35
## 1700        337                         Moose Drool Brown Ale (2009)      34
## 1701        338                                      Wick For Brains    1705
## 1702        338                              Nebraska India Pale Ale    1148
## 1703        338                                       EOS Hefeweizen    1147
## 1704        338                               Brunette Nut Brown Ale    1146
## 1705        338                                    Cardinal Pale Ale    1145
## 1706        339                      Uncle John's Apple Cherry Cider    1704
## 1707        339                     Uncle John's Apricot Apple Cider    1703
## 1708        339                             Draught Hard Apple Cider     877
## 1709        340                                         Be Hoppy IPA    1697
## 1710        341                                       Category 3 IPA    1685
## 1711        342                              Hula Hoppie Session IPA    1684
## 1712        342                              Dirty Hippie Dark Wheat     927
## 1713        343                                KelSo Nut Brown Lager    1678
## 1714        343                                 KelSo India Pale Ale    1572
## 1715        343                                        KelSo Pilsner    1348
## 1716        344                                     The Great Return    1677
## 1717        344                                  Hardywood Cream Ale    1331
## 1718        344                               Capital Trail Pale Ale    1270
## 1719        345                                   Troopers Alley IPA    1676
## 1720        346                                          Madra Allta    1675
## 1721        346                              Duluchan India Pale Ale    1249
## 1722        347                                   Chaotic Double IPA    1674
## 1723        347                                        Manzanita IPA    1673
## 1724        347                                 Riverwalk Blonde Ale    1672
## 1725        347                                  Gillespie Brown Ale    1671
## 1726        347                                   Manzanita Pale Ale    1670
## 1727        348                                         Cack-A-Lacky    1658
## 1728        349                                     Leprechaun Lager    1657
## 1729        350                                  White Cap White IPA    1652
## 1730        351                                             Chai Ale    1649
## 1731        351                                        Lucky Day IPA    1648
## 1732        351                              Terrace Hill Double IPA    1647
## 1733        351                                             Catch 23    1646
## 1734        352                                Westfield Octoberfest    1645
## 1735        352                            Pop's Old Fashioned Lager    1551
## 1736        352                                   Charlie in the Rye    1550
## 1737        353                             Bleeding Buckeye Red Ale    1642
## 1738        354                                         Aslan Kölsch    1640
## 1739        354                                            Aslan IPA    1639
## 1740        354                                          Aslan Amber    1638
## 1741        355              Bellingham Beer Week 2013 Collaboration    1637
## 1742        356                                     Local 5 Pale Ale    1636
## 1743        356                                  Devils Head Red Ale    1518
## 1744        356                                    Elephant Rock IPA    1384
## 1745        357                                         Festivus (1)    1628
## 1746        357                                 Manayunk Oktoberfest    1626
## 1747        357                            Belgian Style Session Ale    1625
## 1748        357                                         Manayunk IPA    1624
## 1749        357                                      Yunkin' Punkin'    1600
## 1750        357                                      Summer Paradise    1484
## 1751        357                                  Monk from the 'Yunk    1356
## 1752        357                                     Schuylkill Punch    1355
## 1753        357                                  Dreamin' Double IPA    1334
## 1754        358                             Cleveland Beer Week 2013    1627
## 1755        359                                         Lift Off IPA    1623
## 1756        360                                          Jam Session    1622
## 1757        360                                 Hop Drop 'N Roll IPA    1621
## 1758        361                                        Pumpkin Beast    1620
## 1759        361                                         OktoberBeast    1579
## 1760        361                                            Mad Beach    1228
## 1761        361                              Hog Wild India Pale Ale     705
## 1762        361                        Devils Tramping Ground Tripel     704
## 1763        361                                          Hot Rod Red     702
## 1764        362                                Hop Slayer Double IPA    1619
## 1765        362                                          Pumpkin Ale    1618
## 1766        362                                  Big Bowl Blonde Ale    1364
## 1767        362                                          Phat Chance     971
## 1768        362                         Hop Slayer Double IPA (2011)     740
## 1769        362                         Hop Slayer Double IPA (2011)     430
## 1770        362                                Wild Onion Summer Wit     398
## 1771        362                                           Jack Stout     366
## 1772        362                        Wild Onion Pumpkin Ale (2010)     334
## 1773        362                                       Paddy Pale Ale     162
## 1774        363                                        The 12th Can™    1615
## 1775        363                                      Hilliard's Pils     889
## 1776        363                                    Hilliard's Blonde     724
## 1777        363                                 Hilliard's Amber Ale     497
## 1778        363                                    Hilliard's Saison     496
## 1779        364                                     Keeper (Current)    1612
## 1780        364                                          Better Half    1611
## 1781        365                                Bohemian Export Lager    1607
## 1782        365                                Altus Bohemes Altbier    1597
## 1783        365                                          Cherny Bock     344
## 1784        365                                        Czech Pilsner      89
## 1785        365                                       Viennese Lager      88
## 1786        366                                  Chickawawa Lemonale    1604
## 1787        366                                   Barrel Aged Farmer    1574
## 1788        366                               Great River Golden Ale    1446
## 1789        366                           Dirty Blonde Chocolate Ale    1275
## 1790        366                                         Dos Pistolas    1244
## 1791        366                            Owney Irish Style Red Ale    1064
## 1792        366                                      Aaah Bock Lager    1028
## 1793        366                                       Widespread Wit     865
## 1794        366                                   Roller Dam Red Ale     864
## 1795        366                                         483 Pale Ale     863
## 1796        366               Hop A Potamus Double Dark Rye Pale Ale     672
## 1797        366                                     Farmer Brown Ale     655
## 1798        366                                         Big Cock IPA     540
## 1799        366                                          Oktoberfest     539
## 1800        366     40th Annual Bix Street Fest Copper Ale (Current)     517
## 1801        366                                        Redband Stout     371
## 1802        366                                  483 Pale Ale (2010)     190
## 1803        366                            Roller Dam Red Ale (2010)     189
## 1804        367                                    Mustang Sixty-Six    1598
## 1805        367                                          Mustang '33     862
## 1806        367                                   Session '33 (2011)     699
## 1807        367                                   Mustang Golden Ale     421
## 1808        367                                        Washita Wheat     420
## 1809        368                              Maylani's Coconut Stout    1594
## 1810        368                                          Oatmeal PSA    1162
## 1811        368                                   Pre Flight Pilsner    1137
## 1812        369                          He Said Baltic-Style Porter    1593
## 1813        369                         He Said Belgian-Style Tripel    1592
## 1814        369                                        Lower De Boom    1036
## 1815        369                                        Fireside Chat    1024
## 1816        369                               Marooned On Hog Island     976
## 1817        369                                      Bitter American     876
## 1818        369                 Hell or High Watermelon Wheat (2009)     802
## 1819        369                 Hell or High Watermelon Wheat (2009)     801
## 1820        369          21st Amendment Watermelon Wheat Beer (2006)     800
## 1821        369                            21st Amendment IPA (2006)     799
## 1822        369                         Brew Free! or Die IPA (2008)     797
## 1823        369                         Brew Free! or Die IPA (2009)     796
## 1824        369                 Special Edition: Allies Win The War!     531
## 1825        369                                           Hop Crisis     432
## 1826        369                               Bitter American (2011)     353
## 1827        369                                 Fireside Chat (2010)     321
## 1828        369                                        Back in Black     173
## 1829        369                                         Monk's Blood      11
## 1830        369                                Brew Free! or Die IPA      10
## 1831        369                        Hell or High Watermelon Wheat       9
## 1832        370                                    Pumpkin Patch Ale    1590
## 1833        370                                     Crank Yanker IPA    1382
## 1834        370                               River Runners Pale Ale    1110
## 1835        370                             Pumpkin Patch Ale (2012)    1014
## 1836        370                       Mountain Fairy Raspberry Wheat     911
## 1837        370                                          Boater Beer     680
## 1838        370                              Crank Yanker IPA (2011)     395
## 1839        371                                       PONTO S.I.P.A.    1589
## 1840        371                                          Chronic Ale    1457
## 1841        371                               Swami's India Pale Ale    1191
## 1842        372                           Sly Fox Christmas Ale 2013    1588
## 1843        372                                             Grisette    1363
## 1844        372                                  360° India Pale Ale    1211
## 1845        372                                  Helles Golden Lager    1123
## 1846        372                    Sly Fox Christmas Ale 2012 (2012)     926
## 1847        372                                 Odyssey Imperial IPA     894
## 1848        372                                    Oktoberfest Lager     166
## 1849        372                                              113 IPA      24
## 1850        372                                         Dunkel Lager      23
## 1851        372                                     Royal Weisse Ale      22
## 1852        372                                        Pikeland Pils      21
## 1853        372                                     Phoenix Pale Ale      20
## 1854        373                                 Seven Gates Pale Ale    1587
## 1855        374                                   Wolfman's Berliner    1583
## 1856        375                                   Trolley Stop Stout    1580
## 1857        375                            Bitter Bitch Imperial IPA     980
## 1858        375                                     Poop Deck Porter     979
## 1859        375                              Old Red Beard Amber Ale     978
## 1860        376                                   Lahaina Town Brown    1578
## 1861        376                                     Pau Hana Pilsner    1429
## 1862        376                                    Lemongrass Saison    1271
## 1863        376                                       Aloha B’ak’tun     713
## 1864        376                                    Liquid Breadfruit     712
## 1865        376                               Sobrehumano Palena'ole     690
## 1866        376                                     La Perouse White     547
## 1867        376                                      Flyin' HI.P.Hay     435
## 1868        376                                           Mana Wheat     313
## 1869        376                                  Bikini Blonde Lager      33
## 1870        376                                       CoCoNut Porter      32
## 1871        376                                        Big Swell IPA      31
## 1872        377                                           12th Round    1577
## 1873        377                                        RoughTail IPA    1576
## 1874        377                                    Polar Night Stout    1575
## 1875        378                                      Slow Hand Stout    1571
## 1876        379                                      Mad Manatee IPA    1569
## 1877        379                               Killer Whale Cream Ale    1568
## 1878        379                           Duke's Cold Nose Brown Ale    1188
## 1879        380                                         Autumn Winds    1567
## 1880        380                          Flying Jenny Extra Pale Ale    1505
## 1881        380                           Hazy Day Belgian-Style Wit    1186
## 1882        380                      Bring Back the Beach Blonde Ale    1185
## 1883        380                        Leaning Chimney Smoked Porter     984
## 1884        380                   Flying Jenny Extra Pale Ale (2012)     693
## 1885        380                                         Flagship Ale     631
## 1886        381                            1800 Big Log Wheat (2012)    1564
## 1887        381                                  Double Play Pilsner    1541
## 1888        381                                 Brewerhood Brown Ale    1321
## 1889        381                         Last Call Imperial Amber Ale    1320
## 1890        381                                Pernicious Double IPA    1319
## 1891        381                            6-4-3 Double Play Pilsner    1303
## 1892        381               N Street Drive-In 50th Anniversary IPA    1025
## 1893        381                                    467 Ethan's Stout    1012
## 1894        381                                    1335 Wicked Snout     942
## 1895        381                543 Skull Creek Fresh Hopped Pale Ale     937
## 1896        381                                       1327 Pod's ESB     888
## 1897        381                                       1327 Pod's ESB     886
## 1898        381                                       1327 Pod's ESB     612
## 1899        381                                     834 Happy As Ale     611
## 1900        382                         Bermuda Triangle Ginger Beer    1554
## 1901        383                                 Full Nelson Pale Ale    1547
## 1902        383                                     Steel Wheels ESB    1546
## 1903        383                          Blue Mountain Classic Lager    1545
## 1904        383                          Full Nelson Pale Ale (2010)     119
## 1905        384                                           Starr Pils    1544
## 1906        384                       Northern Lights India Pale Ale    1205
## 1907        384                                               Festie     369
## 1908        384                       Northern Lights India Pale Ale     368
## 1909        385                                             One Claw    1542
## 1910        385                                       Westbrook Gose    1312
## 1911        385                                           White Thai     576
## 1912        385                                        Westbrook IPA     575
## 1913        386                                      Monkey Fist IPA    1539
## 1914        386                                  Shipyard Summer Ale     975
## 1915        386                                      Pumpkinhead Ale     814
## 1916        386                                      Shipyard Export     727
## 1917        387                                     Stout Ol' Friend    1538
## 1918        387                              Stout Ol' Friend (2012)    1075
## 1919        387                                           Rye Porter     710
## 1920        387                                         Miner's Gold     709
## 1921        387                                         Vienna Lager     708
## 1922        387                                      Jessie's Garage     706
## 1923        387                                     Colorado Red Ale     220
## 1924        387                                         Miner's Gold     219
## 1925        388                                     Undun Blonde Ale    1537
## 1926        388                              CuDa Cascadian Dark Ale    1536
## 1927        388                  Old Grogham Imperial India Pale Ale    1265
## 1928        388           Old Grogham Imperial India Pale Ale (2012)     747
## 1929        388                       CuDa Cascadian Dark Ale (2012)     746
## 1930        388                              Undun Blonde Ale (2012)     654
## 1931        389                                      Kentucky Kölsch    1535
## 1932        389                                         Kentucky IPA    1149
## 1933        390                                             G'KNIGHT    1533
## 1934        390                                             Ten Fidy    1532
## 1935        390                                   Deviant Dale's IPA    1328
## 1936        390                                             Old Chub    1175
## 1937        390                                      Dale's Pale Ale    1166
## 1938        390                                      Dale's Pale Ale    1065
## 1939        391                                          Clem's Gold    1530
## 1940        391                                          Lizzy's Red    1529
## 1941        391                             Orlison India Pale Lager    1528
## 1942        391                                             Brünette    1527
## 1943        391                                           Havanüther    1526
## 1944        392                                          Agave Wheat    1522
## 1945        392                                     SummerBright Ale     397
## 1946        392                                          Lucky U IPA     193
## 1947        392                                        Avalanche Ale      83
## 1948        393                                            Saison 88    1519
## 1949        393                                            Black IPA     967
## 1950        393                               Santa Fe Irish Red Ale     599
## 1951        393                                 Santa Fe Oktoberfest     307
## 1952        393                                  Imperial Java Stout     305
## 1953        393                                    Freestyle Pilsner     304
## 1954        393                                     Happy Camper IPA     217
## 1955        394                                           Shark Bait    1508
## 1956        394                                 Gator Tail Brown Ale    1507
## 1957        394                                       Miami Vice IPA    1506
## 1958        394                                  Big Rod Coconut Ale    1325
## 1959        395                                       Oak Aged Cider    1503
## 1960        395                                         Ginger Cider    1466
## 1961        395                                 Schilling Hard Cider    1245
## 1962        396                           Green House India Pale Ale    1501
## 1963        396                                The One They Call Zoe    1004
## 1964        396                                           Alteration     502
## 1965        396                                             Pale Dog     501
## 1966        397                                          Super G IPA    1498
## 1967        398                                  1881 California Red    1479
## 1968        398                                       CAPT Black IPA    1478
## 1969        398                    Ruhstaller's Gilt Edge Lager Beer    1370
## 1970        398                                       CAPT Black IPA     883
## 1971        398                              1881 California Red Ale     882
## 1972        399                                Oval Beach Blonde Ale    1477
## 1973        400                           Squeaky Bike Nut Brown Ale    1476
## 1974        400                                     Dead Horse Amber     902
## 1975        400                           Rocket Bike American Lager     645
## 1976        400                                Johnny's American IPA     644
## 1977        401                                   Macon Progress Ale    1475
## 1978        401                                    Macon History Ale    1008
## 1979        402                                 Dusty Trail Pale Ale    1474
## 1980        402                                             Damnesia    1473
## 1981        402                                       Desolation IPA     837
## 1982        403                              Wolverine Premium Lager    1468
## 1983        404                                          Happy Cider    1467
## 1984        405                        Granny Smith Hard Apple Cider    1465
## 1985        405                                 Dry Hard Apple Cider    1464
## 1986        406                                Sudice American Stout    1455
## 1987        406                        Parcae Belgian Style Pale Ale    1454
## 1988        406                                     Norns Roggenbier    1453
## 1989        406                              Laimas Kölsch Style Ale    1452
## 1990        406                                Moirai India Pale Ale    1451
## 1991        407                           Lazy Monk Bohemian Pilsner    1445
## 1992        408                                      Blown Out Brown    1441
## 1993        408                                       Single Hop Ale    1413
## 1994        408                                         Sawtooth Ale    1411
## 1995        409                                             Pub Beer    1436
## 1996        410                                    Hat Trick Hop IPA    1433
## 1997        410                                  Yard Sale Amber Ale    1432
## 1998        411                                  Weiss Trash Culture    1417
## 1999        411                                          Sea Hag IPA     885
## 2000        411                                     Elm City Pilsner     884
## 2001        411                            Atlantic Amber Ale (2004)     757
## 2002        411                      668 Neighbor of the Beast12 oz.     568
## 2003        411                       Gandhi-Bot Double IPA (12 oz.)     320
## 2004        411            668 Neighbor of the Beast (16 oz.) (2010)      43
## 2005        411                Gandhi-Bot Double IPA (16 oz.) (2010)      42
## 2006        411                                Elm City Lager (2007)      41
## 2007        411                            Atlantic Amber Ale (2007)      40
## 2008        411                                Sea Hag IPA (Current)      39
## 2009        412                                            Dry Cider    1416
## 2010        412                                       Dry Hard Cider    1415
## 2011        413                               Sand Island Lighthouse    1410
## 2012        413                                Lily Flagg Milk Stout     925
## 2013        413                                       Monkeynaut IPA     637
## 2014        414            Heavy Machinery IPA Series #1: Heavy Fist    1409
## 2015        414                                       Fire Eagle IPA     343
## 2016        414                                           Peacemaker     342
## 2017        414                                           Pearl-Snap     341
## 2018        414                                        Black Thunder     340
## 2019        415                                           Kölsch 151    1408
## 2020        416                                  Tybee Island Blonde    1407
## 2021        416                                   Savannah Brown Ale    1406
## 2022        417                                        Helen's Blend    1405
## 2023        417                                    Jack's Hard Cider     823
## 2024        418                                      Hazed &amp; Infused    1395
## 2025        418                                      Hoopla Pale Ale     808
## 2026        418                               Hazed &amp; Infused (2010)      81
## 2027        419                                   Cascadian Dark Ale    1393
## 2028        419                                     Wheat the People     893
## 2029        420                                   Sanitas Saison Ale    1392
## 2030        420                                    Sanitas Black IPA    1391
## 2031        421                                        Beaver Logger    1383
## 2032        422                                   Nectar of the Hops    1375
## 2033        422                                      Sunshine Nectar    1374
## 2034        422                               Black Raspberry Nectar    1373
## 2035        423                                        Yellow Collar    1372
## 2036        423                                         Green Collar    1371
## 2037        424                                              Grazias    1351
## 2038        424                                          Habitus IPA    1346
## 2039        424                         Ex Umbris Rye Imperial Stout     904
## 2040        425                                   Patty's Chile Beer    1345
## 2041        425                            Colorojo Imperial Red Ale    1316
## 2042        425                                  Wynkoop Pumpkin Ale    1045
## 2043        425                          Rocky Mountain Oyster Stout    1035
## 2044        425                                            Belgorado     928
## 2045        425                                        Rail Yard Ale     807
## 2046        425                                      B3K Black Lager     620
## 2047        425                                  Silverback Pale Ale     145
## 2048        425                                 Rail Yard Ale (2009)      84
## 2049        426                                          First Press    1342
## 2050        426                                          Magic Apple    1341
## 2051        427                                     Quakertown Stout    1333
## 2052        427                              Greenbelt Farmhouse Ale    1332
## 2053        428                                  Track 1 Amber Lager    1330
## 2054        429                            Schlafly Yakima Wheat Ale    1324
## 2055        429                                 Schlafly Black Lager    1323
## 2056        429                                         Schlafly IPA    1078
## 2057        429                          Schlafly American Brown Ale    1077
## 2058        429                                  Schlafly Hefeweizen     588
## 2059        429                                Schlafly Summer Lager      53
## 2060        430                  Green Bullet Organic India Pale Ale    1322
## 2061        431                                       Face Plant IPA    1309
## 2062        431                                Rhino Chasers Pilsner    1308
## 2063        432                                            Paleo IPA    1307
## 2064        432                                     Buck Snort Stout    1306
## 2065        432                             Station 33 Firehouse Red    1305
## 2066        432                                    Slimy Pebble Pils    1304
## 2067        433                                  Blur India Pale Ale    1302
## 2068        434                             Gateway Kolsch Style Ale    1300
## 2069        434                              Wee-Heavy-Er Scotch Ale    1260
## 2070        434                                        13 Rebels ESB    1259
## 2071        435                           Angry Orchard Apple Ginger    1294
## 2072        435                            Angry Orchard Crisp Apple    1293
## 2073        435                            Angry Orchard Crisp Apple    1292
## 2074        436                                 No Limits Hefeweizen    1285
## 2075        436                             Honeyspot Road White IPA    1189
## 2076        436                               Road 2 Ruin Double IPA    1171
## 2077        436                                  Workers Comp Saison    1170
## 2078        436                                     Ol' Factory Pils    1169
## 2079        437                                    Na Zdraví Pilsner    1283
## 2080        437                                        Nice Rack IPA    1282
## 2081        438                                  East India Pale Ale    1279
## 2082        438                                  Brooklyn Summer Ale     756
## 2083        438                                  East India Pale Ale     566
## 2084        438                           Brooklyn Summer Ale (2011)     328
## 2085        438                              Brooklyn Lager (16 oz.)      66
## 2086        438                              Brooklyn Lager (12 oz.)      65
## 2087        439                              Northern Hawk Owl Amber    1278
## 2088        439                                            CEO Stout    1277
## 2089        439                                  Will Power Pale Ale    1276
## 2090        440                               Longboard Island Lager    1274
## 2091        440                               Longboard Island Lager    1220
## 2092        440                               Longboard Island Lager    1070
## 2093        440                               Longboard Island Lager     590
## 2094        441                                        SNO White Ale    1273
## 2095        441                                   BRIK Irish Red Ale     365
## 2096        441                                         AXL Pale Ale     273
## 2097        442                                           Rustic Red    1268
## 2098        442                                  Stimulator Pale Ale     697
## 2099        442                                         Old Town Ale     696
## 2100        442                                               Car 21     695
## 2101        442                                      Cache La Porter     694
## 2102        443                                O'Fallon Pumpkin Beer    1264
## 2103        443                                            5 Day IPA    1258
## 2104        443                                      O'Fallon Wheach     128
## 2105        444                                       Marble Pilsner    1262
## 2106        444                                Marble India Pale Ale     845
## 2107        445                                     Jack Pine Savage    1257
## 2108        445                      Forest Fire Imperial Smoked Rye    1256
## 2109        445                                 Bad Axe Imperial IPA    1255
## 2110        445                                         Morning Wood     986
## 2111        445                                        Bark Bite IPA     985
## 2112        446                                 Trail Maker Pale Ale    1251
## 2113        446                                     Action Man Lager    1250
## 2114        447                                      Cranberry Blend    1246
## 2115        447                                        Orignal Blend     977
## 2116        448                                             Big Nose    1242
## 2117        448                                         Cotton Mouth    1241
## 2118        448                               Stump Knocker Pale Ale    1240
## 2119        448                                         Midnight Oil    1239
## 2120        448                                           Wild Night    1238
## 2121        449                            Pit Stop Chocolate Porter    1237
## 2122        449                        Pace Setter Belgian Style Wit    1236
## 2123        449                      Back in the Saddle Rye Pale Ale    1047
## 2124        450                            Dodgy Knight Imperial IPA    1229
## 2125        450                                      TailGate Saison    1164
## 2126        450                                         TailGate IPA     663
## 2127        450                                         TailGate IPA     662
## 2128        450                                  TailGate Hefeweizen     623
## 2129        450                                      Blacktop Blonde     622
## 2130        450                                      Blacktop Blonde     362
## 2131        450                                  TailGate Hefeweizen     361
## 2132        451                                      Hoppy Bitch IPA    1227
## 2133        451                            Three Skulls Ale Pale Ale    1226
## 2134        452                                             Dank IPA    1224
## 2135        452                                      Dank IPA (2012)     964
## 2136        453                              All American Blonde Ale    1219
## 2137        453                                 All American Red Ale    1218
## 2138        454                                          Chuli Stout    1213
## 2139        454                                           Mother Ale    1159
## 2140        454                         Twister Creek India Pale Ale     947
## 2141        454                                    Single Engine Red     929
## 2142        455                                 Mirror Pond Pale Ale    1210
## 2143        456                                            Dam Lager    1207
## 2144        456                                         Red Clay IPA    1206
## 2145        457                                       Hips Don't Lie    1204
## 2146        457                                  Ride Again Pale Ale    1122
## 2147        457                                The Farmer's Daughter     700
## 2148        458                     Bomber Mountain Amber Ale (2013)    1200
## 2149        458                                Indian Paintbrush IPA    1199
## 2150        458                        Saddle Bronc Brown Ale (2013)    1198
## 2151        458                                 Wagon Box Wheat Beer    1197
## 2152        459                                  Skilak Scottish Ale    1193
## 2153        459                      Peninsula Brewers Reserve (PBR)    1187
## 2154        459                                    Sunken Island IPA     349
## 2155        459                           Skilak Scottish Ale (2011)     348
## 2156        460                                River North White Ale    1180
## 2157        460                                      River North Ale    1179
## 2158        461                 77 Fremont Select Spring Session IPA    1174
## 2159        461                             Fremont Organic Pale Ale    1116
## 2160        461                                       Abominable Ale     994
## 2161        461                                          Harvest Ale     901
## 2162        461                                   Fremont Summer Ale     875
## 2163        461                                  Universale Pale Ale     858
## 2164        461                                       Interurban IPA     857
## 2165        462                                            Mo's Gose    1172
## 2166        463                                      Colorado Native    1165
## 2167        463                               Colorado Native (2011)     431
## 2168        464                              La Frontera Premium IPA    1158
## 2169        464                                          Tejas Lager    1157
## 2170        464                                     Number 22 Porter    1156
## 2171        464                                  Big Bend Hefeweizen    1155
## 2172        464                                       Terlingua Gold    1154
## 2173        465                                        Descender IPA    1109
## 2174        465                                 Sweet As Pacific Ale    1108
## 2175        466                          Nut Sack Imperial Brown Ale    1107
## 2176        467                                 Pablo Beach Pale Ale    1106
## 2177        468                                       Tampa Pale Ale    1096
## 2178        468                               Orange Grove Wheat Ale    1095
## 2179        469                                     Side Kick Kölsch    1087
## 2180        470                                        RecreationAle    1082
## 2181        471                              Pete's ESP Lager (1998)    1062
## 2182        471                     Pete's Wicked Summer Brew (1995)    1061
## 2183        471                Pete's Wicked Bohemian Pilsner (1997)    1060
## 2184        471                        Pete's Wicked Pale Ale (1997)    1056
## 2185        471                     Pete's Wicked Summer Brew (2002)    1055
## 2186        471                     Pete's Wicked Summer Brew (1997)    1054
## 2187        471                     Pete's Wicked Summer Brew (1996)    1053
## 2188        472                           The Hole in Hadrian's Wall    1059
## 2189        472                                  33 Select Brown Ale    1058
## 2190        472                          Midwest Charm Farmhouse Ale     603
## 2191        472                                   Boji Blue Pale Ale     602
## 2192        472                        Winter Games Select #32 Stout     601
## 2193        472                            Boji Beach Golden Rye Ale     600
## 2194        473                                South Ridge Amber Ale    1057
## 2195        473                                       Summertime Ale     681
## 2196        474                                        Underachiever    1039
## 2197        475                                    Big Island Shandy    1027
## 2198        475                                     Preservation IPA    1026
## 2199        476                                  Watership Brown Ale    1021
## 2200        476                                          Gangway IPA     938
## 2201        476                                       Long Day Lager     715
## 2202        477                                         Orange Wheat    1016
## 2203        477                               Hangar 24 Helles Lager    1015
## 2204        478                                          Big Elm IPA    1003
## 2205        478                                      Gerry Dog Stout    1002
## 2206        478                                    413 Farmhouse Ale    1001
## 2207        479                                 Good People Pale Ale    1000
## 2208        479                             Snake Handler Double IPA     312
## 2209        479                                 Coffee Oatmeal Stout     311
## 2210        479                                      Good People IPA     309
## 2211        479                       Good People American Brown Ale     308
## 2212        480                                         Loose Cannon     990
## 2213        480                                      AARGHtoberfest!     989
## 2214        480                                     Davy Jones Lager     988
## 2215        481                                  Face Down Brown Ale     973
## 2216        481                                          Tempter IPA     827
## 2217        481                             Bridal Veil Rye Pale Ale     589
## 2218        482                                      Rude Parrot IPA     972
## 2219        482                              British Pale Ale (2010)     866
## 2220        482                                     British Pale Ale      48
## 2221        482                                Ballz Deep Double IPA      47
## 2222        483                                       Des Moines IPA     970
## 2223        483                            Capital Gold Golden Lager     969
## 2224        483                        Farmer John's Multi-Grain Ale     968
## 2225        484                             Topcutter India Pale Ale     966
## 2226        484                                    Field 41 Pale Ale     965
## 2227        485                          Manhattan Gold Lager (1990)     963
## 2228        486                     Mac's Highlander Pale Ale (2000)     962
## 2229        486                Mac's Scottish Style Amber Ale (2000)     961
## 2230        487                                          Wisco Disco     953
## 2231        488                                      Long Hammer IPA     945
## 2232        488                                      Long Hammer IPA     583
## 2233        488                                   Copper Hook (2011)     339
## 2234        489                        Dock Street Amber Beer (1992)     944
## 2235        490                                         Toxic Sludge     939
## 2236        490                                 Blue Point White IPA     692
## 2237        490                                Blue Point Summer Ale     667
## 2238        490                                        Toasted Lager     665
## 2239        491                                          Loafin Bräu     936
## 2240        491                                Old Elephant Foot IPA     544
## 2241        492                                     Deadicated Amber     924
## 2242        492                      Kaleidoscope Collaboration 2012     731
## 2243        492                          California Sunshine Rye IPA     730
## 2244        492                                 Full Boar Scotch Ale     647
## 2245        493                          Sunsplash Golden Ale (2004)     922
## 2246        494                            Northern Lights Amber Ale     921
## 2247        494                                       Polar Pale Ale     920
## 2248        494                                  Chugach Session Ale     919
## 2249        494                                      Fairweather IPA     648
## 2250        495                                     Frankenlou's IPA     918
## 2251        495                             Becky's Black Cat Porter     917
## 2252        496                                       Green Head IPA     915
## 2253        496                            Plum Island Belgian White     914
## 2254        496                                 Newburyport Pale Ale     913
## 2255        497                                      Hop Abomination     881
## 2256        497                                       Apricot Blonde     880
## 2257        497                                  Dry Dock Hefeweizen     872
## 2258        497                                   Dry Dock Amber Ale     871
## 2259        498                                     THP White (2006)     870
## 2260        498                                     THP Amber (2006)     869
## 2261        498                                     THP Light (2006)     868
## 2262        498                                      THP Dark (2006)     867
## 2263        499                                        Special Amber     855
## 2264        499                                        Special Amber     445
## 2265        500                                       Mystical Stout     826
## 2266        500                                       Bodacious Bock     825
## 2267        500                                      Ambitious Lager     813
## 2268        501                               Tonganoxie Honey Wheat     824
## 2269        501              Oregon Trail Unfiltered Raspberry Wheat     616
## 2270        501                                    Annie's Amber Ale      96
## 2271        502                           Woodchuck Amber Hard Cider     822
## 2272        503                     Sea Dog Wild Blueberry Wheat Ale     815
## 2273        504                                        Gordon (2005)     805
## 2274        504                       Ten Fidy Imperial Stout (2008)     804
## 2275        504                       Ten Fidy Imperial Stout (2007)     803
## 2276        504                                      Old Chub (2008)     787
## 2277        504                                      Old Chub (2004)     786
## 2278        504                                      Old Chub (2003)     785
## 2279        504                               Dale's Pale Ale (2008)     745
## 2280        504                               Dale's Pale Ale (2006)     744
## 2281        504                               Dale's Pale Ale (2004)     743
## 2282        504                               Dale's Pale Ale (2003)     742
## 2283        504                               Dale's Pale Ale (2002)     741
## 2284        504                                         Leroy (2005)     734
## 2285        504                                   Gordon Beer (2006)     733
## 2286        505                           Carolina Lighthouse (2007)     784
## 2287        505                               Carolina Blonde (2006)     783
## 2288        505                         Carolina Blonde Light (2005)     782
## 2289        506                                     Choc Beer (2003)     781
## 2290        507                                   T-6 Red Ale (2004)     780
## 2291        508                          Full Moon Belgian White Ale     768
## 2292        508                                     Desert Magic IPA     625
## 2293        508                                       Up River Light     326
## 2294        508                   Full Moon Belgian White Ale (2007)     132
## 2295        508                           Dry Heat Hefeweizen (2006)     131
## 2296        509                                       Hopluia (2004)     763
## 2297        510                                              Ace IPA     762
## 2298        510                                          P-51 Porter     761
## 2299        511                         Cold Smoke Scotch Ale (2007)     760
## 2300        511                               Double Haul IPA (2009)     759
## 2301        511                               Double Haul IPA (2006)     758
## 2302        511                                    Eddy Out Pale Ale      87
## 2303        511                                      Double Haul IPA      86
## 2304        511                                Cold Smoke Scotch Ale      85
## 2305        512                                  Archer's Ale (2004)     738
## 2306        513                                Chester's Beer (2005)     737
## 2307        514                                     On-On Ale (2008)     735
## 2308        515                                  Sweet Georgia Brown     719
## 2309        515                                      Rich Man's IIPA     718
## 2310        515                          Monkey Paw Oatmeal Pale Ale     717
## 2311        516                                   Trigger Blonde Ale     716
## 2312        516                               Crabtree Oatmeal Stout     659
## 2313        516                                    Eclipse Black IPA     556
## 2314        517                                 Dottie Seattle Lager     673
## 2315        518                        Mucho Aloha Hawaiian Pale Ale     668
## 2316        519                                        Nut Brown Ale     646
## 2317        519                                            White Ale     165
## 2318        520                                    Big River Pilsner     643
## 2319        520                                      House Brand IPA     632
## 2320        521                                            Hoppy Boy     641
## 2321        522                                        Snake Dog IPA     608
## 2322        522                              Underdog Atlantic Lager     607
## 2323        523                                          Scotty K NA     606
## 2324        523                                      Bacon Brown Ale     543
## 2325        523                                     Golden State Ale     347
## 2326        523                                        Baltic Porter     346
## 2327        523                                         Siamese twin      25
## 2328        524                                 This Season's Blonde     597
## 2329        524                                Independence Pass Ale     596
## 2330        525                              Triangle India Pale Ale     594
## 2331        525                                   Triangle White Ale     114
## 2332        525                          Triangle Belgian Golden Ale     113
## 2333        526                              Bomb Lager (New Recipe)     577
## 2334        526                              Bomb Lager (Old Recipe)     513
## 2335        527                         Churchkey Pilsner Style Beer     567
## 2336        528                                 Jon Boat Coastal Ale     559
## 2337        528                                             I-10 IPA     558
## 2338        528                                    People's Pale Ale     553
## 2339        529                                          Rocket Girl     550
## 2340        529                                         Ninja Porter     429
## 2341        529                                            Shiva IPA     428
## 2342        530                       Walter's Premium Pilsener Beer     541
## 2343        530                                     Floppin' Crappie     109
## 2344        531                    Tour de Nez Belgian IPA (Current)     538
## 2345        531                                 Roler Bock (Current)     504
## 2346        531                            Black Adder IBA (Current)     383
## 2347        531                           Very Noddy Lager (Current)      29
## 2348        531                          Tule Duck Red Ale (Current)      28
## 2349        531                Original Orange Blossom Ale (Current)      27
## 2350        531                          Black Noddy Lager (Current)      26
## 2351        532                             Dolores River Hefeweizen     524
## 2352        532                                    Dolores River ESB     450
## 2353        532                         Snaggletooth Double Pale Ale     449
## 2354        532                               Dolores River Pale Ale     448
## 2355        532                              Dolores River Dry Stout     447
## 2356        532                                   Dolores River Mild     446
## 2357        533                                   Inclined Plane Ale     520
## 2358        534                                          Jockamo IPA     516
## 2359        534                                          Purple Haze     515
## 2360        534                                          Abita Amber     514
## 2361        535                       High Country Pilsner (Current)     511
## 2362        535                                             Epic IPA      75
## 2363        535                                 Golden Trout Pilsner      74
## 2364        535                       Real McCoy Amber Ale (Current)      73
## 2365        536                          Great Falls Select Pale Ale     506
## 2366        536                                        Beltian White     181
## 2367        537                                    White Water Wheat     477
## 2368        537                        Grand Canyon American Pilsner     476
## 2369        537                        Grand Canyon Sunset Amber Ale     143
## 2370        537                            Black Iron India Pale Ale     142
## 2371        538                               Yellowstone Golden Ale     475
## 2372        538                                       Tumbleweed IPA     474
## 2373        538                              Lewis &amp; Clark Amber Ale     473
## 2374        538                              Miner's Gold Hefeweizen     472
## 2375        538                            Back Country Scottish Ale     471
## 2376        539                             Dundee Summer Wheat Beer     457
## 2377        540                                  Greenville Pale Ale     433
## 2378        541                                 Second Wind Pale Ale     419
## 2379        541                                           Sunny Haze     408
## 2380        542                                         Sky High Rye     413
## 2381        542                                              Whitsun     390
## 2382        543                                   River Pig Pale Ale     410
## 2383        543                                 Oaky's Oatmeal Stout     409
## 2384        544       Black Star Double Hopped Golden Lager (24 oz.)     404
## 2385        544       Black Star Double Hopped Golden Lager (12 oz.)     164
## 2386        545                            Pyramid Hefeweizen (2011)     399
## 2387        545                            Haywire Hefeweizen (2010)      82
## 2388        546                               Rumspringa Golden Bock     392
## 2389        546                        Lancaster German Style Kölsch     195
## 2390        547                     Common Sense Kentucky Common Ale     382
## 2391        547                                       Upstate I.P.W.     381
## 2392        548                                 Boneshaker Brown Ale     337
## 2393        548                                   Iron Mike Pale Ale     336
## 2394        549                                        Ponderosa IPA     335
## 2395        549                                     Liquid Amber Ale      64
## 2396        550                                     Wapiti Amber Ale     327
## 2397        551                                     Wyoming Pale Ale     324
## 2398        551                                Wind River Blonde Ale     323
## 2399        552                                       Bear Ass Brown     212
## 2400        552                                     Red Mountain Ale     161
## 2401        552                                         Ice Pick Ale     160
## 2402        553                              Mickey Finn's Amber Ale     174
## 2403        554                                   Heiner Brau Kölsch     129
## 2404        555                         BrewFarm Select Golden Lager     110
## 2405        556                                        Pilsner Ukiah      98
## 2406        557                             Heinnieweisse Weissebier      52
## 2407        557                                      Snapperhead IPA      51
## 2408        557                                    Moo Thunder Stout      50
## 2409        557                                    Porkslap Pale Ale      49
## 2410        558                            Urban Wilderness Pale Ale      30
##        ABV IBU                               Style Ounces
## 1    0.045  50                        American IPA   16.0
## 2    0.049  26                  Milk / Sweet Stout   16.0
## 3    0.048  19                   English Brown Ale   16.0
## 4    0.060  38                         Pumpkin Ale   16.0
## 5    0.060  25                     American Porter   16.0
## 6    0.056  47 Extra Special / Strong Bitter (ESB)   16.0
## 7    0.080  68      American Double / Imperial IPA   16.0
## 8    0.125  80                  English Barleywine   16.0
## 9    0.077  25                  Milk / Sweet Stout   16.0
## 10   0.042  42             American Pale Ale (APA)   16.0
## 11   0.050  25                     German Pilsener   16.0
## 12   0.066  21                         Pumpkin Ale   16.0
## 13   0.040  13                    Belgian Pale Ale   16.0
## 14   0.055  17                    American Pilsner   16.0
## 15   0.076  68      American Double / Imperial IPA   16.0
## 16   0.051  38              Saison / Farmhouse Ale   16.0
## 17   0.065  35                   American Wild Ale   16.0
## 18   0.060  65                        American IPA   16.0
## 19   0.050  20                   English Brown Ale   16.0
## 20   0.052  18          Keller Bier / Zwickel Bier   16.0
## 21   0.048  15                 American Pale Lager   12.0
## 22   0.072  80           American India Pale Lager   16.0
## 23   0.067  65           American India Pale Lager   12.0
## 24   0.049  45           American India Pale Lager   12.0
## 25   0.080 100      American Double / Imperial IPA   16.0
## 26   0.075  85                        American IPA   16.0
## 27   0.060  24                           Wheat Ale   16.0
## 28   0.080 100      American Double / Imperial IPA   16.0
## 29   0.063  30                           Cream Ale   16.0
## 30   0.058  28                              Kölsch   16.0
## 31   0.047  19             American Pale Wheat Ale   12.0
## 32   0.056  16            American Amber / Red Ale   12.0
## 33   0.046  17                              Kölsch   12.0
## 34   0.063  42                        American IPA   12.0
## 35   0.093  35    American Double / Imperial Stout   12.0
## 36   0.062  35                  American Brown Ale   12.0
## 37   0.060  35             American Pale Ale (APA)   12.0
## 38   0.048  35                              Kölsch   16.0
## 39   0.077  35                        American IPA   16.0
## 40   0.097  35      American Double / Imperial IPA   16.0
## 41   0.050  35             American Pale Ale (APA)   12.0
## 42   0.087  35                             Old Ale   12.0
## 43   0.061  35             American Pale Wheat Ale   12.0
## 44   0.071  35                        American IPA   12.0
## 45   0.083  35                              Tripel   12.0
## 46   0.050  35                        American IPA   12.0
## 47   0.095  75              Russian Imperial Stout   12.0
## 48   0.073  35              Saison / Farmhouse Ale   12.0
## 49   0.071  35                        American IPA   12.0
## 50   0.065  35                     American Porter   16.0
## 51   0.070  35                        American IPA   16.0
## 52   0.057  35                             Witbier   16.0
## 53   0.080  54                      American Stout   16.0
## 54   0.062  35                        American IPA   16.0
## 55   0.052  35             American Pale Ale (APA)   16.0
## 56   0.067  35              Saison / Farmhouse Ale   16.0
## 57   0.060  35                    Belgian Pale Ale   16.0
## 58   0.098  35    American Double / Imperial Stout   16.0
## 59   0.060  35                        American IPA   16.0
## 60   0.070  35                           Rauchbier   16.0
## 61   0.077  35                      Bière de Garde   16.0
## 62   0.065  35                         Belgian IPA   16.0
## 63   0.065  35                          Doppelbock   16.0
## 64   0.065  35              Saison / Farmhouse Ale   16.0
## 65   0.065  35                             Witbier   16.0
## 66   0.050  35                         Belgian IPA   16.0
## 67   0.090  35              Saison / Farmhouse Ale   16.0
## 68   0.055  35                         Belgian IPA   16.0
## 69   0.059  35              Saison / Farmhouse Ale   16.0
## 70   0.066  35                            Rye Beer   16.0
## 71   0.041  35                        Dunkelweizen   16.0
## 72   0.082  35             Belgian Strong Pale Ale   16.0
## 73   0.065  35                              Dubbel   16.0
## 74   0.062  35                    Belgian Dark Ale   16.0
## 75   0.056  35                    Belgian Dark Ale   16.0
## 76   0.056  35                    Belgian Pale Ale   16.0
## 77   0.061  35                             Witbier   16.0
## 78   0.063  35                       Oatmeal Stout   16.0
## 79   0.056  35                     American Porter   16.0
## 80   0.099  35                    Quadrupel (Quad)   16.0
## 81   0.051  35                           Rauchbier   16.0
## 82   0.062  35                         Belgian IPA   16.0
## 83   0.062  35                    Belgian Dark Ale   16.0
## 84   0.053  35                         Belgian IPA   16.0
## 85   0.063  35                            Rye Beer   16.0
## 86   0.064  35                      American Stout   16.0
## 87   0.070  35              Fruit / Vegetable Beer   16.0
## 88   0.067  35                    Belgian Dark Ale   16.0
## 89   0.067  35                    Belgian Dark Ale   16.0
## 90   0.050  35                    Belgian Pale Ale   16.0
## 91   0.060  35                      Bière de Garde   16.0
## 92   0.065  35                    Belgian Dark Ale   16.0
## 93   0.045  35                             Witbier   16.0
## 94   0.063  35                      American Stout   16.0
## 95   0.093  35                         Belgian IPA   16.0
## 96   0.073  35                   American Wild Ale   16.0
## 97   0.056  35              Fruit / Vegetable Beer   16.0
## 98   0.093  35      American Double / Imperial IPA   16.0
## 99   0.065  35                      Bière de Garde   16.0
## 100  0.050  35                  American Black Ale   16.0
## 101  0.090  35              Saison / Farmhouse Ale   16.0
## 102  0.082  35                              Tripel   16.0
## 103  0.098  35                    Belgian Dark Ale   16.0
## 104  0.060  35            American Amber / Red Ale   16.0
## 105  0.099  35                    Quadrupel (Quad)   16.0
## 106  0.095  35    American Double / Imperial Stout   16.0
## 107  0.092  35                   American Wild Ale   16.0
## 108  0.065  35                      Bière de Garde   16.0
## 109  0.099  35              Russian Imperial Stout   16.0
## 110  0.062  35            American Amber / Red Ale   16.0
## 111  0.090  35              Saison / Farmhouse Ale   16.0
## 112  0.092  35                              Tripel   16.0
## 113  0.097  35                         Belgian IPA   16.0
## 114  0.085  35             Belgian Strong Dark Ale   16.0
## 115  0.055  35              Saison / Farmhouse Ale   16.0
## 116  0.060  35                    Belgian Pale Ale   16.0
## 117  0.065  35                         Belgian IPA   16.0
## 118  0.041  12                 American Pale Lager   16.0
## 119  0.059  25            American Amber / Red Ale   16.0
## 120  0.069  20                              Dubbel   16.0
## 121  0.067  74                        American IPA   16.0
## 122  0.048  47                        American IPA   12.0
## 123  0.060  30              Foreign / Export Stout   12.0
## 124  0.052  35             American Pale Wheat Ale   12.0
## 125  0.068  35                  American Brown Ale   12.0
## 126  0.070  51                        American IPA   12.0
## 127  0.055  35                           Cream Ale   12.0
## 128  0.055  10                  American Brown Ale   12.0
## 129  0.048  15                 American Blonde Ale   12.0
## 130  0.058  35                  American Black Ale   12.0
## 131  0.065  65                        American IPA   12.0
## 132  0.050  40             American Pale Ale (APA)   12.0
## 133  0.050  35                        American IPA   12.0
## 134  0.058  72                        American IPA   12.0
## 135  0.045  35                  American Brown Ale   12.0
## 136  0.085  50              Scotch Ale / Wee Heavy   12.0
## 137  0.072  65                        American IPA   12.0
## 138  0.047  42                        American IPA   12.0
## 139  0.065  35                          Doppelbock   16.0
## 140  0.050  27                 American Blonde Ale   16.0
## 141  0.060 104                        American IPA   16.0
## 142  0.058  20                     American Porter   16.0
## 143  0.052  12              Fruit / Vegetable Beer   16.0
## 144  0.120  90              Russian Imperial Stout   16.0
## 145  0.055  35                          Roggenbier   16.0
## 146  0.085 115      American Double / Imperial IPA   16.0
## 147  0.058  36                        American IPA   16.0
## 148  0.051  22                       Irish Red Ale   16.0
## 149  0.052  50                     American Porter   16.0
## 150  0.045  35                      Czech Pilsener   16.0
## 151  0.072  75                            Rye Beer   16.0
## 152  0.058  35             American Pale Ale (APA)   16.0
## 153  0.070  46                        American IPA   16.0
## 154  0.055  64             American Pale Wheat Ale   16.0
## 155  0.055  31                       Oatmeal Stout   16.0
## 156  0.054  37             American Pale Ale (APA)   16.0
## 157  0.053  27      California Common / Steam Beer   16.0
## 158  0.055  35                       Oatmeal Stout   16.0
## 159  0.050  35                    Belgian Pale Ale   16.0
## 160  0.060  35                        American IPA   16.0
## 161  0.064  90                        American IPA   16.0
## 162  0.058  58             American Pale Ale (APA)   12.0
## 163  0.065  35                  American Brown Ale   16.0
## 164  0.068  35                  American Black Ale   16.0
## 165  0.078  35              Fruit / Vegetable Beer   24.0
## 166  0.055  40             American Pale Ale (APA)   12.0
## 167  0.099 115      American Double / Imperial IPA   12.0
## 168  0.060  35                           Cream Ale   12.0
## 169  0.065  35             American Pale Wheat Ale   16.0
## 170  0.068  16             American Pale Wheat Ale   16.0
## 171  0.072  86                        American IPA   16.0
## 172  0.068  35                        American IPA   16.0
## 173  0.055  40             American Pale Ale (APA)   16.0
## 174  0.052  29                             Altbier   16.0
## 175  0.054  35                        Scottish Ale   16.0
## 176  0.054  23                     American Porter   16.0
## 177  0.058  20                    Belgian Pale Ale   16.0
## 178  0.083  23              Scotch Ale / Wee Heavy   16.0
## 179  0.099  36                    Belgian Dark Ale   16.0
## 180  0.090  30              Scotch Ale / Wee Heavy   16.0
## 181  0.053  23              Scotch Ale / Wee Heavy   16.0
## 182  0.064  75                        American IPA   16.0
## 183  0.063  75                        American IPA   16.0
## 184  0.064  75                        American IPA   16.0
## 185  0.064  75                        American IPA   16.0
## 186  0.056  35                         Belgian IPA   16.0
## 187  0.090  30              Scotch Ale / Wee Heavy   16.0
## 188  0.065  55 Extra Special / Strong Bitter (ESB)   16.0
## 189  0.075  77                        American IPA   16.0
## 190  0.056  50             American Pale Ale (APA)   16.0
## 191  0.099  75              Russian Imperial Stout   16.0
## 192  0.063  23                  Flanders Oud Bruin   16.0
## 193  0.056  35                     American Porter   16.0
## 194  0.054  35                     German Pilsener   16.0
## 195  0.071  27                     Irish Dry Stout   16.0
## 196  0.054  23                        Scottish Ale   16.0
## 197  0.099  60                  English Barleywine   16.0
## 198  0.070  35                  American Brown Ale   16.0
## 199  0.090  24                    Quadrupel (Quad)   16.0
## 200  0.055  23                Märzen / Oktoberfest   16.0
## 201  0.052  24           Dortmunder / Export Lager   16.0
## 202  0.052  24           Dortmunder / Export Lager   16.0
## 203  0.080  35             Belgian Strong Pale Ale   16.0
## 204  0.091  91      American Double / Imperial IPA   16.0
## 205  0.090  30              Scotch Ale / Wee Heavy   16.0
## 206  0.075  77                        American IPA   16.0
## 207  0.055  23                Märzen / Oktoberfest   16.0
## 208  0.099  60                  English Barleywine   16.0
## 209  0.054  23                        Scottish Ale   16.0
## 210  0.053  20                           Cream Ale   16.0
## 211  0.056  50             American Pale Ale (APA)   16.0
## 212  0.049  23                 American Blonde Ale   16.0
## 213  0.070  61                         Belgian IPA   16.0
## 214  0.051  35             American Pale Wheat Ale   16.0
## 215  0.052  35             American Pale Ale (APA)   16.0
## 216  0.048  35                     American Porter   16.0
## 217  0.054  48                      Czech Pilsener   16.0
## 218  0.065  35                        American IPA   16.0
## 219  0.050  45                        American IPA   16.0
## 220  0.090  35             Belgian Strong Dark Ale   16.0
## 221  0.069  65                        American IPA   16.0
## 222  0.090  50                  English Strong Ale   16.0
## 223  0.046  15                              Kölsch   16.0
## 224  0.052  18                    Belgian Dark Ale   16.0
## 225  0.080  22                              Dubbel   12.0
## 226  0.085  90      American Double / Imperial IPA   16.0
## 227  0.056  35                                       16.0
## 228  0.068  70                        American IPA   16.0
## 229  0.051  35                         Smoked Beer   16.0
## 230  0.051  36             American Pale Ale (APA)   16.0
## 231  0.050  18                           Cream Ale   16.0
## 232  0.069  20                     American Porter   12.0
## 233  0.095  25                       Winter Warmer   16.0
## 234  0.091  99      American Double / Imperial IPA   16.0
## 235  0.055  35                Märzen / Oktoberfest   12.0
## 236  0.050  15                 American Blonde Ale   12.0
## 237  0.060  35             American Pale Wheat Ale   12.0
## 238  0.065  35                         Belgian IPA   12.0
## 239  0.055  20            American Amber / Red Ale   12.0
## 240  0.050  15                          Hefeweizen   12.0
## 241  0.070  85                        American IPA   12.0
## 242  0.069  20                     American Porter   12.0
## 243  0.055  45             American Pale Ale (APA)   12.0
## 244  0.081  35                Herbed / Spiced Beer   12.0
## 245  0.050  20              Fruit / Vegetable Beer   12.0
## 246  0.055  45             American Pale Ale (APA)   12.0
## 247  0.070  85                        American IPA   12.0
## 248  0.050  15                          Hefeweizen   12.0
## 249  0.055  45             American Pale Ale (APA)   12.0
## 250  0.055  20            American Amber / Red Ale   12.0
## 251  0.062  80                        American IPA   12.0
## 252  0.056  35                 American Strong Ale   12.0
## 253  0.045  35                          Hefeweizen   12.0
## 254  0.055  35                     American Porter   12.0
## 255  0.055  35             American Pale Ale (APA)   12.0
## 256  0.060  35                 American Blonde Ale   12.0
## 257  0.060  35                        American IPA   12.0
## 258  0.052  35             American Pale Ale (APA)   16.0
## 259  0.055  35                              Kölsch   16.0
## 260  0.050  35                        American IPA   16.0
## 261  0.069  34                   English Brown Ale   16.0
## 262  0.099 101      American Double / Imperial IPA   16.0
## 263  0.070  35                        American IPA   12.0
## 264  0.038  40                        American IPA   12.0
## 265  0.052  23                              Kölsch   12.0
## 266  0.070  75                        American IPA   12.0
## 267  0.046  35                 Munich Helles Lager   12.0
## 268  0.070  70                        American IPA   12.0
## 269  0.059  35                        American IPA   12.0
## 270  0.065  35                        American IPA   12.0
## 271  0.045  35             American Pale Wheat Ale   12.0
## 272  0.049  35          American Amber / Red Lager   12.0
## 273  0.056  35      California Common / Steam Beer   12.0
## 274  0.045  35                       Kristalweizen   12.0
## 275  0.055  45                      Czech Pilsener   12.0
## 276  0.048  20                              Kölsch   12.0
## 277  0.080  35      American Double / Imperial IPA   12.0
## 278  0.064  35              Saison / Farmhouse Ale   12.0
## 279  0.047  42                     German Pilsener   12.0
## 280  0.056  10                             Witbier   12.0
## 281  0.063  69                        American IPA   12.0
## 282  0.055  17                  American Brown Ale   12.0
## 283  0.054  26          American Amber / Red Lager   12.0
## 284  0.075  63                        American IPA   12.0
## 285  0.051  19              American Adjunct Lager   12.0
## 286  0.070  11                     American Porter   16.0
## 287  0.060  35              Fruit / Vegetable Beer   12.0
## 288  0.075  60                        American IPA   16.0
## 289  0.046   8                                Gose   16.0
## 290  0.048  20                     German Pilsener   16.0
## 291  0.055  35                        American IPA   16.0
## 292  0.045  35                        American IPA   16.0
## 293  0.035  35                                Gose   16.0
## 294  0.043  35             American Pale Ale (APA)   16.0
## 295  0.050 100                        American IPA   12.0
## 296  0.062  35                Märzen / Oktoberfest   12.0
## 297  0.080  35                         Pumpkin Ale   12.0
## 298  0.050  35                        American IPA   12.0
## 299  0.071  35                       Oatmeal Stout   12.0
## 300  0.062  35                  American White IPA   12.0
## 301  0.048  35             American Pale Ale (APA)   12.0
## 302  0.080  35            American Amber / Red Ale   12.0
## 303  0.081  35            American Amber / Red Ale   12.0
## 304  0.053  35                 American Blonde Ale   12.0
## 305  0.051  35                        Scottish Ale   12.0
## 306  0.061  35                             Witbier   12.0
## 307  0.055  35          American Amber / Red Lager   12.0
## 308  0.062  35                        American IPA   12.0
## 309  0.048  35              Fruit / Vegetable Beer   12.0
## 310  0.055  40             American Pale Ale (APA)   12.0
## 311  0.068  35                    Belgian Pale Ale   12.0
## 312  0.058  15                Herbed / Spiced Beer   12.0
## 313  0.061  31                Herbed / Spiced Beer   12.0
## 314  0.057  25                Märzen / Oktoberfest   12.0
## 315  0.068  28                     American Porter   12.0
## 316  0.065  70                        American IPA   12.0
## 317  0.050  14                             Witbier   12.0
## 318  0.085  34                              Tripel   16.9
## 319  0.048  20              Saison / Farmhouse Ale   16.0
## 320  0.062  35                     American Porter   16.0
## 321  0.056  20              Saison / Farmhouse Ale   16.0
## 322  0.050  20                       Oatmeal Stout   16.0
## 323  0.068 110                        American IPA   16.0
## 324  0.044  12                  American Brown Ale   16.0
## 325  0.072  93 Extra Special / Strong Bitter (ESB)   16.0
## 326  0.050  20                  Milk / Sweet Stout   16.0
## 327  0.050  20             American Pale Wheat Ale   16.0
## 328  0.052  35             American Pale Ale (APA)   16.0
## 329  0.085  35                              Tripel   16.0
## 330  0.050  20             American Pale Wheat Ale   12.0
## 331  0.050  16                     German Pilsener   16.0
## 332  0.072  93      American Double / Imperial IPA   16.0
## 333  0.044  22                  American Brown Ale   16.0
## 334  0.050  20                  Milk / Sweet Stout   16.0
## 335  0.063  60                        American IPA   16.0
## 336  0.100  52                       Baltic Porter   12.0
## 337  0.042  16                                Gose   12.0
## 338  0.080  35                    Belgian Pale Ale   12.0
## 339  0.032   7              Fruit / Vegetable Beer   16.0
## 340  0.065  62                        American IPA   24.0
## 341  0.047  50             American Pale Ale (APA)   12.0
## 342  0.099 111      American Double / Imperial IPA   12.0
## 343  0.070  70                 American Strong Ale   12.0
## 344  0.067  74                        American IPA   16.0
## 345  0.054  42                     German Pilsener   16.0
## 346  0.052  34                           Cream Ale   16.0
## 347  0.063  57                            Rye Beer   16.0
## 348  0.064  62                        American IPA   16.0
## 349  0.099  85                       Baltic Porter   12.0
## 350  0.059  47                  American Brown Ale   16.0
## 351  0.052  11             American Pale Wheat Ale   16.0
## 352  0.049  35              Saison / Farmhouse Ale   16.0
## 353  0.091 103      American Double / Imperial IPA   12.0
## 354  0.063  69                      American Stout   16.0
## 355  0.060  48                         Pumpkin Ale   16.0
## 356  0.054  42                     German Pilsener   16.0
## 357  0.052  34                           Cream Ale   16.0
## 358  0.063  57                            Rye Beer   16.0
## 359  0.064  62                        American IPA   16.0
## 360  0.055  35                  Berliner Weissbier   12.0
## 361  0.050  35                        American IPA   12.0
## 362  0.055  35                  Berliner Weissbier   12.0
## 363  0.055  35                  Berliner Weissbier   12.0
## 364  0.045  47                        American IPA   12.0
## 365  0.075  75                        American IPA   12.0
## 366  0.053  35                     German Pilsener   12.0
## 367  0.047  35                 American Blonde Ale   12.0
## 368  0.047  20                 American Blonde Ale   12.0
## 369  0.055  35                     German Pilsener   12.0
## 370  0.057  35                          Hefeweizen   12.0
## 371  0.064  35                        American IPA   12.0
## 372  0.054  35             American Pale Ale (APA)   12.0
## 373  0.040  35                     American Porter   12.0
## 374  0.070  70                        American IPA   12.0
## 375  0.128  35                    Quadrupel (Quad)   19.2
## 376  0.104  35                            Rye Beer   19.2
## 377  0.068  24                   American Wild Ale   19.2
## 378  0.099  51    American Double / Imperial Stout   19.2
## 379  0.076  35                  American Brown Ale   19.2
## 380  0.060  35              Saison / Farmhouse Ale   12.0
## 381  0.065  33                  American White IPA   12.0
## 382  0.075  30                   American Wild Ale   19.2
## 383  0.099  90      American Double / Imperial IPA   19.2
## 384  0.082  35                       Winter Warmer   16.0
## 385  0.077  35                         Pumpkin Ale   16.0
## 386  0.075  30                    Belgian Pale Ale   12.0
## 387  0.069  35              Foreign / Export Stout   12.0
## 388  0.048  15                        Vienna Lager   12.0
## 389  0.048  22                        Vienna Lager   12.0
## 390  0.067  35                   English Brown Ale   12.0
## 391  0.058  35             American Pale Ale (APA)   12.0
## 392  0.072  35                        American IPA   12.0
## 393  0.065  35            American Amber / Red Ale   16.0
## 394  0.044  44        English India Pale Ale (IPA)   12.0
## 395  0.083  35      American Double / Imperial IPA   16.0
## 396  0.057  27                 American Blonde Ale   12.0
## 397  0.055  35             American Pale Ale (APA)   16.0
## 398  0.054  45             American Pale Ale (APA)   12.0
## 399  0.045  35             American Pale Ale (APA)   12.0
## 400  0.052  16                          Hefeweizen   12.0
## 401  0.049  22                    Abbey Single Ale   12.0
## 402  0.063  76                        American IPA   12.0
## 403  0.050  12                                Gose   12.0
## 404  0.050  35              Fruit / Vegetable Beer   12.0
## 405  0.096  85      American Double / Imperial IPA   12.0
## 406  0.049  22                    Abbey Single Ale   12.0
## 407  0.053  40 Extra Special / Strong Bitter (ESB)   12.0
## 408  0.047  55             American Pale Ale (APA)   16.0
## 409  0.083 100      American Double / Imperial IPA   16.0
## 410  0.045  35                          Hefeweizen   12.0
## 411  0.068  35                        American IPA   12.0
## 412  0.050  35            American Amber / Red Ale   12.0
## 413  0.055  35                   English Brown Ale   12.0
## 414  0.035  11                  Berliner Weissbier   12.0
## 415  0.045  18                 American Blonde Ale   12.0
## 416  0.055  35                  American Brown Ale   12.0
## 417  0.060  35            American Amber / Red Ale   12.0
## 418  0.055  35                  American Black Ale   12.0
## 419  0.065  35                        American IPA   12.0
## 420  0.065  35                        American IPA   12.0
## 421  0.050  28             American Pale Wheat Ale   12.0
## 422  0.072  35                        American IPA   16.0
## 423  0.057  35 Extra Special / Strong Bitter (ESB)   16.0
## 424  0.099  85                  American Black Ale   16.0
## 425  0.073  69                        American IPA   16.0
## 426  0.075  90                        American IPA   16.0
## 427  0.040  37                      English Bitter   16.0
## 428  0.055  34                            Rye Beer   16.0
## 429  0.051  45                  American Brown Ale   16.0
## 430  0.051  45                  American Brown Ale   16.0
## 431  0.097 120      American Double / Imperial IPA   16.0
## 432  0.051  20          Keller Bier / Zwickel Bier   16.0
## 433  0.067  33              Saison / Farmhouse Ale   16.0
## 434  0.062  99                        American IPA   16.0
## 435  0.082  68                        American IPA   16.0
## 436  0.050  20                  American Brown Ale   16.0
## 437  0.060  46             American Pale Ale (APA)   12.0
## 438  0.075  25             Belgian Strong Pale Ale   12.0
## 439  0.059  35                      American Stout   12.0
## 440  0.056  35            American Amber / Red Ale   12.0
## 441  0.056  35            American Amber / Red Ale   12.0
## 442  0.052  15                             Witbier   12.0
## 443  0.060  35             American Pale Ale (APA)   12.0
## 444  0.052  25            American Amber / Red Ale   12.0
## 445  0.085  35                         Belgian IPA   24.0
## 446  0.082  35                              Tripel   24.0
## 447  0.083  35      American Double / Imperial IPA   24.0
## 448  0.080  35                        American IPA   24.0
## 449  0.075  35                        American IPA   24.0
## 450  0.075  35                         Belgian IPA   24.0
## 451  0.065  35              Saison / Farmhouse Ale   24.0
## 452  0.043   8                  Berliner Weissbier   24.0
## 453  0.075  35                        American IPA   24.0
## 454  0.053  35             American Pale Ale (APA)   24.0
## 455  0.053  27                                       12.0
## 456  0.065  33                  American Brown Ale   12.0
## 457  0.060  35                             Witbier   12.0
## 458  0.042  20                 Munich Helles Lager   12.0
## 459  0.068  35            American Amber / Red Ale   12.0
## 460  0.042  10                             Witbier   12.0
## 461  0.059  70                        American IPA   12.0
## 462  0.044   5                  Berliner Weissbier   12.0
## 463  0.070  82                        American IPA   12.0
## 464  0.050  35                 American Blonde Ale   12.0
## 465  0.059  35            American Amber / Red Ale   12.0
## 466  0.051  17                 American Blonde Ale   16.0
## 467  0.055  45                        American IPA   16.0
## 468  0.070  35                         Belgian IPA   16.0
## 469  0.047  25                     American Porter   16.0
## 470  0.058  18                            Rye Beer   16.0
## 471  0.071  75                        American IPA   16.0
## 472  0.047  19                 American Blonde Ale   16.0
## 473  0.060  23                     American Porter   16.0
## 474  0.055  45             American Pale Ale (APA)   16.0
## 475  0.085  90      American Double / Imperial IPA   12.0
## 476  0.042  10                                Gose   12.0
## 477  0.055  35             American Pale Ale (APA)   12.0
## 478  0.060  35                             Altbier   12.0
## 479  0.075 115      American Double / Imperial IPA   16.0
## 480  0.055  12                     American Porter   16.0
## 481  0.052  35              Fruit / Vegetable Beer   16.0
## 482  0.045   8                 American Blonde Ale   12.0
## 483  0.050  62                        American IPA   12.0
## 484  0.050  12                 Munich Helles Lager   12.0
## 485  0.057  35             American Pale Ale (APA)   12.0
## 486  0.063  69                        American IPA   16.0
## 487  0.058  43             American Dark Wheat Ale   12.0
## 488  0.058  43             American Dark Wheat Ale   12.0
## 489  0.051  17           Dortmunder / Export Lager   12.0
## 490  0.051  36             American Pale Ale (APA)   12.0
## 491  0.077  23                Märzen / Oktoberfest   12.0
## 492  0.045  35                      Bière de Garde   12.0
## 493  0.065  35             American Pale Ale (APA)   12.0
## 494  0.070  68                 American Strong Ale   12.0
## 495  0.065  35                        American IPA   12.0
## 496  0.060  35                  American Black Ale   12.0
## 497  0.072  87                        American IPA   12.0
## 498  0.056  32 Extra Special / Strong Bitter (ESB)   12.0
## 499  0.062  68                        American IPA   12.0
## 500  0.060  34                  American Black Ale   12.0
## 501  0.050  38                     German Pilsener   12.0
## 502  0.058  35             American Pale Wheat Ale   12.0
## 503  0.060  35                            Rye Beer   16.0
## 504  0.050  35                             Witbier   16.0
## 505  0.058  35             American Pale Wheat Ale   16.0
## 506  0.070  35                        American IPA   16.0
## 507  0.058  35                  American Brown Ale   16.0
## 508  0.056  35                      American Stout   12.0
## 509  0.056  35             American Pale Wheat Ale   12.0
## 510  0.056  35            American Amber / Red Ale   12.0
## 511  0.056  35             American Pale Ale (APA)   12.0
## 512  0.047  35                        American IPA   12.0
## 513  0.048  16                  American Brown Ale   12.0
## 514  0.046  20            American Amber / Red Ale   12.0
## 515  0.068  35                               Cider   16.0
## 516  0.027  21                              Radler   16.0
## 517  0.039  20             American Pale Wheat Ale   16.0
## 518  0.039  20             American Pale Wheat Ale   16.0
## 519  0.039  20             American Pale Wheat Ale   16.0
## 520  0.039  20             American Pale Wheat Ale   16.0
## 521  0.039  20             American Pale Wheat Ale   16.0
## 522  0.039  20             American Pale Wheat Ale   16.0
## 523  0.039  20             American Pale Wheat Ale   16.0
## 524  0.039  20             American Pale Wheat Ale   16.0
## 525  0.039  20             American Pale Wheat Ale   16.0
## 526  0.039  20             American Pale Wheat Ale   16.0
## 527  0.039  20             American Pale Wheat Ale   16.0
## 528  0.039  20             American Pale Wheat Ale   16.0
## 529  0.058  60            American Amber / Red Ale   16.0
## 530  0.058  35                      American Stout   16.0
## 531  0.066  75                        American IPA   16.0
## 532  0.073  70                 American Strong Ale   16.0
## 533  0.060  60                  American White IPA   16.0
## 534  0.058  60            American Amber / Red Ale   16.0
## 535  0.073  70                 American Strong Ale   16.0
## 536  0.051  32                      Czech Pilsener   16.0
## 537  0.066  75                        American IPA   16.0
## 538  0.052  35              Fruit / Vegetable Beer   12.0
## 539  0.052  35             American Pale Ale (APA)   12.0
## 540  0.050  35                 American Pale Lager   12.0
## 541  0.062  35                        American IPA   12.0
## 542  0.045  40                        American IPA   12.0
## 543  0.065  70                        American IPA   12.0
## 544  0.050  29                 American Pale Lager   12.0
## 545  0.056  21                     Euro Dark Lager   12.0
## 546  0.048  35                      Czech Pilsener   12.0
## 547  0.055  35          American Amber / Red Lager   12.0
## 548  0.052  35             American Pale Wheat Ale   16.0
## 549  0.048  35             American Pale Wheat Ale   12.0
## 550  0.052  18            American Amber / Red Ale   12.0
## 551  0.050  29                 American Pale Lager   12.0
## 552  0.052  18            American Amber / Red Ale   12.0
## 553  0.050  29                 American Pale Lager   16.0
## 554  0.065  70                        American IPA   16.0
## 555  0.052  18            American Amber / Red Ale   16.0
## 556  0.065  70                        American IPA   12.0
## 557  0.048  35             American Pale Wheat Ale   12.0
## 558  0.052  18            American Amber / Red Ale   12.0
## 559  0.052  35                     German Pilsener   12.0
## 560  0.072  65                        American IPA   12.0
## 561  0.060  35               Maibock / Helles Bock   12.0
## 562  0.060  35                            Rye Beer   12.0
## 563  0.056  37             American Pale Ale (APA)   16.0
## 564  0.048  26             American Pale Wheat Ale   12.0
## 565  0.050  28                      Czech Pilsener   12.0
## 566  0.072  65                        American IPA   16.0
## 567  0.056  37             American Pale Ale (APA)   12.0
## 568  0.056  35                             Witbier   12.0
## 569  0.056  35             American Pale Ale (APA)   12.0
## 570  0.056  35                        Scottish Ale   12.0
## 571  0.056  35                  American Brown Ale   12.0
## 572  0.056  35                  American Brown Ale   12.0
## 573  0.056  35                 American Blonde Ale   12.0
## 574  0.056  35            American Amber / Red Ale   12.0
## 575  0.053  35            American Amber / Red Ale   16.0
## 576  0.058  35                Märzen / Oktoberfest   16.0
## 577  0.085  69      American Double / Imperial IPA   12.0
## 578  0.063  65                        American IPA   16.0
## 579  0.048  11             American Pale Wheat Ale   16.0
## 580  0.054  30             American Pale Ale (APA)   16.0
## 581  0.054  30             American Pale Ale (APA)   12.0
## 582  0.042  18             American Pale Wheat Ale   16.0
## 583  0.042  18             American Pale Wheat Ale   12.0
## 584  0.042  20             American Pale Wheat Ale   12.0
## 585  0.061  35            American Amber / Red Ale   16.0
## 586  0.045  35                    American Pilsner   12.0
## 587  0.099  35      American Double / Imperial IPA   12.0
## 588  0.043  18                 American Blonde Ale   12.0
## 589  0.085  35                       Winter Warmer   12.0
## 590  0.079  18              Fruit / Vegetable Beer   16.0
## 591  0.047  11                              Kölsch   12.0
## 592  0.050  40             American Pale Ale (APA)   12.0
## 593  0.069  70                        American IPA   12.0
## 594  0.070  32                  American Brown Ale   12.0
## 595  0.060  30            American Amber / Red Ale   12.0
## 596  0.055  35              Fruit / Vegetable Beer   12.0
## 597  0.065  35                        American IPA   12.0
## 598  0.070  35                        American IPA   12.0
## 599  0.050  35            American Amber / Red Ale   12.0
## 600  0.067  35                   English Brown Ale   12.0
## 601  0.057  42            American Amber / Red Ale   12.0
## 602  0.055  42             American Pale Ale (APA)   12.0
## 603  0.060  60            American Amber / Red Ale   12.0
## 604  0.058  35                     American Porter   12.0
## 605  0.052  21                Märzen / Oktoberfest   12.0
## 606  0.043  45             American Pale Ale (APA)   12.0
## 607  0.072  75                        American IPA   12.0
## 608  0.048  25                 American Blonde Ale   12.0
## 609  0.052  67                        American IPA   16.0
## 610  0.054  20                           Cream Ale   16.0
## 611  0.070  35                       Oatmeal Stout   16.0
## 612  0.070  35                        American IPA   16.0
## 613  0.073  35                            Rye Beer   12.0
## 614  0.058  35                  American Brown Ale   12.0
## 615  0.054  35                     American Porter   12.0
## 616  0.082  35                          Doppelbock   16.0
## 617  0.075  93            American Amber / Red Ale   16.0
## 618  0.045  45                    American Pilsner   12.0
## 619  0.082  25                          Doppelbock   16.0
## 620  0.075  85                        American IPA   12.0
## 621  0.050  35                    Belgian Pale Ale   32.0
## 622  0.068  66                        American IPA   32.0
## 623  0.048  44             American Pale Ale (APA)   32.0
## 624  0.092  75      American Double / Imperial IPA   32.0
## 625  0.089 126      American Double / Imperial IPA   12.0
## 626  0.090  35                Herbed / Spiced Beer   12.0
## 627  0.070  35                     American Porter   12.0
## 628  0.055  35            American Amber / Red Ale   12.0
## 629  0.056  35                        American IPA   12.0
## 630  0.046  11                              Kölsch   12.0
## 631  0.065  75                        American IPA   12.0
## 632  0.052  24            American Amber / Red Ale   12.0
## 633  0.052  24            American Amber / Red Ale   12.0
## 634  0.051  35            American Amber / Red Ale   12.0
## 635  0.055  35                      Czech Pilsener   12.0
## 636  0.060  70                        American IPA   12.0
## 637  0.057  10                          Hefeweizen   12.0
## 638  0.049  35                 American Blonde Ale   12.0
## 639  0.050  10              Fruit / Vegetable Beer   12.0
## 640  0.058  45             American Pale Ale (APA)   12.0
## 641  0.068  85                        American IPA   12.0
## 642  0.048  16                               Other   12.0
## 643  0.057  40             American Pale Ale (APA)   12.0
## 644  0.060  35                     American Porter   12.0
## 645  0.050  28             American Pale Wheat Ale   12.0
## 646  0.057  36             American Pale Ale (APA)   12.0
## 647  0.070  70                  American White IPA   12.0
## 648  0.067  70                        American IPA   12.0
## 649  0.066  72                        American IPA   12.0
## 650  0.075  22              Scotch Ale / Wee Heavy   16.0
## 651  0.048  30                      Czech Pilsener   16.0
## 652  0.056  26                Märzen / Oktoberfest   12.0
## 653  0.070  94        English India Pale Ale (IPA)   16.0
## 654  0.047  35                 American Blonde Ale   12.0
## 655  0.068  35                        American IPA   16.0
## 656  0.047  35                 American Blonde Ale   12.0
## 657  0.047  35                 American Blonde Ale   12.0
## 658  0.048  38 Extra Special / Strong Bitter (ESB)   12.0
## 659  0.049  35                 Munich Dunkel Lager   16.0
## 660  0.053  45             American Pale Ale (APA)   12.0
## 661  0.064  35                       Winter Warmer   12.0
## 662  0.061  35                     American Porter   16.0
## 663  0.058  35             American Pale Ale (APA)   12.0
## 664  0.058  35                  American Brown Ale   12.0
## 665  0.048  35                      Czech Pilsener   12.0
## 666  0.048  35                 American Blonde Ale   16.0
## 667  0.066  72                        American IPA   16.0
## 668  0.051  11              Fruit / Vegetable Beer   12.0
## 669  0.065  82                        American IPA   12.0
## 670  0.028  15                    American Pilsner   12.0
## 671  0.050  40             American Pale Ale (APA)   12.0
## 672  0.090  60              Russian Imperial Stout   12.0
## 673  0.070 100                        American IPA   16.0
## 674  0.099 100      American Double / Imperial IPA   12.0
## 675  0.050  25                 American Blonde Ale   16.0
## 676  0.070 100                        American IPA   16.0
## 677  0.052  21                           Cream Ale   12.0
## 678  0.045  16                 American Blonde Ale   12.0
## 679  0.075  35                        American IPA   12.0
## 680  0.050   8                          Hefeweizen   12.0
## 681  0.058  44             American Pale Ale (APA)   12.0
## 682  0.052  35                      American Stout   12.0
## 683  0.069  35                        American IPA   12.0
## 684  0.070  88                        American IPA   12.0
## 685  0.058  35            American Amber / Red Ale   12.0
## 686  0.062  33              Saison / Farmhouse Ale   12.0
## 687  0.049  22                    American Pilsner   12.0
## 688  0.067  60                        American IPA   12.0
## 689  0.068  62                 American Pale Lager   12.0
## 690  0.050  20                             Witbier   12.0
## 691  0.051  45                     Euro Dark Lager   12.0
## 692  0.040  20                    American Pilsner   12.0
## 693  0.053  36             American Pale Ale (APA)   12.0
## 694  0.082 103      American Double / Imperial IPA   12.0
## 695  0.065  45             American Pale Ale (APA)   12.0
## 696  0.055  35              Saison / Farmhouse Ale   12.0
## 697  0.069  23                      Bière de Garde   12.0
## 698  0.085 110      American Double / Imperial IPA   12.0
## 699  0.092 100      American Double / Imperial IPA   12.0
## 700  0.085 110      American Double / Imperial IPA   12.0
## 701  0.072  40                             Old Ale   12.0
## 702  0.050  20                 American Blonde Ale   16.0
## 703  0.099 100      American Double / Imperial IPA   12.0
## 704  0.055  35              Saison / Farmhouse Ale   12.0
## 705  0.069  23                      Bière de Garde   12.0
## 706  0.083  50              Foreign / Export Stout   12.0
## 707  0.065  45             American Pale Ale (APA)   16.0
## 708  0.050  20                 American Blonde Ale   12.0
## 709  0.065  65             American Pale Ale (APA)   12.0
## 710  0.049  17                              Kölsch   12.0
## 711  0.057  25          American Amber / Red Lager   12.0
## 712  0.065  65                        American IPA   12.0
## 713  0.056  35             American Pale Wheat Ale   12.0
## 714  0.051  17                          Hefeweizen   12.0
## 715  0.060  35                Märzen / Oktoberfest   16.0
## 716  0.057  58                        American IPA   16.0
## 717  0.057  10              Fruit / Vegetable Beer   16.0
## 718  0.052  35                             Altbier   16.0
## 719  0.050  40                             Altbier   12.0
## 720  0.045  24          American Amber / Red Lager   12.0
## 721  0.050  40                             Altbier   12.0
## 722  0.052  42             American Pale Ale (APA)   12.0
## 723  0.049  35                 American Blonde Ale   12.0
## 724  0.045   6             American Pale Wheat Ale   16.0
## 725  0.065  35                       Winter Warmer   16.0
## 726  0.050  25                         Pumpkin Ale   16.0
## 727  0.050  35                      Czech Pilsener   16.0
## 728  0.065  25            American Amber / Red Ale   16.0
## 729  0.075  35                        American IPA   16.0
## 730  0.050  35             American Pale Ale (APA)   16.0
## 731  0.040  55                        American IPA   12.0
## 732  0.090  35                              Tripel   16.0
## 733  0.052  16                          Hefeweizen   12.0
## 734  0.058  25                 Munich Dunkel Lager   12.0
## 735  0.055  40             American Pale Ale (APA)   12.0
## 736  0.055  25                Märzen / Oktoberfest   12.0
## 737  0.047  20                              Kölsch   12.0
## 738  0.066  20              Saison / Farmhouse Ale   12.0
## 739  0.095  85      American Double / Imperial IPA   12.0
## 740  0.049  45          American Amber / Red Lager   12.0
## 741  0.052  15                          Hefeweizen   12.0
## 742  0.066  70                        American IPA   12.0
## 743  0.060  75                        American IPA   16.0
## 744  0.047  25               Maibock / Helles Bock   16.0
## 745  0.060  35                     Euro Pale Lager   12.0
## 746  0.075  33                  American Brown Ale   12.0
## 747  0.085 100      American Double / Imperial IPA   12.0
## 748  0.060  35             American Pale Ale (APA)   12.0
## 749  0.070  35                       Baltic Porter   12.0
## 750  0.048  25              Saison / Farmhouse Ale   16.0
## 751  0.046  35                     German Pilsener   12.0
## 752  0.052  23                 American Blonde Ale   12.0
## 753  0.070  70                        American IPA   12.0
## 754  0.044   5                                Gose   12.0
## 755  0.046  25                             Witbier   12.0
## 756  0.099  85                  American Black Ale   12.0
## 757  0.051  21                 American Blonde Ale   12.0
## 758  0.059  35                    English Pale Ale   12.0
## 759  0.053  52                     German Pilsener   12.0
## 760  0.060  50                 American Blonde Ale   12.0
## 761  0.051  21                 American Blonde Ale   12.0
## 762  0.050  35              American Adjunct Lager   12.0
## 763  0.041   8              American Adjunct Lager   12.0
## 764  0.041   8          American Amber / Red Lager   12.0
## 765  0.032  13                         Light Lager   12.0
## 766  0.068  35                  American Black Ale   12.0
## 767  0.047   9              American Adjunct Lager   12.0
## 768  0.047   9              American Adjunct Lager   12.0
## 769  0.054  33             American Pale Ale (APA)   12.0
## 770  0.047   9              American Adjunct Lager   12.0
## 771  0.052   9                  American Black Ale   12.0
## 772  0.063  64                        American IPA   12.0
## 773  0.047   9              American Adjunct Lager   12.0
## 774  0.047   9              American Adjunct Lager   12.0
## 775  0.047   9              American Adjunct Lager   16.0
## 776  0.062  35                       Winter Warmer   12.0
## 777  0.057  15                Märzen / Oktoberfest   16.0
## 778  0.052   7             American Pale Wheat Ale   16.0
## 779  0.050   7             American Pale Wheat Ale   12.0
## 780  0.050   7             American Pale Wheat Ale   12.0
## 781  0.035  35                 American Blonde Ale   12.0
## 782  0.049  13                              Kölsch   12.0
## 783  0.057  15                Märzen / Oktoberfest   12.0
## 784  0.054  32                  American Brown Ale   12.0
## 785  0.050   7             American Pale Wheat Ale   12.0
## 786  0.054  33             American Pale Ale (APA)   12.0
## 787  0.047  14          American Amber / Red Lager   12.0
## 788  0.047   9              American Adjunct Lager   12.0
## 789  0.056  35                 American Pale Lager   16.0
## 790  0.080  35                                Bock   12.0
## 791  0.056  35                       English Stout   12.0
## 792  0.075  89                        American IPA   12.0
## 793  0.056  35                           Cream Ale   12.0
## 794  0.049  28                          Chile Beer   12.0
## 795  0.052  35            American Amber / Red Ale   12.0
## 796  0.075  72                        American IPA   16.0
## 797  0.077  65                        American IPA   16.0
## 798  0.053  45 Extra Special / Strong Bitter (ESB)   12.0
## 799  0.058  60             American Pale Ale (APA)   12.0
## 800  0.050  20                 American Blonde Ale   12.0
## 801  0.080  80            American Amber / Red Ale   16.0
## 802  0.058  40                       Oatmeal Stout   16.0
## 803  0.050  20                 American Blonde Ale   16.0
## 804  0.058  60             American Pale Ale (APA)   16.0
## 805  0.099  35                American Malt Liquor   24.0
## 806  0.054  35                                Bock   16.0
## 807  0.040  35                         Light Lager   12.0
## 808  0.050  35                 American Pale Lager   12.0
## 809  0.062  35                 American Pale Lager   16.0
## 810  0.062  35                 American Pale Lager   12.0
## 811  0.055  35                 American Pale Lager   16.0
## 812  0.055  35                 American Pale Lager   12.0
## 813  0.055  35                 American Pale Lager   12.0
## 814  0.050  35              American Adjunct Lager   24.0
## 815  0.042  35                         Light Lager   12.0
## 816  0.055  35              American Adjunct Lager   12.0
## 817  0.050  35              American Adjunct Lager   12.0
## 818  0.059  14             American Pale Wheat Ale   12.0
## 819  0.069  17                 Munich Helles Lager   12.0
## 820  0.060  15                 Munich Dunkel Lager   12.0
## 821  0.058  21                      Czech Pilsener   12.0
## 822  0.057  68             American Pale Ale (APA)   12.0
## 823  0.058  21                      Czech Pilsener   12.0
## 824  0.059  14             American Pale Wheat Ale   12.0
## 825  0.065  35                     American Porter   12.0
## 826  0.069  35                               Cider   16.0
## 827  0.053  49             American Pale Ale (APA)   12.0
## 828  0.050  35                    American Pilsner   12.0
## 829  0.052  35            American Amber / Red Ale   12.0
## 830  0.057  35                       Oatmeal Stout   12.0
## 831  0.061  35 Extra Special / Strong Bitter (ESB)   12.0
## 832  0.048  32            American Amber / Red Ale   12.0
## 833  0.055  42             American Pale Ale (APA)   12.0
## 834  0.059  27                             Witbier   12.0
## 835  0.055  25                                Bock   12.0
## 836  0.062  65                        American IPA   12.0
## 837  0.082  65                  American Black Ale   12.0
## 838  0.055  35                  American Brown Ale   12.0
## 839  0.055  35                Märzen / Oktoberfest   12.0
## 840  0.060  35                     American Porter   12.0
## 841  0.045  35                        American IPA   12.0
## 842  0.070  60                        American IPA   12.0
## 843  0.070  60                        American IPA   12.0
## 844  0.063  35             American Pale Ale (APA)   12.0
## 845  0.070  60                        American IPA   12.0
## 846  0.070  60                        American IPA   12.0
## 847  0.070  60                        American IPA   12.0
## 848  0.055  35             American Pale Ale (APA)   12.0
## 849  0.052  35             American Pale Wheat Ale   16.0
## 850  0.075  70                        American IPA   12.0
## 851  0.075  70                        American IPA   12.0
## 852  0.080  65                     American Porter   12.0
## 853  0.050  35             American Pale Ale (APA)   12.0
## 854  0.055  25                   English Brown Ale   12.0
## 855  0.055  25                  American Brown Ale   12.0
## 856  0.050  35                 Munich Helles Lager   12.0
## 857  0.072  75            American Amber / Red Ale   12.0
## 858  0.075  70                        American IPA   12.0
## 859  0.050  18                             Witbier   12.0
## 860  0.048  18             American Pale Wheat Ale   12.0
## 861  0.052  35             American Pale Ale (APA)   12.0
## 862  0.041  35                           Cream Ale   12.0
## 863  0.049  35                  American Brown Ale   12.0
## 864  0.037  10                         Light Lager   16.0
## 865  0.052  30                    American Pilsner   16.0
## 866  0.053  30                  Milk / Sweet Stout   16.0
## 867  0.086  35                     German Pilsener   16.0
## 868  0.042  24             American Pale Wheat Ale   12.0
## 869  0.050  22                           Cream Ale   16.0
## 870  0.042  24             American Pale Wheat Ale   16.0
## 871  0.070  22                     American Porter   16.0
## 872  0.065  32                                Bock   16.0
## 873  0.055  15                Märzen / Oktoberfest   16.0
## 874  0.063  43                             Altbier   12.0
## 875  0.048  35                         Light Lager   12.0
## 876  0.060  35                         Pumpkin Ale   12.0
## 877  0.045  35                             Witbier   12.0
## 878  0.062  35                 Munich Helles Lager   12.0
## 879  0.065  35                        American IPA   12.0
## 880  0.038  35                         Light Lager   12.0
## 881  0.056  35                    English Pale Ale   12.0
## 882  0.060  35                        American IPA   16.0
## 883  0.050  35                    American Pilsner   12.0
## 884  0.092  72             Belgian Strong Dark Ale   12.0
## 885  0.087  29              Scotch Ale / Wee Heavy   12.0
## 886  0.054  36                     American Porter   12.0
## 887  0.047  35                          Hefeweizen   12.0
## 888  0.051  35             American Pale Ale (APA)   12.0
## 889  0.051  35             American Pale Ale (APA)   12.0
## 890  0.047  35                          Hefeweizen   12.0
## 891  0.060  35                     American Porter   12.0
## 892  0.075  35                      American Stout   16.0
## 893  0.057  47             American Pale Ale (APA)   12.0
## 894  0.058  11                          Hefeweizen   12.0
## 895  0.061  30                  American Brown Ale   12.0
## 896  0.067  70                        American IPA   12.0
## 897  0.054  24            American Amber / Red Ale   12.0
## 898  0.058  27                      American Stout   12.0
## 899  0.067  70                        American IPA   12.0
## 900  0.056  35            American Amber / Red Ale   12.0
## 901  0.055  35                 American Blonde Ale   12.0
## 902  0.070  60                        American IPA   12.0
## 903  0.070  35                     American Porter   12.0
## 904  0.050  21              Fruit / Vegetable Beer   12.0
## 905  0.045  18                 American Blonde Ale   12.0
## 906  0.055  37             American Pale Ale (APA)   12.0
## 907  0.045  28            American Amber / Red Ale   12.0
## 908  0.040  18                 American Blonde Ale   12.0
## 909  0.062  40                     American Porter   12.0
## 910  0.062  82                        American IPA   12.0
## 911  0.060  35                               Cider   12.0
## 912  0.060  35                               Cider   12.0
## 913  0.060  35                               Cider   12.0
## 914  0.060  35                               Cider   12.0
## 915  0.068 100                        American IPA   12.0
## 916  0.060  35                     American Porter   12.0
## 917  0.056  55             American Pale Ale (APA)   12.0
## 918  0.039  16              American Adjunct Lager   12.0
## 919  0.054  24            American Amber / Red Ale   12.0
## 920  0.061  94                        American IPA   12.0
## 921  0.061  94                        American IPA   12.0
## 922  0.056  55             American Pale Ale (APA)   12.0
## 923  0.056  55             American Pale Ale (APA)   12.0
## 924  0.056  55             American Pale Ale (APA)   12.0
## 925  0.056  55             American Pale Ale (APA)   12.0
## 926  0.056  55             American Pale Ale (APA)   12.0
## 927  0.054  24            American Amber / Red Ale   12.0
## 928  0.061  94                        American IPA   12.0
## 929  0.057  44             American Pale Ale (APA)   12.0
## 930  0.067  71                  American Black Ale   12.0
## 931  0.061  60                        American IPA   12.0
## 932  0.054  35             American Pale Ale (APA)   12.0
## 933  0.053  20                    American Pilsner   12.0
## 934  0.061  35                        American IPA   12.0
## 935  0.058  35            American Amber / Red Ale   12.0
## 936  0.050  10                         Pumpkin Ale   12.0
## 937  0.040  22          American Amber / Red Lager   12.0
## 938  0.040  42                        American IPA   12.0
## 939  0.073  83                        American IPA   12.0
## 940  0.040  17                 American Blonde Ale   12.0
## 941  0.040  32                         Schwarzbier   12.0
## 942  0.073  82                        American IPA   12.0
## 943  0.040  34             American Pale Ale (APA)   12.0
## 944  0.040  29             American Pale Ale (APA)   12.0
## 945  0.052  17                              Kölsch   12.0
## 946  0.060  21                                       12.0
## 947  0.051  35                     American Porter   12.0
## 948  0.042   9              Fruit / Vegetable Beer   12.0
## 949  0.067  47                        American IPA   12.0
## 950  0.060  21                        Scottish Ale   12.0
## 951  0.052  35                              Kölsch   12.0
## 952  0.050  20              Saison / Farmhouse Ale   16.0
## 953  0.065  47                      American Stout   16.0
## 954  0.050  35            American Amber / Red Ale   16.0
## 955  0.080  35      American Double / Imperial IPA   16.0
## 956  0.080  35      American Double / Imperial IPA   12.0
## 957  0.050  35                            Rye Beer   16.0
## 958  0.050  35              Saison / Farmhouse Ale   12.0
## 959  0.065  35                      American Stout   12.0
## 960  0.038  35                           Cream Ale   16.0
## 961  0.060  70                        American IPA   12.0
## 962  0.071  36              Saison / Farmhouse Ale   12.0
## 963  0.099  35             Belgian Strong Pale Ale   12.0
## 964  0.051  35             American Pale Ale (APA)   12.0
## 965  0.056  40                   English Brown Ale   12.0
## 966  0.072  35                  American Black Ale   12.0
## 967  0.063  35                        American IPA   12.0
## 968  0.045  28                              Kölsch   12.0
## 969  0.053  22                 American Blonde Ale   16.0
## 970  0.057  18              Fruit / Vegetable Beer   16.0
## 971  0.056  33                     American Porter   16.0
## 972  0.062  60                        American IPA   16.0
## 973  0.057  27           Dortmunder / Export Lager   16.0
## 974  0.053  22                 American Blonde Ale   16.0
## 975  0.056  33                     American Porter   16.0
## 976  0.057  25                Märzen / Oktoberfest   16.0
## 977  0.045  36                  American Brown Ale   16.0
## 978  0.057  18              Fruit / Vegetable Beer   16.0
## 979  0.057  27           Dortmunder / Export Lager   16.0
## 980  0.060  25             American Dark Wheat Ale   16.0
## 981  0.051  13                             Witbier   16.0
## 982  0.075  65                      American Stout   16.0
## 983  0.080  66                       English Stout   16.0
## 984  0.056  33                     American Porter   16.0
## 985  0.057  23                     Euro Dark Lager   16.0
## 986  0.042  26               English Dark Mild Ale   16.0
## 987  0.062  60                        American IPA   16.0
## 988  0.053  22                 American Blonde Ale   16.0
## 989  0.049  35                        American IPA   12.0
## 990  0.052  35             American Pale Ale (APA)   19.2
## 991  0.080  35              Scotch Ale / Wee Heavy   16.0
## 992  0.056  35                                       32.0
## 993  0.056  35                                       12.0
## 994  0.056  35                        American IPA   16.0
## 995  0.050  35                   English Brown Ale   12.0
## 996  0.056  35                        American IPA   12.0
## 997  0.065  65             American Pale Ale (APA)   12.0
## 998  0.065  65             American Pale Ale (APA)   12.0
## 999  0.053  35                      Czech Pilsener   19.2
## 1000 0.085  35                        American IPA   19.2
## 1001 0.085  35                        American IPA   16.0
## 1002 0.065  65             American Pale Ale (APA)   19.2
## 1003 0.070  35                  American Brown Ale   16.0
## 1004 0.065  65             American Pale Ale (APA)   12.0
## 1005 0.065  65             American Pale Ale (APA)   12.0
## 1006 0.087  85      American Double / Imperial IPA   12.0
## 1007 0.065  65             American Pale Ale (APA)   12.0
## 1008 0.065  65             American Pale Ale (APA)   12.0
## 1009 0.087  85      American Double / Imperial IPA   16.0
## 1010 0.090  35                    Belgian Dark Ale   16.0
## 1011 0.080  35             Belgian Strong Pale Ale   16.0
## 1012 0.080  70                 American Strong Ale   12.0
## 1013 0.080  35      American Double / Imperial IPA   16.0
## 1014 0.090  60      American Double / Imperial IPA   12.0
## 1015 0.087  85      American Double / Imperial IPA   12.0
## 1016 0.099  98              Russian Imperial Stout   12.0
## 1017 0.053  35                      Czech Pilsener   12.0
## 1018 0.099 100      American Double / Imperial IPA   12.0
## 1019 0.080  35                        Scottish Ale   12.0
## 1020 0.087  85      American Double / Imperial IPA   12.0
## 1021 0.065  65             American Pale Ale (APA)   12.0
## 1022 0.065  35             American Pale Ale (APA)   12.0
## 1023 0.058  35                        American IPA   12.0
## 1024 0.047  35               English Dark Mild Ale   12.0
## 1025 0.063  21                    American Pilsner   12.0
## 1026 0.070  68             American Pale Ale (APA)   12.0
## 1027 0.049  25                 American Blonde Ale   12.0
## 1028 0.055  35                     American Porter   12.0
## 1029 0.056  35             American Pale Ale (APA)   12.0
## 1030 0.043  60                        American IPA   12.0
## 1031 0.062  80                        American IPA   12.0
## 1032 0.042  35                                Gose   12.0
## 1033 0.042  35             American Pale Ale (APA)   12.0
## 1034 0.048  35                                Gose   12.0
## 1035 0.060  35                         Pumpkin Ale   12.0
## 1036 0.057  13                       Oatmeal Stout   12.0
## 1037 0.056   4                           Cream Ale   12.0
## 1038 0.070  80                        American IPA   12.0
## 1039 0.058  15            American Amber / Red Ale   12.0
## 1040 0.057  13                       Oatmeal Stout   12.0
## 1041 0.055  25                        Vienna Lager   16.0
## 1042 0.058  15            American Amber / Red Ale   12.0
## 1043 0.056   4                           Cream Ale   12.0
## 1044 0.057  13                       Oatmeal Stout   12.0
## 1045 0.069   6                       Winter Warmer   12.0
## 1046 0.070  80                        American IPA   12.0
## 1047 0.058  15            American Amber / Red Ale   12.0
## 1048 0.056   4                           Cream Ale   12.0
## 1049 0.055  28             American Pale Ale (APA)   12.0
## 1050 0.081  35      American Double / Imperial IPA   12.0
## 1051 0.082  35      American Double / Imperial IPA   16.0
## 1052 0.082  80      American Double / Imperial IPA   16.0
## 1053 0.055  30                     American Porter   16.0
## 1054 0.040  35                  Berliner Weissbier   12.0
## 1055 0.085  35      American Double / Imperial IPA   16.0
## 1056 0.055  35             American Pale Ale (APA)   12.0
## 1057 0.027  35                        American IPA   12.0
## 1058 0.055  35             American Pale Ale (APA)   12.0
## 1059 0.050  35             American Pale Ale (APA)   12.0
## 1060 0.068  35                      American Stout   16.0
## 1061 0.088  35      American Double / Imperial IPA   16.0
## 1062 0.065  35                        American IPA   16.0
## 1063 0.039  35               English Dark Mild Ale   12.0
## 1064 0.049  35                 American Blonde Ale   12.0
## 1065 0.058  35             American Pale Ale (APA)   16.0
## 1066 0.096  35      American Double / Imperial IPA   16.0
## 1067 0.082  35                     American Porter   16.0
## 1068 0.079  35      American Double / Imperial IPA   16.0
## 1069 0.060  35            American Amber / Red Ale   16.0
## 1070 0.055  35                      American Stout   16.0
## 1071 0.096  35      American Double / Imperial IPA   12.0
## 1072 0.073  35             American Pale Ale (APA)   16.0
## 1073 0.062  35                        American IPA   12.0
## 1074 0.060  35             American Pale Ale (APA)   12.0
## 1075 0.058  35                       Irish Red Ale   12.0
## 1076 0.055  35             American Pale Wheat Ale   12.0
## 1077 0.046  35                 Munich Helles Lager   12.0
## 1078 0.058  60             American Pale Ale (APA)   12.0
## 1079 0.066  35             American Pale Ale (APA)   12.0
## 1080 0.071  35                        American IPA   12.0
## 1081 0.090  35      American Double / Imperial IPA   12.0
## 1082 0.075  35                        American IPA   12.0
## 1083 0.077  35                       Oatmeal Stout   12.0
## 1084 0.045  35             American Pale Ale (APA)   12.0
## 1085 0.065  35                     American Porter   12.0
## 1086 0.055  35             American Pale Ale (APA)   12.0
## 1087 0.086  35      American Double / Imperial IPA   12.0
## 1088 0.072  35              Saison / Farmhouse Ale   12.0
## 1089 0.073  35              Saison / Farmhouse Ale   12.0
## 1090 0.069  35              Saison / Farmhouse Ale   12.0
## 1091 0.085  35                         Belgian IPA   12.0
## 1092 0.061  60             American Pale Ale (APA)   12.0
## 1093 0.050  35                    American Pilsner   12.0
## 1094 0.065  35                        American IPA   12.0
## 1095 0.059  22                       Winter Warmer   16.0
## 1096 0.057  35        English India Pale Ale (IPA)   12.0
## 1097 0.051  35                              Kölsch   12.0
## 1098 0.070  73                        American IPA   16.0
## 1099 0.068  21                    Belgian Pale Ale   12.0
## 1100 0.057  20              Scotch Ale / Wee Heavy   12.0
## 1101 0.045  25                    American Pilsner   12.0
## 1102 0.051  45             American Pale Ale (APA)   12.0
## 1103 0.052  35                     American Porter   16.0
## 1104 0.053  25                 American Blonde Ale   16.0
## 1105 0.063  35            American Amber / Red Ale   16.0
## 1106 0.068 100                        American IPA   16.0
## 1107 0.063  35            American Amber / Red Ale   16.0
## 1108 0.053  25                 American Blonde Ale   16.0
## 1109 0.077  40                 American Strong Ale   16.0
## 1110 0.053  20                   English Brown Ale   16.0
## 1111 0.077  40            American Amber / Red Ale   16.0
## 1112 0.060  53             American Pale Ale (APA)   16.0
## 1113 0.070  68                        American IPA   16.0
## 1114 0.082  25                       Baltic Porter   16.0
## 1115 0.049  27                      English Bitter   12.0
## 1116 0.048  35          Keller Bier / Zwickel Bier   12.0
## 1117 0.048  35             American Pale Ale (APA)   12.0
## 1118 0.068  35                               Cider   16.0
## 1119 0.069  35                               Cider   16.0
## 1120 0.068  35                               Cider   16.0
## 1121 0.068  35                               Cider   16.0
## 1122 0.068  35                               Cider   16.0
## 1123 0.052  35                               Cider   16.0
## 1124 0.040  12                         Light Lager   12.0
## 1125 0.050  17                    American Pilsner   12.0
## 1126 0.052  21                 American Blonde Ale   12.0
## 1127 0.070  70                        American IPA   12.0
## 1128 0.042  35             American Pale Ale (APA)   12.0
## 1129 0.041  41                        American IPA   12.0
## 1130 0.048  48                        American IPA   12.0
## 1131 0.052  27            American Amber / Red Ale   12.0
## 1132 0.062  70                        American IPA   12.0
## 1133 0.048  35                      Czech Pilsener   12.0
## 1134 0.062  70                        American IPA   12.0
## 1135 0.057  36             American Pale Ale (APA)   12.0
## 1136 0.054  20                  American Brown Ale   12.0
## 1137 0.052  27            American Amber / Red Ale   12.0
## 1138 0.062  70                        American IPA   12.0
## 1139 0.048  48                        American IPA   12.0
## 1140 0.046  35             American Pale Wheat Ale   12.0
## 1141 0.050  35                    American Pilsner   12.0
## 1142 0.060  55             American Pale Ale (APA)   12.0
## 1143 0.054  36              Foreign / Export Stout   12.0
## 1144 0.050  22                   English Brown Ale   12.0
## 1145 0.050  18                        Vienna Lager   12.0
## 1146 0.052  32             American Pale Ale (APA)   12.0
## 1147 0.068  60                        American IPA   12.0
## 1148 0.065  80                  American Black Ale   12.0
## 1149 0.052  28                        Vienna Lager   12.0
## 1150 0.046  18                 Munich Helles Lager   12.0
## 1151 0.056  55                        American IPA   12.0
## 1152 0.046  18                 Munich Helles Lager   16.0
## 1153 0.062  70                        American IPA   12.0
## 1154 0.052  35                        Vienna Lager   12.0
## 1155 0.042  35             American Pale Wheat Ale   12.0
## 1156 0.052  35                        Vienna Lager   12.0
## 1157 0.050  35             American Pale Ale (APA)   12.0
## 1158 0.056  35                 American Pale Lager   12.0
## 1159 0.068  35                    Belgian Pale Ale   12.0
## 1160 0.060  35                             Witbier   12.0
## 1161 0.085  35                      American Stout   12.0
## 1162 0.055  40             American Pale Ale (APA)   12.0
## 1163 0.050  35                              Kölsch   16.0
## 1164 0.059  55                        American IPA   12.0
## 1165 0.050  14                 American Pale Lager   12.0
## 1166 0.049  20                 American Blonde Ale   12.0
## 1167 0.078  60                 American Strong Ale   12.0
## 1168 0.063  70                        American IPA   12.0
## 1169 0.049  20                 American Blonde Ale   12.0
## 1170 0.048  13                 American Pale Lager   12.0
## 1171 0.065  90                        American IPA   12.0
## 1172 0.065  90                        American IPA   12.0
## 1173 0.049  20                 American Blonde Ale   12.0
## 1174 0.069  69                        American IPA   12.0
## 1175 0.045  25                              Kölsch   12.0
## 1176 0.077  30      American Double / Imperial IPA   12.0
## 1177 0.069  69                        American IPA   12.0
## 1178 0.060  50             American Pale Ale (APA)   12.0
## 1179 0.047  35             American Pale Wheat Ale   16.0
## 1180 0.051  35                        Dunkelweizen   16.0
## 1181 0.050  35                             Altbier   16.0
## 1182 0.045  35                              Kölsch   16.0
## 1183 0.075  53            American Amber / Red Ale   16.0
## 1184 0.046  35              Fruit / Vegetable Beer   16.0
## 1185 0.051  35                        American IPA   16.0
## 1186 0.075  53            American Amber / Red Ale   16.0
## 1187 0.069  35      American Double / Imperial IPA   16.0
## 1188 0.050  35                        Scottish Ale   16.0
## 1189 0.045  50                        American IPA   16.0
## 1190 0.045  15                             Witbier   16.0
## 1191 0.060  35                        American IPA   16.0
## 1192 0.072  75                        American IPA   19.2
## 1193 0.072  75                        American IPA   12.0
## 1194 0.042  22                 American Blonde Ale   12.0
## 1195 0.052  27                     American Porter   12.0
## 1196 0.052  23            American Amber / Red Ale   12.0
## 1197 0.054  42             American Pale Ale (APA)   12.0
## 1198 0.049  35                 American Blonde Ale   12.0
## 1199 0.054  35             American Pale Ale (APA)   12.0
## 1200 0.064  35                  American Brown Ale   19.2
## 1201 0.064  35                  American Brown Ale   12.0
## 1202 0.083  35                    Flanders Red Ale   19.2
## 1203 0.065  77                        American IPA   12.0
## 1204 0.062  62                        American IPA   12.0
## 1205 0.042  35             American Pale Wheat Ale   12.0
## 1206 0.045  35                     German Pilsener   12.0
## 1207 0.052  35                    Belgian Pale Ale   12.0
## 1208 0.062  35                        American IPA   12.0
## 1209 0.045  35                        American IPA   16.0
## 1210 0.065  35                        American IPA   16.0
## 1211 0.062  35                  American Black Ale   16.0
## 1212 0.067  35                        American IPA   16.0
## 1213 0.058  35             American Pale Ale (APA)   16.0
## 1214 0.052  35                             Witbier   16.0
## 1215 0.055  35             American Pale Ale (APA)   16.0
## 1216 0.088  35    American Double / Imperial Stout   16.0
## 1217 0.051  35          American Amber / Red Lager   16.0
## 1218 0.074  97                        American IPA   16.0
## 1219 0.052  40            American Amber / Red Ale   12.0
## 1220 0.071  35                        American IPA   12.0
## 1221 0.075  24                          Doppelbock   12.0
## 1222 0.075  85                        American IPA   16.0
## 1223 0.068  75                        American IPA   16.0
## 1224 0.052  50             American Pale Ale (APA)   16.0
## 1225 0.067  75            American Amber / Red Ale   16.0
## 1226 0.055  30              Saison / Farmhouse Ale   16.0
## 1227 0.047  46             American Pale Wheat Ale   16.0
## 1228 0.058  40                      American Stout   16.0
## 1229 0.065 115            American Amber / Red Ale   16.0
## 1230 0.048  35 Extra Special / Strong Bitter (ESB)   12.0
## 1231 0.040  35              Fruit / Vegetable Beer   12.0
## 1232 0.066  35        English India Pale Ale (IPA)   12.0
## 1233 0.055  35          American Amber / Red Lager   12.0
## 1234 0.071  60                        American IPA   12.0
## 1235 0.052  35                     American Porter   12.0
## 1236 0.048  38                        American IPA   12.0
## 1237 0.065  35            American Amber / Red Ale   12.0
## 1238 0.066  35                Herbed / Spiced Beer   12.0
## 1239 0.055  35                  American Brown Ale   12.0
## 1240 0.045  35                 American Blonde Ale   12.0
## 1241 0.055  35                           Cream Ale   12.0
## 1242 0.069  35                     American Porter   12.0
## 1243 0.060  35                        American IPA   12.0
## 1244 0.043  21             American Pale Wheat Ale   12.0
## 1245 0.049  21                   English Brown Ale   12.0
## 1246 0.055  35             American Pale Ale (APA)   12.0
## 1247 0.060  40                 American Blonde Ale   12.0
## 1248 0.060  20                             Witbier   12.0
## 1249 0.090 118      American Double / Imperial IPA   16.0
## 1250 0.055  35              Saison / Farmhouse Ale   12.0
## 1251 0.063  23                  American Brown Ale   12.0
## 1252 0.056  12                        Dunkelweizen   12.0
## 1253 0.071  69        English India Pale Ale (IPA)   12.0
## 1254 0.065  35              Saison / Farmhouse Ale   12.0
## 1255 0.053  35              Saison / Farmhouse Ale   12.0
## 1256 0.050  18                             Witbier   12.0
## 1257 0.069  65                        American IPA   12.0
## 1258 0.050  12                           Cream Ale   12.0
## 1259 0.048   9                    American Pilsner   12.0
## 1260 0.064  66                        American IPA   12.0
## 1261 0.060  52                     American Porter   12.0
## 1262 0.057  52                     American Porter   12.0
## 1263 0.070  80                        American IPA   12.0
## 1264 0.060  25                          Hefeweizen   12.0
## 1265 0.055  35            American Amber / Red Ale   12.0
## 1266 0.081  17                 American Strong Ale   16.0
## 1267 0.095 104      American Double / Imperial IPA   12.0
## 1268 0.041  35      California Common / Steam Beer   16.0
## 1269 0.067  85            American Amber / Red Ale   16.0
## 1270 0.069  81                        American IPA   12.0
## 1271 0.058  38            American Amber / Red Ale   12.0
## 1272 0.099 100                  American Black Ale   16.0
## 1273 0.039   9                  Berliner Weissbier   16.0
## 1274 0.078  80      American Double / Imperial IPA   16.0
## 1275 0.042  35                        American IPA   12.0
## 1276 0.063  61                        American IPA   12.0
## 1277 0.063  61                        American IPA   12.0
## 1278 0.048  12                             Witbier   12.0
## 1279 0.050  24                  American Brown Ale   12.0
## 1280 0.057  70                        American IPA   12.0
## 1281 0.063  55             American Pale Ale (APA)   12.0
## 1282 0.070  80                        American IPA   16.0
## 1283 0.050  16                             Witbier   16.0
## 1284 0.080  69                 American Strong Ale   16.0
## 1285 0.055  40                Märzen / Oktoberfest   16.0
## 1286 0.080  35              Scotch Ale / Wee Heavy   12.0
## 1287 0.050  15                 American Blonde Ale   12.0
## 1288 0.053  11                          Hefeweizen   12.0
## 1289 0.055  35                     American Porter   12.0
## 1290 0.092 115      American Double / Imperial IPA   12.0
## 1291 0.065  80                        American IPA   12.0
## 1292 0.070  35                    Belgian Pale Ale   12.0
## 1293 0.060  35             American Pale Ale (APA)   12.0
## 1294 0.072  50                        American IPA   12.0
## 1295 0.049  15                 American Blonde Ale   12.0
## 1296 0.050  26            American Amber / Red Ale   12.0
## 1297 0.053  35                      Czech Pilsener   16.0
## 1298 0.056  35                     American Porter   16.0
## 1299 0.055  35              American Adjunct Lager   16.0
## 1300 0.059  35            American Amber / Red Ale   16.0
## 1301 0.050  35                  Milk / Sweet Stout   16.0
## 1302 0.070  35                        American IPA   16.0
## 1303 0.055  35              American Adjunct Lager   12.0
## 1304 0.099  43                         Pumpkin Ale   16.0
## 1305 0.090 130      American Double / Imperial IPA   16.0
## 1306 0.055  64                        American IPA   12.0
## 1307 0.054  35                     German Pilsener   12.0
## 1308 0.055  30            American Amber / Red Ale   12.0
## 1309 0.071  16                     American Porter   16.0
## 1310 0.058  35              Fruit / Vegetable Beer   16.0
## 1311 0.050  15                          Hefeweizen   12.0
## 1312 0.050  50             American Pale Ale (APA)   12.0
## 1313 0.093  90      American Double / Imperial IPA   12.0
## 1314 0.052  15              American Adjunct Lager   12.0
## 1315 0.052  15                Herbed / Spiced Beer   12.0
## 1316 0.062  45                  American White IPA   12.0
## 1317 0.048  35                               Cider   12.0
## 1318 0.050  28                              Kölsch   12.0
## 1319 0.059  42                        American IPA   12.0
## 1320 0.059  20                         Pumpkin Ale   12.0
## 1321 0.055  30                Märzen / Oktoberfest   12.0
## 1322 0.059  42                        American IPA   12.0
## 1323 0.050  28                              Kölsch   12.0
## 1324 0.048  10             American Pale Wheat Ale   12.0
## 1325 0.050  28                              Kölsch   12.0
## 1326 0.059  42                        American IPA   12.0
## 1327 0.086  35      American Double / Imperial IPA   12.0
## 1328 0.060  35                     American Porter   12.0
## 1329 0.049  35                 American Blonde Ale   12.0
## 1330 0.070  35                        American IPA   12.0
## 1331 0.050  35            American Amber / Red Ale   12.0
## 1332 0.070  35                            Rye Beer   24.0
## 1333 0.060  45                      American Stout   12.0
## 1334 0.050  22                              Kölsch   12.0
## 1335 0.070  65                        American IPA   12.0
## 1336 0.044  45             American Pale Ale (APA)   12.0
## 1337 0.052  26             American Pale Ale (APA)   12.0
## 1338 0.042  35                           Cream Ale   12.0
## 1339 0.059  35              Saison / Farmhouse Ale   12.0
## 1340 0.062  61                        American IPA   12.0
## 1341 0.045  23                    American Pilsner   12.0
## 1342 0.072  75                 American Pale Lager   16.0
## 1343 0.058  35              Saison / Farmhouse Ale   12.0
## 1344 0.074  74                        American IPA   16.0
## 1345 0.080  70                        American IPA   16.0
## 1346 0.094  92                        American IPA   16.0
## 1347 0.059  60                        American IPA   16.0
## 1348 0.046  15                          Hefeweizen   16.0
## 1349 0.068  65                        American IPA   16.0
## 1350 0.059  60                        American IPA   12.0
## 1351 0.050  35                              Kölsch   16.0
## 1352 0.055  20                  American Brown Ale   16.0
## 1353 0.080  70                        American IPA   16.0
## 1354 0.080  70                        American IPA   16.0
## 1355 0.059  60                        American IPA   16.0
## 1356 0.046  15                          Hefeweizen   16.0
## 1357 0.056  20                        Dunkelweizen   12.0
## 1358 0.056  30                 American Blonde Ale   12.0
## 1359 0.052  50            American Amber / Red Ale   12.0
## 1360 0.070  75                        American IPA   12.0
## 1361 0.055  20                           Cream Ale   12.0
## 1362 0.045  35                 Munich Helles Lager   12.0
## 1363 0.052  30                     German Pilsener   16.0
## 1364 0.060  30              Saison / Farmhouse Ale   16.0
## 1365 0.038  18               English Dark Mild Ale   12.0
## 1366 0.051  31                    Belgian Pale Ale   12.0
## 1367 0.045  35                    Belgian Pale Ale   12.0
## 1368 0.055  30                     American Porter   12.0
## 1369 0.065  65                        American IPA   12.0
## 1370 0.045  35                  Berliner Weissbier   12.0
## 1371 0.070  40                        American IPA   12.0
## 1372 0.052  18                 American Blonde Ale   12.0
## 1373 0.035  35                         Light Lager   12.0
## 1374 0.045  35                              Kölsch   16.0
## 1375 0.065   8              Fruit / Vegetable Beer   16.0
## 1376 0.055  30             American Pale Ale (APA)   16.0
## 1377 0.045  35                   English Brown Ale   16.0
## 1378 0.060  60                        American IPA   12.0
## 1379 0.045  35                 American Blonde Ale   12.0
## 1380 0.089  88      American Double / Imperial IPA   16.0
## 1381 0.054  35                  American Brown Ale   12.0
## 1382 0.070  35        English India Pale Ale (IPA)   16.0
## 1383 0.056  35            American Amber / Red Ale   12.0
## 1384 0.069  69                        American IPA   12.0
## 1385 0.055  18                 Munich Helles Lager   12.0
## 1386 0.069  35                               Cider   16.0
## 1387 0.069  35                               Cider   16.0
## 1388 0.069  35                               Cider   16.0
## 1389 0.050  35                  American Black Ale   12.0
## 1390 0.050  35                  American Black Ale   12.0
## 1391 0.045  35              Saison / Farmhouse Ale   12.0
## 1392 0.090  35      American Double / Imperial IPA   16.0
## 1393 0.080  80                  American Black Ale   16.0
## 1394 0.086  35             Belgian Strong Dark Ale   16.0
## 1395 0.050  22             American Pale Wheat Ale   16.0
## 1396 0.053  35                      American Stout   16.0
## 1397 0.080  72            American Amber / Red Ale   16.0
## 1398 0.055  35             American Pale Ale (APA)   16.0
## 1399 0.075  35                        American IPA   16.0
## 1400 0.055  35             American Pale Ale (APA)   16.0
## 1401 0.047  35                 American Blonde Ale   16.0
## 1402 0.070  18                                Bock   16.0
## 1403 0.055  40                        American IPA   16.0
## 1404 0.080  35              Saison / Farmhouse Ale   16.0
## 1405 0.050  22                              Kölsch   16.0
## 1406 0.054  55      California Common / Steam Beer   12.0
## 1407 0.067  70                        American IPA   12.0
## 1408 0.050  28                         Schwarzbier   12.0
## 1409 0.054  48                     German Pilsener   12.0
## 1410 0.040  39             American Pale Ale (APA)   12.0
## 1411 0.082  35            American Amber / Red Ale   16.0
## 1412 0.055  55             American Pale Ale (APA)   12.0
## 1413 0.050  35                    Belgian Pale Ale   12.0
## 1414 0.073  35                    Belgian Pale Ale   12.0
## 1415 0.070  35                              Dubbel   12.0
## 1416 0.070  35                        American IPA   12.0
## 1417 0.050  35                     American Porter   12.0
## 1418 0.045  35                        American IPA   12.0
## 1419 0.074  35                          Doppelbock   12.0
## 1420 0.068  65                        American IPA   12.0
## 1421 0.058  15                      American Stout   12.0
## 1422 0.058  35                      American Stout   12.0
## 1423 0.080  35              Foreign / Export Stout   12.0
## 1424 0.056  35                      American Stout   12.0
## 1425 0.042  18                 American Pale Lager   12.0
## 1426 0.053  35                 American Blonde Ale   12.0
## 1427 0.061  35             American Pale Ale (APA)   12.0
## 1428 0.057  58 Extra Special / Strong Bitter (ESB)   12.0
## 1429 0.068  65                        American IPA   12.0
## 1430 0.062  72                        American IPA   12.0
## 1431 0.065  35                  Milk / Sweet Stout   12.0
## 1432 0.060  30            American Amber / Red Ale   12.0
## 1433 0.046  35                    American Pilsner   12.0
## 1434 0.050  61             American Pale Wheat Ale   12.0
## 1435 0.055  35            American Amber / Red Ale   16.0
## 1436 0.049  10                 American Blonde Ale   16.0
## 1437 0.059  42        English India Pale Ale (IPA)   12.0
## 1438 0.046  30            American Amber / Red Ale   12.0
## 1439 0.072  33                             Altbier   16.0
## 1440 0.040   8              Fruit / Vegetable Beer   12.0
## 1441 0.046  30                             Altbier   12.0
## 1442 0.052  49             American Pale Ale (APA)   12.0
## 1443 0.052  35                 American Pale Lager   12.0
## 1444 0.053  40             American Pale Ale (APA)   12.0
## 1445 0.053  18                             Altbier   12.0
## 1446 0.043  35                        American IPA   12.0
## 1447 0.040  35                      Czech Pilsener   12.0
## 1448 0.060  35                   American Wild Ale   16.0
## 1449 0.096  35      American Double / Imperial IPA   16.0
## 1450 0.080  35    American Double / Imperial Stout   16.0
## 1451 0.070  35                        American IPA   16.0
## 1452 0.080 120      American Double / Imperial IPA   16.0
## 1453 0.080 120      American Double / Imperial IPA   16.0
## 1454 0.053  22                       Irish Red Ale   12.0
## 1455 0.060  50                        American IPA   12.0
## 1456 0.099  35                 American Barleywine   12.0
## 1457 0.055  45                  American White IPA   12.0
## 1458 0.056  28                 American Blonde Ale   12.0
## 1459 0.060  49 Extra Special / Strong Bitter (ESB)   12.0
## 1460 0.068  90                        American IPA   12.0
## 1461 0.065  22                       Winter Warmer   12.0
## 1462 0.050  10              Fruit / Vegetable Beer   12.0
## 1463 0.046  27             American Pale Wheat Ale   12.0
## 1464 0.065  80                  American Black Ale   12.0
## 1465 0.054  45             American Pale Ale (APA)   12.0
## 1466 0.055  40        English India Pale Ale (IPA)   12.0
## 1467 0.053  20             American Pale Ale (APA)   12.0
## 1468 0.078  35              Saison / Farmhouse Ale   12.0
## 1469 0.060  35                        American IPA   12.0
## 1470 0.065  35                     American Porter   12.0
## 1471 0.045  35                 American Blonde Ale   12.0
## 1472 0.076  65                         Belgian IPA   16.0
## 1473 0.062  40                 American Pale Lager   16.0
## 1474 0.088  77      American Double / Imperial IPA   16.0
## 1475 0.042  30                        American IPA   16.0
## 1476 0.040  34                     Irish Dry Stout   16.0
## 1477 0.052  35            American Amber / Red Ale   12.0
## 1478 0.065  35                        American IPA   12.0
## 1479 0.075  35                             Braggot   12.0
## 1480 0.056  35             American Dark Wheat Ale   12.0
## 1481 0.045  44                        American IPA   12.0
## 1482 0.050  16               English Pale Mild Ale   12.0
## 1483 0.087  80      American Double / Imperial IPA   16.0
## 1484 0.051  24            American Amber / Red Ale   16.0
## 1485 0.075  51                        American IPA   16.0
## 1486 0.065  20              Saison / Farmhouse Ale   16.0
## 1487 0.092  35                             Witbier   16.0
## 1488 0.048  18                        Vienna Lager   16.0
## 1489 0.051  24            American Amber / Red Ale   16.0
## 1490 0.048  16                             Witbier   16.0
## 1491 0.078  16                        Scottish Ale   16.0
## 1492 0.060  35                   English Brown Ale   12.0
## 1493 0.060  43             American Pale Ale (APA)   12.0
## 1494 0.076  73                        American IPA   12.0
## 1495 0.057  40                     American Porter   12.0
## 1496 0.052  20                 American Blonde Ale   12.0
## 1497 0.050  15                             Witbier   12.0
## 1498 0.068  66                        American IPA   12.0
## 1499 0.052  40             American Pale Ale (APA)   12.0
## 1500 0.048  22                              Kölsch   12.0
## 1501 0.051  35            American Amber / Red Ale   16.0
## 1502 0.069  67                        American IPA   12.0
## 1503 0.047  35             American Pale Ale (APA)   12.0
## 1504 0.073  87                        American IPA   12.0
## 1505 0.055  33                        Vienna Lager   12.0
## 1506 0.053  35      California Common / Steam Beer   12.0
## 1507 0.070  42                          Hefeweizen   16.0
## 1508 0.047  35             American Pale Wheat Ale   12.0
## 1509 0.068  35              Foreign / Export Stout   12.0
## 1510 0.066  35                            Rye Beer   12.0
## 1511 0.047  35             American Pale Wheat Ale   12.0
## 1512 0.055  35            American Amber / Red Ale   12.0
## 1513 0.049  28             American Pale Ale (APA)   12.0
## 1514 0.069  69                        American IPA   12.0
## 1515 0.069  35                        American IPA   16.0
## 1516 0.071  83                 American Strong Ale   12.0
## 1517 0.071  45                     American Porter   12.0
## 1518 0.078  34              Saison / Farmhouse Ale   12.0
## 1519 0.066  44            American Amber / Red Ale   12.0
## 1520 0.040  37                        American IPA   12.0
## 1521 0.060  55                        American IPA   12.0
## 1522 0.056  50                        American IPA   12.0
## 1523 0.047  35                             Witbier   12.0
## 1524 0.085  85      American Double / Imperial IPA   12.0
## 1525 0.047  35             American Pale Wheat Ale   12.0
## 1526 0.051  17                    English Pale Ale   12.0
## 1527 0.040  37                        American IPA   12.0
## 1528 0.052  20                         Pumpkin Ale   12.0
## 1529 0.045  10              Fruit / Vegetable Beer   12.0
## 1530 0.060  55                        American IPA   12.0
## 1531 0.049  30                              Radler   12.0
## 1532 0.049  30                          Hefeweizen   12.0
## 1533 0.049  30                          Hefeweizen   12.0
## 1534 0.042  25              Saison / Farmhouse Ale   12.0
## 1535 0.047  28                  American Brown Ale   12.0
## 1536 0.058  45                        American IPA   12.0
## 1537 0.058  40                      American Stout   12.0
## 1538 0.057  42            American Amber / Red Ale   12.0
## 1539 0.052  20              Fruit / Vegetable Beer   12.0
## 1540 0.065  75                        American IPA   12.0
## 1541 0.065  60                        American IPA   12.0
## 1542 0.042  35                              Shandy   12.0
## 1543 0.065  60                        American IPA   16.0
## 1544 0.051  35                     German Pilsener   12.0
## 1545 0.045  35                         Light Lager   12.0
## 1546 0.045  35                         Light Lager   12.0
## 1547 0.048  35                 American Pale Lager   12.0
## 1548 0.047  35              Fruit / Vegetable Beer   12.0
## 1549 0.050  12                 American Blonde Ale   12.0
## 1550 0.060  35                        American IPA   12.0
## 1551 0.047  35             American Pale Wheat Ale   12.0
## 1552 0.055  35                    English Pale Ale   12.0
## 1553 0.055  35                    English Pale Ale   16.0
## 1554 0.045   8                              Radler   12.0
## 1555 0.065  45                        American IPA   16.0
## 1556 0.055  35                             Witbier   12.0
## 1557 0.056  35                                Bock   12.0
## 1558 0.049  30                        Vienna Lager   16.0
## 1559 0.049  30                        Vienna Lager   12.0
## 1560 0.053  15                Märzen / Oktoberfest   12.0
## 1561 0.053   7             American Pale Wheat Ale   12.0
## 1562 0.049  30                        Vienna Lager   12.0
## 1563 0.060  35                 American Pale Lager   16.0
## 1564 0.065  65                  American Brown Ale   16.0
## 1565 0.068  35                      American Stout   16.0
## 1566 0.055  35                     American Porter   16.0
## 1567 0.046  20                         Pumpkin Ale   16.0
## 1568 0.045  35             American Pale Wheat Ale   16.0
## 1569 0.065  35                 American Blonde Ale   16.0
## 1570 0.075  35                        American IPA   16.0
## 1571 0.055  35             American Pale Ale (APA)   16.0
## 1572 0.048  35             American Pale Wheat Ale   16.0
## 1573 0.040  35             American Pale Ale (APA)   12.0
## 1574 0.090  75      American Double / Imperial IPA   12.0
## 1575 0.080  35                          Doppelbock   12.0
## 1576 0.060  35                  American White IPA   12.0
## 1577 0.060  35                  American White IPA   12.0
## 1578 0.040  35              Fruit / Vegetable Beer   12.0
## 1579 0.090  75      American Double / Imperial IPA   12.0
## 1580 0.040  35             American Pale Ale (APA)   12.0
## 1581 0.051  20              Fruit / Vegetable Beer   16.0
## 1582 0.055  13                          Hefeweizen   12.0
## 1583 0.051  20              Fruit / Vegetable Beer   12.0
## 1584 0.080  80      American Double / Imperial IPA   12.0
## 1585 0.055  35            American Amber / Red Ale   16.0
## 1586 0.088 108      American Double / Imperial IPA   16.0
## 1587 0.042  35             American Pale Ale (APA)   12.0
## 1588 0.062  65                        American IPA   12.0
## 1589 0.044  35                 American Pale Lager   12.0
## 1590 0.048  35             American Pale Ale (APA)   12.0
## 1591 0.055  25                  American Brown Ale   12.0
## 1592 0.050  35              Fruit / Vegetable Beer   12.0
## 1593 0.072  60                        American IPA   12.0
## 1594 0.050  21                       Irish Red Ale   12.0
## 1595 0.055  28             American Pale Wheat Ale   12.0
## 1596 0.050  35                              Kölsch   12.0
## 1597 0.092  35      American Double / Imperial IPA   12.0
## 1598 0.063 100                        American IPA   12.0
## 1599 0.063 100                        American IPA   12.0
## 1600 0.060  35                Märzen / Oktoberfest   16.0
## 1601 0.079  35      American Double / Imperial IPA   12.0
## 1602 0.099  35    American Double / Imperial Stout   12.0
## 1603 0.055  35              Saison / Farmhouse Ale   16.0
## 1604 0.050  35                             Witbier   16.0
## 1605 0.064  35               Maibock / Helles Bock   12.0
## 1606 0.099 100                 American Barleywine   12.0
## 1607 0.043  35                 American Blonde Ale   12.0
## 1608 0.052  32             American Pale Ale (APA)   12.0
## 1609 0.046  12             American Pale Wheat Ale   12.0
## 1610 0.057  35                     American Porter   12.0
## 1611 0.084  90                 American Strong Ale   16.0
## 1612 0.063 100                        American IPA   12.0
## 1613 0.050  35                  Milk / Sweet Stout   12.0
## 1614 0.050  35             American Pale Ale (APA)   12.0
## 1615 0.065  72                        American IPA   16.0
## 1616 0.055  37             American Pale Ale (APA)   12.0
## 1617 0.058  39            American Amber / Red Ale   12.0
## 1618 0.071  92                        American IPA   12.0
## 1619 0.060  20                          Chile Beer   16.0
## 1620 0.070  35                  American Black Ale   16.0
## 1621 0.060  24              Fruit / Vegetable Beer   16.0
## 1622 0.045  18                 American Blonde Ale   16.0
## 1623 0.055  25                     American Porter   16.0
## 1624 0.045  18             American Dark Wheat Ale   16.0
## 1625 0.055  20            American Amber / Red Ale   16.0
## 1626 0.070  70                        American IPA   16.0
## 1627 0.049  35                 American Blonde Ale   16.0
## 1628 0.054  35                             Witbier   16.0
## 1629 0.080  35                        Scottish Ale   16.0
## 1630 0.063  35                        American IPA   16.0
## 1631 0.056  35                        American IPA   16.0
## 1632 0.072  35                        American IPA   16.0
## 1633 0.050  35             American Pale Ale (APA)   16.0
## 1634 0.099  35              Russian Imperial Stout   16.0
## 1635 0.063  35             American Pale Ale (APA)   16.0
## 1636 0.097  35      American Double / Imperial IPA   16.0
## 1637 0.045  35 Extra Special / Strong Bitter (ESB)   12.0
## 1638 0.045  20                            Rye Beer   12.0
## 1639 0.035  45            American Amber / Red Ale   12.0
## 1640 0.045  35             American Pale Ale (APA)   12.0
## 1641 0.067  60                        American IPA   16.0
## 1642 0.050  55                        American IPA   16.0
## 1643 0.055  60             American Pale Ale (APA)   16.0
## 1644 0.092  25                              Tripel   12.0
## 1645 0.079  23                             Witbier   12.0
## 1646 0.075  31                  American Brown Ale   12.0
## 1647 0.092  25             Belgian Strong Pale Ale   12.0
## 1648 0.073  85                        American IPA   12.0
## 1649 0.075  85  American Double / Imperial Pilsner   12.0
## 1650 0.045  35                    English Pale Ale   12.0
## 1651 0.060  35                              Kölsch   12.0
## 1652 0.069  51                        American IPA   12.0
## 1653 0.057  31             American Pale Ale (APA)   12.0
## 1654 0.066  35                        American IPA   12.0
## 1655 0.048  35                     German Pilsener   12.0
## 1656 0.056  18                 Munich Helles Lager   12.0
## 1657 0.049  24                Märzen / Oktoberfest   12.0
## 1658 0.047  14             American Pale Wheat Ale   12.0
## 1659 0.046  24                         Schwarzbier   12.0
## 1660 0.050  35                     German Pilsener   12.0
## 1661 0.070  35                        American IPA   16.0
## 1662 0.080  35  American Double / Imperial Pilsner   16.0
## 1663 0.057  35                     German Pilsener   16.0
## 1664 0.055  35             American Pale Wheat Ale   16.0
## 1665 0.060  35        English India Pale Ale (IPA)   16.0
## 1666 0.060  35                  American Brown Ale   16.0
## 1667 0.042  35                 American Blonde Ale   16.0
## 1668 0.052  35             American Pale Ale (APA)   16.0
## 1669 0.046  45                        American IPA   12.0
## 1670 0.052  16             American Pale Ale (APA)   16.0
## 1671 0.057  46                  American Black Ale   16.0
## 1672 0.063  50             American Pale Ale (APA)   16.0
## 1673 0.063  37            American Amber / Red Ale   12.0
## 1674 0.056  35                           Cream Ale   12.0
## 1675 0.052  35                        American IPA   12.0
## 1676 0.047  35                             Witbier   12.0
## 1677 0.070  35                       Winter Warmer   12.0
## 1678 0.047  35                             Witbier   12.0
## 1679 0.052  35                        American IPA   12.0
## 1680 0.056  35                           Cream Ale   12.0
## 1681 0.054  15                          Hefeweizen   16.0
## 1682 0.072 100                        American IPA   16.0
## 1683 0.050  35                 American Blonde Ale   12.0
## 1684 0.050  35             American Pale Ale (APA)   12.0
## 1685 0.044  35                              Shandy   12.0
## 1686 0.050  32             American Pale Ale (APA)   12.0
## 1687 0.045  19                        Scottish Ale   12.0
## 1688 0.067  70                        American IPA   12.0
## 1689 0.062  65                        American IPA   12.0
## 1690 0.050  40                    English Pale Ale   12.0
## 1691 0.050  35             American Pale Wheat Ale   12.0
## 1692 0.051  26                  American Brown Ale   12.0
## 1693 0.072  60                  English Strong Ale   12.0
## 1694 0.051  26                  American Brown Ale   12.0
## 1695 0.050  35             American Pale Wheat Ale   12.0
## 1696 0.062  65                        American IPA   12.0
## 1697 0.047  35                 American Blonde Ale   12.0
## 1698 0.050  40                    English Pale Ale   12.0
## 1699 0.050  35             American Pale Wheat Ale   12.0
## 1700 0.051  26                  American Brown Ale   12.0
## 1701 0.061  11                         Pumpkin Ale   12.0
## 1702 0.065  65                        American IPA   12.0
## 1703 0.048  10                          Hefeweizen   12.0
## 1704 0.048  15                   English Brown Ale   12.0
## 1705 0.057  29             American Pale Ale (APA)   12.0
## 1706 0.065  35                               Cider   16.0
## 1707 0.065  35                               Cider   16.0
## 1708 0.065  35                               Cider   16.0
## 1709 0.065  69                        American IPA   16.0
## 1710 0.061  64                        American IPA   12.0
## 1711 0.048  35                        American IPA   12.0
## 1712 0.053  35             American Dark Wheat Ale   12.0
## 1713 0.057  19                     Euro Dark Lager   12.0
## 1714 0.060  64                        American IPA   12.0
## 1715 0.055  23                      Czech Pilsener   12.0
## 1716 0.075  70                        American IPA   16.0
## 1717 0.044  18                           Cream Ale   12.0
## 1718 0.056  55             American Pale Ale (APA)   12.0
## 1719 0.059 135                        American IPA   12.0
## 1720 0.064  95                        American IPA   12.0
## 1721 0.056  70                        American IPA   12.0
## 1722 0.099  93      American Double / Imperial IPA   12.0
## 1723 0.080  88                        American IPA   12.0
## 1724 0.060  25                 American Blonde Ale   12.0
## 1725 0.095  49                  American Brown Ale   12.0
## 1726 0.066  44             American Pale Ale (APA)   12.0
## 1727 0.050  35             American Pale Ale (APA)   12.0
## 1728 0.040  35                 American Pale Lager   12.0
## 1729 0.042  35                  American White IPA   16.0
## 1730 0.051  15                Herbed / Spiced Beer   16.0
## 1731 0.072  85                        American IPA   16.0
## 1732 0.095  99      American Double / Imperial IPA   16.0
## 1733 0.075  77                  American Black Ale   16.0
## 1734 0.057  22                Märzen / Oktoberfest   12.0
## 1735 0.052  35          American Amber / Red Lager   12.0
## 1736 0.058  55                        American IPA   12.0
## 1737 0.057  35 Extra Special / Strong Bitter (ESB)   16.0
## 1738 0.048  35                              Kölsch   16.0
## 1739 0.077  35                        American IPA   16.0
## 1740 0.077  35            American Amber / Red Ale   16.0
## 1741 0.080  35             Belgian Strong Dark Ale   16.0
## 1742 0.056  35             American Pale Ale (APA)   16.0
## 1743 0.073  35            American Amber / Red Ale   16.0
## 1744 0.070  75                        American IPA   12.0
## 1745 0.072  35                       Winter Warmer   12.0
## 1746 0.067  35                Märzen / Oktoberfest   12.0
## 1747 0.045  21                    Belgian Pale Ale   12.0
## 1748 0.055  35                        American IPA   12.0
## 1749 0.055  35                         Pumpkin Ale   12.0
## 1750 0.050  18             American Pale Wheat Ale   12.0
## 1751 0.090  30                              Tripel   12.0
## 1752 0.060  14              Fruit / Vegetable Beer   12.0
## 1753 0.085  85      American Double / Imperial IPA   12.0
## 1754 0.053  35                 Munich Helles Lager   16.0
## 1755 0.072  35                        American IPA   16.0
## 1756 0.051  31             American Pale Ale (APA)   16.0
## 1757 0.072  80                        American IPA   16.0
## 1758 0.062  17                         Pumpkin Ale   12.0
## 1759 0.072  22                Märzen / Oktoberfest   12.0
## 1760 0.048  23             American Pale Wheat Ale   12.0
## 1761 0.067  35                        American IPA   12.0
## 1762 0.092   5                              Tripel   12.0
## 1763 0.061  41            American Amber / Red Ale   12.0
## 1764 0.082 100      American Double / Imperial IPA   12.0
## 1765 0.045  35                         Pumpkin Ale   12.0
## 1766 0.050  35                  American Brown Ale   12.0
## 1767 0.052  27                 American Blonde Ale   12.0
## 1768 0.082 100      American Double / Imperial IPA   12.0
## 1769 0.082 100      American Double / Imperial IPA   12.0
## 1770 0.042  13                             Witbier   12.0
## 1771 0.060  23                       Oatmeal Stout   12.0
## 1772 0.045  35                         Pumpkin Ale   12.0
## 1773 0.056  41             American Pale Ale (APA)   12.0
## 1774 0.045  32             American Pale Ale (APA)   16.0
## 1775 0.055  34                      Czech Pilsener   16.0
## 1776 0.049  20                 American Blonde Ale   16.0
## 1777 0.055  60            American Amber / Red Ale   16.0
## 1778 0.066  30              Saison / Farmhouse Ale   16.0
## 1779 0.050  35                    American Pilsner   12.0
## 1780 0.068  35                        American IPA   12.0
## 1781 0.060  35           Dortmunder / Export Lager   12.0
## 1782 0.053  35                             Altbier   12.0
## 1783 0.040  35                         Schwarzbier   12.0
## 1784 0.050  35                      Czech Pilsener   12.0
## 1785 0.050  35                        Vienna Lager   12.0
## 1786 0.050   5              Fruit / Vegetable Beer   12.0
## 1787 0.070  22                  American Brown Ale   16.0
## 1788 0.048  35                 American Blonde Ale   12.0
## 1789 0.048  35                 American Blonde Ale   12.0
## 1790 0.048  20                        Vienna Lager   12.0
## 1791 0.050  30                       Irish Red Ale   16.0
## 1792 0.060  35                        Vienna Lager   16.0
## 1793 0.055  10                             Witbier   16.0
## 1794 0.054  30                       Irish Red Ale   16.0
## 1795 0.053  48             American Pale Ale (APA)   16.0
## 1796 0.090  99                            Rye Beer   16.0
## 1797 0.070  22                  American Brown Ale   16.0
## 1798 0.070  70                        American IPA   16.0
## 1799 0.059  25                Märzen / Oktoberfest   16.0
## 1800 0.048  25            American Amber / Red Ale   16.0
## 1801 0.060  36                      American Stout   16.0
## 1802 0.053  48             American Pale Ale (APA)   16.0
## 1803 0.054  30                       Irish Red Ale   16.0
## 1804 0.050  35          American Amber / Red Lager   12.0
## 1805 0.040  35                 American Pale Lager   12.0
## 1806 0.040  35                 American Pale Lager   12.0
## 1807 0.053  10                 American Blonde Ale   12.0
## 1808 0.053  14             American Pale Wheat Ale   12.0
## 1809 0.053  35                      American Stout   16.0
## 1810 0.050  35             American Pale Ale (APA)   16.0
## 1811 0.052  33                    American Pilsner   16.0
## 1812 0.082  35                       Baltic Porter   12.0
## 1813 0.082  35                              Tripel   12.0
## 1814 0.099  92                 American Barleywine    8.4
## 1815 0.079  45                       Winter Warmer   12.0
## 1816 0.079  35                      American Stout   12.0
## 1817 0.044  42             American Pale Ale (APA)   12.0
## 1818 0.049  17              Fruit / Vegetable Beer   12.0
## 1819 0.049  17              Fruit / Vegetable Beer   12.0
## 1820 0.049  17              Fruit / Vegetable Beer   12.0
## 1821 0.070  70                        American IPA   12.0
## 1822 0.070  70                        American IPA   12.0
## 1823 0.070  70                        American IPA   12.0
## 1824 0.085  52                  English Strong Ale   12.0
## 1825 0.097  94      American Double / Imperial IPA   12.0
## 1826 0.044  42             American Pale Ale (APA)   12.0
## 1827 0.079  45                       Winter Warmer   12.0
## 1828 0.068  65                  American Black Ale   12.0
## 1829 0.083  35                    Belgian Dark Ale   12.0
## 1830 0.070  65                        American IPA   12.0
## 1831 0.049  17              Fruit / Vegetable Beer   12.0
## 1832 0.050  35                         Pumpkin Ale   16.0
## 1833 0.078  74                        American IPA   16.0
## 1834 0.060  35             American Pale Ale (APA)   16.0
## 1835 0.050  35                         Pumpkin Ale   16.0
## 1836 0.055  35              Fruit / Vegetable Beer   16.0
## 1837 0.045  35                     German Pilsener   16.0
## 1838 0.078  74                        American IPA   16.0
## 1839 0.045  35                        American IPA   16.0
## 1840 0.049  35            American Amber / Red Ale   16.0
## 1841 0.068  35                        American IPA   16.0
## 1842 0.055  16                       Winter Warmer   12.0
## 1843 0.056  25                            Grisette   12.0
## 1844 0.062  35                        American IPA   12.0
## 1845 0.049  18                 Munich Helles Lager   12.0
## 1846 0.055  16                       Winter Warmer   12.0
## 1847 0.084  90      American Double / Imperial IPA   12.0
## 1848 0.058  25                Märzen / Oktoberfest   12.0
## 1849 0.070 113                        American IPA   12.0
## 1850 0.053  21                 Munich Dunkel Lager   12.0
## 1851 0.056  11                          Hefeweizen   12.0
## 1852 0.049  44                     German Pilsener   12.0
## 1853 0.051  40             American Pale Ale (APA)   12.0
## 1854 0.056  35             American Pale Ale (APA)   12.0
## 1855 0.038  35                  Berliner Weissbier   12.0
## 1856 0.057  40                      American Stout   12.0
## 1857 0.082 138      American Double / Imperial IPA   12.0
## 1858 0.062  35                     American Porter   12.0
## 1859 0.060  35            American Amber / Red Ale   12.0
## 1860 0.051  20                  American Brown Ale   12.0
## 1861 0.055  35                      Czech Pilsener   12.0
## 1862 0.050  35              Saison / Farmhouse Ale   12.0
## 1863 0.070  35             Belgian Strong Dark Ale   12.0
## 1864 0.082  35              Fruit / Vegetable Beer   12.0
## 1865 0.060  24            American Amber / Red Ale   12.0
## 1866 0.050  12                             Witbier   12.0
## 1867 0.068  68                        American IPA   12.0
## 1868 0.055  15             American Pale Wheat Ale   12.0
## 1869 0.045  18                 Munich Helles Lager   12.0
## 1870 0.057  30                     American Porter   12.0
## 1871 0.062  65                        American IPA   12.0
## 1872 0.076  78                 American Strong Ale   16.0
## 1873 0.070  80                        American IPA   16.0
## 1874 0.080  35                      American Stout   16.0
## 1875 0.052  29                      American Stout   16.0
## 1876 0.065  35                        American IPA   12.0
## 1877 0.055  35                           Cream Ale   12.0
## 1878 0.060  35                  American Brown Ale   12.0
## 1879 0.058  35                Märzen / Oktoberfest   16.0
## 1880 0.060  54             American Pale Ale (APA)   12.0
## 1881 0.040  20                             Witbier   16.0
## 1882 0.055  35                 American Blonde Ale   16.0
## 1883 0.060  34                     American Porter   16.0
## 1884 0.060  54             American Pale Ale (APA)   12.0
## 1885 0.049  22                           Cream Ale   12.0
## 1886 0.050  35             American Pale Wheat Ale   12.0
## 1887 0.056  35                    American Pilsner   12.0
## 1888 0.055  35                  American Brown Ale   12.0
## 1889 0.080  35            American Amber / Red Ale   12.0
## 1890 0.096  35      American Double / Imperial IPA   12.0
## 1891 0.052  35                     German Pilsener   12.0
## 1892 0.056  35      American Double / Imperial IPA   12.0
## 1893 0.050  35                      American Stout   12.0
## 1894 0.064  35              Saison / Farmhouse Ale   12.0
## 1895 0.045  35             American Pale Ale (APA)   12.0
## 1896 0.056  37 Extra Special / Strong Bitter (ESB)   12.0
## 1897 0.056  37 Extra Special / Strong Bitter (ESB)   12.0
## 1898 0.056  37 Extra Special / Strong Bitter (ESB)   12.0
## 1899 0.046  35             American Pale Ale (APA)   12.0
## 1900 0.045  35                Herbed / Spiced Beer   12.0
## 1901 0.059  60             American Pale Ale (APA)   12.0
## 1902 0.065  30 Extra Special / Strong Bitter (ESB)   12.0
## 1903 0.053  22                     Euro Pale Lager   12.0
## 1904 0.059  60             American Pale Ale (APA)   12.0
## 1905 0.042  20                     German Pilsener   12.0
## 1906 0.065  52                        American IPA   16.0
## 1907 0.048  12                Märzen / Oktoberfest   12.0
## 1908 0.065  52                        American IPA   12.0
## 1909 0.055  35             American Pale Ale (APA)   12.0
## 1910 0.040   5                                Gose   12.0
## 1911 0.050  16                             Witbier   12.0
## 1912 0.068  65                        American IPA   12.0
## 1913 0.069  65                        American IPA   12.0
## 1914 0.051  35             American Pale Wheat Ale   12.0
## 1915 0.047  35                         Pumpkin Ale   12.0
## 1916 0.051  35                 American Blonde Ale   12.0
## 1917 0.064  35                      American Stout   16.0
## 1918 0.064  35                      American Stout   16.0
## 1919 0.056  35                     American Porter   16.0
## 1920 0.050  35                 American Blonde Ale   16.0
## 1921 0.046  35                        Vienna Lager   16.0
## 1922 0.056  35             American Pale Ale (APA)   16.0
## 1923 0.062  35            American Amber / Red Ale   12.0
## 1924 0.056  35                 American Blonde Ale   12.0
## 1925 0.053  35                 American Blonde Ale   16.0
## 1926 0.074  35                  American Black Ale   16.0
## 1927 0.085  86      American Double / Imperial IPA   16.0
## 1928 0.085  86      American Double / Imperial IPA   16.0
## 1929 0.074  35                  American Black Ale   16.0
## 1930 0.053  35                 American Blonde Ale   16.0
## 1931 0.043  35                              Kölsch   16.0
## 1932 0.065  35                        American IPA   16.0
## 1933 0.087  85      American Double / Imperial IPA   12.0
## 1934 0.099  98              Russian Imperial Stout   12.0
## 1935 0.080  85      American Double / Imperial IPA   16.0
## 1936 0.080  35                        Scottish Ale   12.0
## 1937 0.065  65             American Pale Ale (APA)   19.2
## 1938 0.065  65             American Pale Ale (APA)   12.0
## 1939 0.053  35                 American Pale Lager   16.0
## 1940 0.055  35          American Amber / Red Lager   16.0
## 1941 0.067  35                 American Pale Lager   16.0
## 1942 0.042  35                     Euro Dark Lager   16.0
## 1943 0.041  35                         Light Lager   16.0
## 1944 0.042   9             American Pale Wheat Ale   12.0
## 1945 0.045  15             American Pale Wheat Ale   12.0
## 1946 0.062  68                        American IPA   12.0
## 1947 0.054  19            American Amber / Red Ale   12.0
## 1948 0.055  30              Saison / Farmhouse Ale   12.0
## 1949 0.071  95                  American Black Ale   12.0
## 1950 0.045  35                       Irish Red Ale   12.0
## 1951 0.056  35                Märzen / Oktoberfest   12.0
## 1952 0.080  35              Russian Imperial Stout   12.0
## 1953 0.055  35                     German Pilsener   12.0
## 1954 0.066  35                        American IPA   12.0
## 1955 0.053  11              Fruit / Vegetable Beer   12.0
## 1956 0.053  30                  American Brown Ale   12.0
## 1957 0.071  62                        American IPA   12.0
## 1958 0.053  16                 American Blonde Ale   12.0
## 1959 0.065  35                               Cider   12.0
## 1960 0.065  35                               Cider   12.0
## 1961 0.065  35                               Cider   12.0
## 1962 0.070  35                        American IPA   12.0
## 1963 0.051  35                 American Pale Lager   12.0
## 1964 0.051  40                             Altbier   12.0
## 1965 0.060  50             American Pale Ale (APA)   12.0
## 1966 0.060  35                        American IPA   16.0
## 1967 0.056  35            American Amber / Red Ale   12.0
## 1968 0.073  55                  American Black Ale   12.0
## 1969 0.048  42          American Amber / Red Lager   12.0
## 1970 0.073  55                  American Black Ale   16.0
## 1971 0.056  35            American Amber / Red Ale   16.0
## 1972 0.050  11                 American Blonde Ale   16.0
## 1973 0.040  35                  American Brown Ale   16.0
## 1974 0.040  35             American Pale Wheat Ale   16.0
## 1975 0.040  35      California Common / Steam Beer   16.0
## 1976 0.040  35                        American IPA   16.0
## 1977 0.050  35             American Pale Ale (APA)   12.0
## 1978 0.055  35                  American Brown Ale   12.0
## 1979 0.054  35             American Pale Ale (APA)   16.0
## 1980 0.062  35                        American IPA   16.0
## 1981 0.062  43                        American IPA   16.0
## 1982 0.047  15                 American Pale Lager   12.0
## 1983 0.055  35                               Cider   16.0
## 1984 0.069  35                               Cider   16.0
## 1985 0.069  35                               Cider   16.0
## 1986 0.070  58                      American Stout   16.0
## 1987 0.050  20                    Belgian Pale Ale   16.0
## 1988 0.050  20                          Roggenbier   16.0
## 1989 0.050  20                              Kölsch   16.0
## 1990 0.070  70                        American IPA   16.0
## 1991 0.050  35                      Czech Pilsener   16.0
## 1992 0.052  35                  American Brown Ale   12.0
## 1993 0.063  35             American Pale Ale (APA)   12.0
## 1994 0.054  35                 American Blonde Ale   12.0
## 1995 0.050  35                 American Pale Lager   12.0
## 1996 0.068  35                        American IPA   16.0
## 1997 0.056  35            American Amber / Red Ale   16.0
## 1998 0.034   6                  Berliner Weissbier   12.0
## 1999 0.062  35                        American IPA   12.0
## 2000 0.050  35                    American Pilsner   12.0
## 2001 0.050  35            American Amber / Red Ale   12.0
## 2002 0.090  35                    Belgian Pale Ale   12.0
## 2003 0.088  85      American Double / Imperial IPA   12.0
## 2004 0.090  35                    Belgian Pale Ale   16.0
## 2005 0.088  85      American Double / Imperial IPA   16.0
## 2006 0.050  35                    American Pilsner   12.0
## 2007 0.050  35            American Amber / Red Ale   12.0
## 2008 0.062  35                        American IPA   12.0
## 2009 0.065  35                               Cider   16.0
## 2010 0.065  35                               Cider   16.0
## 2011 0.051  25                              Kölsch   12.0
## 2012 0.050  30                  Milk / Sweet Stout   12.0
## 2013 0.072  70                        American IPA   12.0
## 2014 0.070  35                  American Black Ale   16.0
## 2015 0.062  35                        American IPA   12.0
## 2016 0.051  35             American Pale Ale (APA)   12.0
## 2017 0.053  35                     German Pilsener   12.0
## 2018 0.052  35                         Schwarzbier   12.0
## 2019 0.049  16                              Kölsch   12.0
## 2020 0.047  17                 American Blonde Ale   12.0
## 2021 0.062  55                  American Brown Ale   12.0
## 2022 0.050  35                               Cider   12.0
## 2023 0.051  35                               Cider   12.0
## 2024 0.049  35             American Pale Ale (APA)   12.0
## 2025 0.057  35             American Pale Ale (APA)   12.0
## 2026 0.049  35             American Pale Ale (APA)   12.0
## 2027 0.060  75                  American Black Ale   12.0
## 2028 0.044  13             American Pale Wheat Ale   16.0
## 2029 0.058  20              Saison / Farmhouse Ale   12.0
## 2030 0.068  65                  American Black Ale   12.0
## 2031 0.052  19                 American Pale Lager   12.0
## 2032 0.080  35                                Mead   16.0
## 2033 0.080  35                                Mead   16.0
## 2034 0.080  35                                Mead   16.0
## 2035 0.059  35                                Mead   12.0
## 2036 0.059  35                                Mead   12.0
## 2037 0.063  30                           Cream Ale   16.0
## 2038 0.080  86                        American IPA   16.0
## 2039 0.099  85    American Double / Imperial Stout   16.0
## 2040 0.042  35                          Chile Beer   12.0
## 2041 0.082  35                 American Strong Ale   12.0
## 2042 0.055  35                         Pumpkin Ale   12.0
## 2043 0.075  35                      American Stout   12.0
## 2044 0.067  45                         Belgian IPA   12.0
## 2045 0.052  35            American Amber / Red Ale   12.0
## 2046 0.055  35                         Schwarzbier   12.0
## 2047 0.055  40             American Pale Ale (APA)   12.0
## 2048 0.052  35            American Amber / Red Ale   12.0
## 2049 0.050  35                               Cider   12.0
## 2050 0.050  35                               Cider   12.0
## 2051 0.092  50    American Double / Imperial Stout   12.0
## 2052 0.051  20              Saison / Farmhouse Ale   12.0
## 2053 0.045  35          American Amber / Red Lager   16.0
## 2054 0.050  45             American Pale Wheat Ale   12.0
## 2055 0.050  35                         Schwarzbier   12.0
## 2056 0.045  30                        American IPA   12.0
## 2057 0.050  30                  American Brown Ale   12.0
## 2058 0.041  16                          Hefeweizen   12.0
## 2059 0.045  17                 Munich Helles Lager   12.0
## 2060 0.070  45                        American IPA   16.0
## 2061 0.062  65                        American IPA   12.0
## 2062 0.056  55                      Czech Pilsener   12.0
## 2063 0.060  35        English India Pale Ale (IPA)   12.0
## 2064 0.061  35                      American Stout   12.0
## 2065 0.055  35                       Irish Red Ale   12.0
## 2066 0.045  35                     German Pilsener   12.0
## 2067 0.074  60                        American IPA   12.0
## 2068 0.053  32                              Kölsch   12.0
## 2069 0.070  24              Scotch Ale / Wee Heavy   12.0
## 2070 0.052  42 Extra Special / Strong Bitter (ESB)   12.0
## 2071 0.050  35                               Cider   16.0
## 2072 0.050  35                               Cider   16.0
## 2073 0.050  35                               Cider   12.0
## 2074 0.050  35                          Hefeweizen   16.0
## 2075 0.060  35                  American White IPA   12.0
## 2076 0.072  35      American Double / Imperial IPA   12.0
## 2077 0.048  35              Saison / Farmhouse Ale   12.0
## 2078 0.050  35                     German Pilsener   12.0
## 2079 0.048  32                      Czech Pilsener   16.0
## 2080 0.055  65                        American IPA   16.0
## 2081 0.068  47        English India Pale Ale (IPA)   16.0
## 2082 0.045  35               English Pale Mild Ale   12.0
## 2083 0.068  47        English India Pale Ale (IPA)   12.0
## 2084 0.045  35               English Pale Mild Ale   12.0
## 2085 0.052  35          American Amber / Red Lager   16.0
## 2086 0.052  35          American Amber / Red Lager   12.0
## 2087 0.058  35            American Amber / Red Ale   12.0
## 2088 0.059  35                      American Stout   16.0
## 2089 0.047  35             American Pale Ale (APA)   16.0
## 2090 0.046  18          American Amber / Red Lager   24.0
## 2091 0.046  18          American Amber / Red Lager   16.0
## 2092 0.046  18          American Amber / Red Lager   12.0
## 2093 0.046  18          American Amber / Red Lager   12.0
## 2094 0.048  35                             Witbier   16.0
## 2095 0.048  35                       Irish Red Ale   16.0
## 2096 0.056  35             American Pale Ale (APA)   16.0
## 2097 0.052  23                       Irish Red Ale   16.0
## 2098 0.053  48             American Pale Ale (APA)   16.0
## 2099 0.045  22                              Kölsch   16.0
## 2100 0.044  28                      English Bitter   16.0
## 2101 0.050  24                     American Porter   16.0
## 2102 0.055  35                         Pumpkin Ale   12.0
## 2103 0.061  66                        American IPA   12.0
## 2104 0.051   7              Fruit / Vegetable Beer   12.0
## 2105 0.047  35                     German Pilsener   12.0
## 2106 0.062  35                        American IPA   12.0
## 2107 0.053  43             American Pale Ale (APA)   16.0
## 2108 0.099  85                            Rye Beer   16.0
## 2109 0.098  76      American Double / Imperial IPA   16.0
## 2110 0.055  35                       Oatmeal Stout   16.0
## 2111 0.066  50                        American IPA   16.0
## 2112 0.065  35             American Pale Ale (APA)   12.0
## 2113 0.055  35                        Vienna Lager   12.0
## 2114 0.049  35                               Cider   12.0
## 2115 0.051  35                               Cider   12.0
## 2116 0.073  50                        American IPA   12.0
## 2117 0.050  10                             Witbier   12.0
## 2118 0.056  35             American Pale Ale (APA)   12.0
## 2119 0.050  38                       Oatmeal Stout   12.0
## 2120 0.059  18                           Cream Ale   12.0
## 2121 0.037  34                     American Porter   12.0
## 2122 0.037  21                             Witbier   12.0
## 2123 0.037  53             American Pale Ale (APA)   12.0
## 2124 0.080  95      American Double / Imperial IPA   12.0
## 2125 0.050  35              Saison / Farmhouse Ale   12.0
## 2126 0.050  44                        American IPA   24.0
## 2127 0.050  44                        American IPA   12.0
## 2128 0.049  28                          Hefeweizen   24.0
## 2129 0.050  19                 American Blonde Ale   24.0
## 2130 0.050  19                 American Blonde Ale   12.0
## 2131 0.049  28                          Hefeweizen   12.0
## 2132 0.063  35                        American IPA   16.0
## 2133 0.063  42             American Pale Ale (APA)   16.0
## 2134 0.065  35                        American IPA   16.0
## 2135 0.065  35                        American IPA   16.0
## 2136 0.050  35                 American Blonde Ale   12.0
## 2137 0.050  35            American Amber / Red Ale   12.0
## 2138 0.059  55                     Irish Dry Stout   12.0
## 2139 0.056  46                 American Blonde Ale   12.0
## 2140 0.065  71                        American IPA   12.0
## 2141 0.058  46                       Irish Red Ale   12.0
## 2142 0.050  40             American Pale Ale (APA)   12.0
## 2143 0.045  35          American Amber / Red Lager   12.0
## 2144 0.070  35                        American IPA   12.0
## 2145 0.062  35                          Hefeweizen   16.0
## 2146 0.052  35             American Pale Ale (APA)   16.0
## 2147 0.048  35                 American Blonde Ale   16.0
## 2148 0.046  20            American Amber / Red Ale   12.0
## 2149 0.070  75                        American IPA   12.0
## 2150 0.048  16                   English Brown Ale   12.0
## 2151 0.059  15             American Pale Wheat Ale   12.0
## 2152 0.058  35                        Scottish Ale   12.0
## 2153 0.050  15                 American Blonde Ale   12.0
## 2154 0.068  35                        American IPA   12.0
## 2155 0.058  35                        Scottish Ale   12.0
## 2156 0.050  35                             Witbier   16.0
## 2157 0.050  35            American Amber / Red Ale   16.0
## 2158 0.040  35                        American IPA   12.0
## 2159 0.045  35             American Pale Ale (APA)   12.0
## 2160 0.080  35                  English Strong Ale   12.0
## 2161 0.065  35              Saison / Farmhouse Ale   12.0
## 2162 0.065  45             American Pale Ale (APA)   12.0
## 2163 0.056  30             American Pale Ale (APA)   12.0
## 2164 0.065  80                        American IPA   12.0
## 2165 0.052  10                                Gose   16.0
## 2166 0.055  26          American Amber / Red Lager   12.0
## 2167 0.055  26          American Amber / Red Lager   12.0
## 2168 0.078  35                        American IPA   12.0
## 2169 0.047  35                      Czech Pilsener   12.0
## 2170 0.064  35                     American Porter   12.0
## 2171 0.056  35                          Hefeweizen   12.0
## 2172 0.060  35                 American Blonde Ale   12.0
## 2173 0.070  70                        American IPA   12.0
## 2174 0.060  18             American Pale Wheat Ale   12.0
## 2175 0.070  35                  American Brown Ale   12.0
## 2176 0.050  30             American Pale Ale (APA)   12.0
## 2177 0.056  35             American Pale Ale (APA)   12.0
## 2178 0.056  35             American Pale Wheat Ale   12.0
## 2179 0.050  35                              Kölsch   12.0
## 2180 0.047  42             American Pale Ale (APA)   12.0
## 2181 0.051  35                 American Pale Lager   12.0
## 2182 0.047  35             American Pale Wheat Ale   12.0
## 2183 0.049  35                      Czech Pilsener   12.0
## 2184 0.056  35             American Pale Ale (APA)   12.0
## 2185 0.047  35             American Pale Wheat Ale   12.0
## 2186 0.047  35             American Pale Wheat Ale   12.0
## 2187 0.047  35             American Pale Wheat Ale   12.0
## 2188 0.095  19                        Scottish Ale   16.0
## 2189 0.065  26                  American Brown Ale   16.0
## 2190 0.060  29              Saison / Farmhouse Ale   16.0
## 2191 0.050  45             American Pale Ale (APA)   16.0
## 2192 0.057  26                      American Stout   16.0
## 2193 0.050  23                            Rye Beer   16.0
## 2194 0.060  31            American Amber / Red Ale   16.0
## 2195 0.052  23                              Kölsch   16.0
## 2196 0.050  35              American Adjunct Lager   16.0
## 2197 0.050  35                              Shandy   16.0
## 2198 0.068  35                        American IPA   16.0
## 2199 0.072  55                  American Brown Ale   12.0
## 2200 0.062  55                        American IPA   12.0
## 2201 0.049  35                      Czech Pilsener   12.0
## 2202 0.046  17              Fruit / Vegetable Beer   12.0
## 2203 0.043  14                 Munich Helles Lager   12.0
## 2204 0.070  35                        American IPA   12.0
## 2205 0.065  35                      American Stout   12.0
## 2206 0.060  35              Saison / Farmhouse Ale   12.0
## 2207 0.056  36             American Pale Ale (APA)   12.0
## 2208 0.093 103      American Double / Imperial IPA   12.0
## 2209 0.060  54                       Oatmeal Stout   12.0
## 2210 0.060  64                        American IPA   12.0
## 2211 0.058  36                  American Brown Ale   12.0
## 2212 0.072  45                        American IPA   12.0
## 2213 0.060  30                Märzen / Oktoberfest   12.0
## 2214 0.060  35                           Cream Ale   12.0
## 2215 0.057  35                  American Brown Ale   12.0
## 2216 0.064  35                        American IPA   12.0
## 2217 0.055  35             American Pale Ale (APA)   12.0
## 2218 0.059  75                        American IPA   16.0
## 2219 0.054  30                    English Pale Ale   16.0
## 2220 0.054  30                    English Pale Ale   16.0
## 2221 0.084  82      American Double / Imperial IPA   16.0
## 2222 0.068  75                        American IPA   16.0
## 2223 0.048  22                     German Pilsener   16.0
## 2224 0.056  21                 American Blonde Ale   16.0
## 2225 0.068  70                        American IPA   12.0
## 2226 0.044  38             American Pale Ale (APA)   12.0
## 2227 0.056  35          American Amber / Red Lager   12.0
## 2228 0.050  35             American Pale Ale (APA)   12.0
## 2229 0.051  32            American Amber / Red Ale   12.0
## 2230 0.051  31            American Amber / Red Ale   16.0
## 2231 0.065  44                        American IPA   16.0
## 2232 0.065  44                        American IPA   12.0
## 2233 0.058  27            American Amber / Red Ale   12.0
## 2234 0.056  35            American Amber / Red Ale   12.0
## 2235 0.070  35                  American Black Ale   16.0
## 2236 0.060  40                  American White IPA   12.0
## 2237 0.044  16                 American Blonde Ale   12.0
## 2238 0.055  28                        Vienna Lager   12.0
## 2239 0.055  35                             Altbier   16.0
## 2240 0.070  80                        American IPA   16.0
## 2241 0.054  27            American Amber / Red Ale   16.0
## 2242 0.056  35                  American Black Ale   16.0
## 2243 0.071  85                        American IPA   16.0
## 2244 0.074  12              Scotch Ale / Wee Heavy   16.0
## 2245 0.045  35                 American Blonde Ale   12.0
## 2246 0.050  15            American Amber / Red Ale   12.0
## 2247 0.052  17             American Pale Ale (APA)   12.0
## 2248 0.048  35                           Cream Ale   12.0
## 2249 0.061  64                        American IPA   12.0
## 2250 0.070 105                        American IPA   16.0
## 2251 0.070  55                     American Porter   16.0
## 2252 0.072  35                        American IPA   12.0
## 2253 0.054  35                             Witbier   12.0
## 2254 0.055  35             American Pale Ale (APA)   12.0
## 2255 0.066 100                        American IPA   12.0
## 2256 0.051  17              Fruit / Vegetable Beer   12.0
## 2257 0.043  12                          Hefeweizen   12.0
## 2258 0.058  49            American Amber / Red Ale   12.0
## 2259 0.056  35                             Witbier   12.0
## 2260 0.056  35            American Amber / Red Ale   12.0
## 2261 0.056  35                 American Blonde Ale   12.0
## 2262 0.056  35               English Dark Mild Ale   12.0
## 2263 0.050  22                        Vienna Lager   12.0
## 2264 0.050  22                        Vienna Lager   12.0
## 2265 0.054  35                     Irish Dry Stout   16.0
## 2266 0.075  35                                Bock   16.0
## 2267 0.050  35                 Munich Helles Lager   16.0
## 2268 0.044  22             American Pale Wheat Ale   12.0
## 2269 0.045  35              Fruit / Vegetable Beer   12.0
## 2270 0.055  35            American Amber / Red Ale   12.0
## 2271 0.050  35                               Cider   12.0
## 2272 0.047  35              Fruit / Vegetable Beer   12.0
## 2273 0.092  85      American Double / Imperial IPA   12.0
## 2274 0.095  98              Russian Imperial Stout   12.0
## 2275 0.099  98              Russian Imperial Stout   12.0
## 2276 0.080  35                        Scottish Ale   12.0
## 2277 0.080  35                        Scottish Ale   12.0
## 2278 0.080  35                        Scottish Ale   12.0
## 2279 0.065  65             American Pale Ale (APA)   12.0
## 2280 0.065  65             American Pale Ale (APA)   12.0
## 2281 0.065  65             American Pale Ale (APA)   12.0
## 2282 0.065  65             American Pale Ale (APA)   12.0
## 2283 0.065  65             American Pale Ale (APA)   12.0
## 2284 0.052  35                  American Brown Ale   12.0
## 2285 0.087  60      American Double / Imperial IPA   12.0
## 2286 0.040  35                 American Blonde Ale   12.0
## 2287 0.050  35                 American Blonde Ale   12.0
## 2288 0.035  35                 American Blonde Ale   12.0
## 2289 0.040   9             American Dark Wheat Ale   12.0
## 2290 0.047  35            American Amber / Red Ale   12.0
## 2291 0.085  35                             Witbier   12.0
## 2292 0.072  35                        American IPA   12.0
## 2293 0.042  35                         Light Lager   12.0
## 2294 0.085  35                             Witbier   12.0
## 2295 0.055  35                          Hefeweizen   12.0
## 2296 0.056  35        English India Pale Ale (IPA)   16.0
## 2297 0.074  83                        American IPA   16.0
## 2298 0.080  31                     American Porter   16.0
## 2299 0.065  11              Scotch Ale / Wee Heavy   16.0
## 2300 0.065  65                        American IPA   16.0
## 2301 0.065  65                        American IPA   16.0
## 2302 0.055  50             American Pale Ale (APA)   16.0
## 2303 0.065  65                        American IPA   16.0
## 2304 0.065  11              Scotch Ale / Wee Heavy   16.0
## 2305 0.050  35                    English Pale Ale   12.0
## 2306 0.038  35                 American Pale Lager   12.0
## 2307 0.052  35             American Pale Ale (APA)   12.0
## 2308 0.054  35                  American Brown Ale   16.0
## 2309 0.087  35      American Double / Imperial IPA   16.0
## 2310 0.058  35             American Pale Ale (APA)   16.0
## 2311 0.048  35                 American Blonde Ale   16.0
## 2312 0.075  29                       Oatmeal Stout   16.0
## 2313 0.077  71                  American Black Ale   16.0
## 2314 0.049  25          American Amber / Red Lager   16.0
## 2315 0.056  36             American Pale Ale (APA)   12.0
## 2316 0.054  35                   English Brown Ale   12.0
## 2317 0.046  35                             Witbier   12.0
## 2318 0.050  32                      Czech Pilsener   12.0
## 2319 0.060  55                        American IPA   12.0
## 2320 0.062  65                        American IPA   16.0
## 2321 0.071  60                        American IPA   12.0
## 2322 0.047  28                 American Pale Lager   12.0
## 2323 0.001  35                    Low Alcohol Beer   16.0
## 2324 0.068  35                  American Brown Ale   16.0
## 2325 0.064  35                    Belgian Pale Ale   16.0
## 2326 0.078  35                       Baltic Porter   16.0
## 2327 0.085  35                              Dubbel   16.0
## 2328 0.056  27                 American Blonde Ale   12.0
## 2329 0.070  67                        American IPA   12.0
## 2330 0.057  35                        American IPA   12.0
## 2331 0.050  35                             Witbier   12.0
## 2332 0.080  35             Belgian Strong Pale Ale   12.0
## 2333 0.051  35                 Munich Helles Lager   12.0
## 2334 0.045  27                 Munich Helles Lager   12.0
## 2335 0.049  29                    American Pilsner   12.0
## 2336 0.045  20                 American Blonde Ale   12.0
## 2337 0.068  55                        American IPA   12.0
## 2338 0.053  28             American Pale Ale (APA)   12.0
## 2339 0.032  27                              Kölsch   12.0
## 2340 0.053  26                     American Porter   12.0
## 2341 0.060  69                        American IPA   12.0
## 2342 0.045  35                     German Pilsener   12.0
## 2343 0.045  35             American Pale Wheat Ale   12.0
## 2344 0.080  35                         Belgian IPA   16.0
## 2345 0.056  35               Maibock / Helles Bock   16.0
## 2346 0.073  85                  American Black Ale   16.0
## 2347 0.099  35                         Schwarzbier   16.0
## 2348 0.062  42            American Amber / Red Ale   16.0
## 2349 0.058  35                Herbed / Spiced Beer   16.0
## 2350 0.052  40                         Schwarzbier   16.0
## 2351 0.056  35                          Hefeweizen   16.0
## 2352 0.056  35 Extra Special / Strong Bitter (ESB)   16.0
## 2353 0.056  35      American Double / Imperial IPA   16.0
## 2354 0.056  35             American Pale Ale (APA)   16.0
## 2355 0.056  35                     Irish Dry Stout   16.0
## 2356 0.056  35               English Dark Mild Ale   16.0
## 2357 0.056  35                        American IPA   12.0
## 2358 0.065  52                        American IPA   12.0
## 2359 0.042  13              Fruit / Vegetable Beer   12.0
## 2360 0.045  17          American Amber / Red Lager   12.0
## 2361 0.042  35                     German Pilsener   12.0
## 2362 0.065  35                        American IPA   12.0
## 2363 0.042  35                     German Pilsener   12.0
## 2364 0.045  35            American Amber / Red Ale   12.0
## 2365 0.056  35                 American Blonde Ale   12.0
## 2366 0.048  35                             Witbier   12.0
## 2367 0.050  35             American Pale Wheat Ale   12.0
## 2368 0.052  35                    American Pilsner   12.0
## 2369 0.054  35            American Amber / Red Ale   12.0
## 2370 0.056  35                        American IPA   12.0
## 2371 0.051  35                              Kölsch   12.0
## 2372 0.057  35                        American IPA   12.0
## 2373 0.050  35            American Amber / Red Ale   12.0
## 2374 0.050  35                          Hefeweizen   12.0
## 2375 0.057  35                        Scottish Ale   12.0
## 2376 0.045  18             American Pale Wheat Ale   12.0
## 2377 0.055  52             American Pale Ale (APA)   12.0
## 2378 0.050  35             American Pale Ale (APA)   12.0
## 2379 0.050  35                          Hefeweizen   12.0
## 2380 0.060  55             American Pale Ale (APA)   12.0
## 2381 0.062  17             American Pale Wheat Ale   12.0
## 2382 0.054  35             American Pale Ale (APA)   16.0
## 2383 0.047  35                       Oatmeal Stout   16.0
## 2384 0.045  15                 American Pale Lager   24.0
## 2385 0.045  15                 American Pale Lager   12.0
## 2386 0.052  18                          Hefeweizen   12.0
## 2387 0.052  18                          Hefeweizen   16.0
## 2388 0.066  30               Maibock / Helles Bock   12.0
## 2389 0.048  28                              Kölsch   12.0
## 2390 0.053  22                  American Brown Ale   16.0
## 2391 0.065  70                        American IPA   12.0
## 2392 0.055  35                   English Brown Ale   24.0
## 2393 0.056  35             American Pale Ale (APA)   24.0
## 2394 0.056  35                        American IPA   12.0
## 2395 0.056  35            American Amber / Red Ale   12.0
## 2396 0.050  35            American Amber / Red Ale   12.0
## 2397 0.072  35             American Pale Ale (APA)   16.0
## 2398 0.050  35                 American Blonde Ale   16.0
## 2399 0.042  35                  American Brown Ale   12.0
## 2400 0.060  35            American Amber / Red Ale   12.0
## 2401 0.068  35                        American IPA   12.0
## 2402 0.056  35            American Amber / Red Ale   12.0
## 2403 0.050  35                              Kölsch   12.0
## 2404 0.055  35                 American Pale Lager   12.0
## 2405 0.055  35                     German Pilsener   12.0
## 2406 0.049  35                          Hefeweizen   12.0
## 2407 0.068  35                        American IPA   12.0
## 2408 0.049  35                  Milk / Sweet Stout   12.0
## 2409 0.043  35             American Pale Ale (APA)   12.0
## 2410 0.049  35                    English Pale Ale   12.0
##                                   Name.y                City State
## 1                     NorthGate Brewing          Minneapolis    MN
## 2                     NorthGate Brewing          Minneapolis    MN
## 3                     NorthGate Brewing          Minneapolis    MN
## 4                     NorthGate Brewing          Minneapolis    MN
## 5                     NorthGate Brewing          Minneapolis    MN
## 6                     NorthGate Brewing          Minneapolis    MN
## 7              Against the Grain Brewery          Louisville    KY
## 8              Against the Grain Brewery          Louisville    KY
## 9              Against the Grain Brewery          Louisville    KY
## 10             Against the Grain Brewery          Louisville    KY
## 11             Against the Grain Brewery          Louisville    KY
## 12             Against the Grain Brewery          Louisville    KY
## 13             Against the Grain Brewery          Louisville    KY
## 14             Against the Grain Brewery          Louisville    KY
## 15             Against the Grain Brewery          Louisville    KY
## 16             Against the Grain Brewery          Louisville    KY
## 17             Against the Grain Brewery          Louisville    KY
## 18             Against the Grain Brewery          Louisville    KY
## 19             Against the Grain Brewery          Louisville    KY
## 20              Jack's Abby Craft Lagers          Framingham    MA
## 21              Jack's Abby Craft Lagers          Framingham    MA
## 22              Jack's Abby Craft Lagers          Framingham    MA
## 23              Jack's Abby Craft Lagers          Framingham    MA
## 24              Jack's Abby Craft Lagers          Framingham    MA
## 25             Mike Hess Brewing Company           San Diego    CA
## 26             Mike Hess Brewing Company           San Diego    CA
## 27             Mike Hess Brewing Company           San Diego    CA
## 28             Mike Hess Brewing Company           San Diego    CA
## 29             Mike Hess Brewing Company           San Diego    CA
## 30             Mike Hess Brewing Company           San Diego    CA
## 31               Fort Point Beer Company       San Francisco    CA
## 32               Fort Point Beer Company       San Francisco    CA
## 33               Fort Point Beer Company       San Francisco    CA
## 34               Fort Point Beer Company       San Francisco    CA
## 35                 COAST Brewing Company          Charleston    SC
## 36                 COAST Brewing Company          Charleston    SC
## 37                 COAST Brewing Company          Charleston    SC
## 38                 COAST Brewing Company          Charleston    SC
## 39                 COAST Brewing Company          Charleston    SC
## 40                 COAST Brewing Company          Charleston    SC
## 41          Great Divide Brewing Company              Denver    CO
## 42          Great Divide Brewing Company              Denver    CO
## 43          Great Divide Brewing Company              Denver    CO
## 44          Great Divide Brewing Company              Denver    CO
## 45          Great Divide Brewing Company              Denver    CO
## 46          Great Divide Brewing Company              Denver    CO
## 47          Great Divide Brewing Company              Denver    CO
## 48          Great Divide Brewing Company              Denver    CO
## 49          Great Divide Brewing Company              Denver    CO
## 50                      Tapistry Brewing            Bridgman    MI
## 51                      Tapistry Brewing            Bridgman    MI
## 52                      Tapistry Brewing            Bridgman    MI
## 53                      Big Lake Brewing             Holland    MI
## 54                      Big Lake Brewing             Holland    MI
## 55            The Mitten Brewing Company        Grand Rapids    MI
## 56                        Brewery Vivant        Grand Rapids    MI
## 57                        Brewery Vivant        Grand Rapids    MI
## 58                        Brewery Vivant        Grand Rapids    MI
## 59                        Brewery Vivant        Grand Rapids    MI
## 60                        Brewery Vivant        Grand Rapids    MI
## 61                        Brewery Vivant        Grand Rapids    MI
## 62                        Brewery Vivant        Grand Rapids    MI
## 63                        Brewery Vivant        Grand Rapids    MI
## 64                        Brewery Vivant        Grand Rapids    MI
## 65                        Brewery Vivant        Grand Rapids    MI
## 66                        Brewery Vivant        Grand Rapids    MI
## 67                        Brewery Vivant        Grand Rapids    MI
## 68                        Brewery Vivant        Grand Rapids    MI
## 69                        Brewery Vivant        Grand Rapids    MI
## 70                        Brewery Vivant        Grand Rapids    MI
## 71                        Brewery Vivant        Grand Rapids    MI
## 72                        Brewery Vivant        Grand Rapids    MI
## 73                        Brewery Vivant        Grand Rapids    MI
## 74                        Brewery Vivant        Grand Rapids    MI
## 75                        Brewery Vivant        Grand Rapids    MI
## 76                        Brewery Vivant        Grand Rapids    MI
## 77                        Brewery Vivant        Grand Rapids    MI
## 78                        Brewery Vivant        Grand Rapids    MI
## 79                        Brewery Vivant        Grand Rapids    MI
## 80                        Brewery Vivant        Grand Rapids    MI
## 81                        Brewery Vivant        Grand Rapids    MI
## 82                        Brewery Vivant        Grand Rapids    MI
## 83                        Brewery Vivant        Grand Rapids    MI
## 84                        Brewery Vivant        Grand Rapids    MI
## 85                        Brewery Vivant        Grand Rapids    MI
## 86                        Brewery Vivant        Grand Rapids    MI
## 87                        Brewery Vivant        Grand Rapids    MI
## 88                        Brewery Vivant        Grand Rapids    MI
## 89                        Brewery Vivant        Grand Rapids    MI
## 90                        Brewery Vivant        Grand Rapids    MI
## 91                        Brewery Vivant        Grand Rapids    MI
## 92                        Brewery Vivant        Grand Rapids    MI
## 93                        Brewery Vivant        Grand Rapids    MI
## 94                        Brewery Vivant        Grand Rapids    MI
## 95                        Brewery Vivant        Grand Rapids    MI
## 96                        Brewery Vivant        Grand Rapids    MI
## 97                        Brewery Vivant        Grand Rapids    MI
## 98                        Brewery Vivant        Grand Rapids    MI
## 99                        Brewery Vivant        Grand Rapids    MI
## 100                       Brewery Vivant        Grand Rapids    MI
## 101                       Brewery Vivant        Grand Rapids    MI
## 102                       Brewery Vivant        Grand Rapids    MI
## 103                       Brewery Vivant        Grand Rapids    MI
## 104                       Brewery Vivant        Grand Rapids    MI
## 105                       Brewery Vivant        Grand Rapids    MI
## 106                       Brewery Vivant        Grand Rapids    MI
## 107                       Brewery Vivant        Grand Rapids    MI
## 108                       Brewery Vivant        Grand Rapids    MI
## 109                       Brewery Vivant        Grand Rapids    MI
## 110                       Brewery Vivant        Grand Rapids    MI
## 111                       Brewery Vivant        Grand Rapids    MI
## 112                       Brewery Vivant        Grand Rapids    MI
## 113                       Brewery Vivant        Grand Rapids    MI
## 114                       Brewery Vivant        Grand Rapids    MI
## 115                       Brewery Vivant        Grand Rapids    MI
## 116                       Brewery Vivant        Grand Rapids    MI
## 117                       Brewery Vivant        Grand Rapids    MI
## 118                     Petoskey Brewing            Petoskey    MI
## 119                     Petoskey Brewing            Petoskey    MI
## 120                     Petoskey Brewing            Petoskey    MI
## 121                     Petoskey Brewing            Petoskey    MI
## 122                   Blackrocks Brewery           Marquette    MI
## 123                   Blackrocks Brewery           Marquette    MI
## 124                   Blackrocks Brewery           Marquette    MI
## 125                   Blackrocks Brewery           Marquette    MI
## 126                   Blackrocks Brewery           Marquette    MI
## 127                   Blackrocks Brewery           Marquette    MI
## 128               Perrin Brewing Company       Comstock Park    MI
## 129               Perrin Brewing Company       Comstock Park    MI
## 130               Perrin Brewing Company       Comstock Park    MI
## 131               Perrin Brewing Company       Comstock Park    MI
## 132               Perrin Brewing Company       Comstock Park    MI
## 133               Perrin Brewing Company       Comstock Park    MI
## 134          Witch's Hat Brewing Company          South Lyon    MI
## 135          Witch's Hat Brewing Company          South Lyon    MI
## 136             Founders Brewing Company        Grand Rapids    MI
## 137             Founders Brewing Company        Grand Rapids    MI
## 138             Founders Brewing Company        Grand Rapids    MI
## 139                    Flat 12 Bierwerks        Indianapolis    IN
## 140                    Flat 12 Bierwerks        Indianapolis    IN
## 141                    Flat 12 Bierwerks        Indianapolis    IN
## 142              Tin Man Brewing Company          Evansville    IN
## 143              Tin Man Brewing Company          Evansville    IN
## 144              Tin Man Brewing Company          Evansville    IN
## 145              Tin Man Brewing Company          Evansville    IN
## 146              Tin Man Brewing Company          Evansville    IN
## 147              Tin Man Brewing Company          Evansville    IN
## 148              Tin Man Brewing Company          Evansville    IN
## 149              Tin Man Brewing Company          Evansville    IN
## 150              Tin Man Brewing Company          Evansville    IN
## 151               Black Acre Brewing Co.        Indianapolis    IN
## 152                    Brew Link Brewing          Plainfield    IN
## 153                   Bare Hands Brewery             Granger    IN
## 154                  Three Pints Brewing        Martinsville    IN
## 155                  Three Pints Brewing        Martinsville    IN
## 156                  Three Pints Brewing        Martinsville    IN
## 157                  Three Pints Brewing        Martinsville    IN
## 158                Four Fathers Brewing           Valparaiso    IN
## 159                Four Fathers Brewing           Valparaiso    IN
## 160                Four Fathers Brewing           Valparaiso    IN
## 161                Four Fathers Brewing           Valparaiso    IN
## 162                 Indiana City Brewing        Indianapolis    IN
## 163                     Burn 'Em Brewing       Michigan City    IN
## 164                     Burn 'Em Brewing       Michigan City    IN
## 165                     Burn 'Em Brewing       Michigan City    IN
## 166                     Burn 'Em Brewing       Michigan City    IN
## 167                     Burn 'Em Brewing       Michigan City    IN
## 168                     Burn 'Em Brewing       Michigan City    IN
## 169                     Burn 'Em Brewing       Michigan City    IN
## 170                     Burn 'Em Brewing       Michigan City    IN
## 171                     Burn 'Em Brewing       Michigan City    IN
## 172                     Burn 'Em Brewing       Michigan City    IN
## 173                     Burn 'Em Brewing       Michigan City    IN
## 174             Sun King Brewing Company        Indianapolis    IN
## 175             Sun King Brewing Company        Indianapolis    IN
## 176             Sun King Brewing Company        Indianapolis    IN
## 177             Sun King Brewing Company        Indianapolis    IN
## 178             Sun King Brewing Company        Indianapolis    IN
## 179             Sun King Brewing Company        Indianapolis    IN
## 180             Sun King Brewing Company        Indianapolis    IN
## 181             Sun King Brewing Company        Indianapolis    IN
## 182             Sun King Brewing Company        Indianapolis    IN
## 183             Sun King Brewing Company        Indianapolis    IN
## 184             Sun King Brewing Company        Indianapolis    IN
## 185             Sun King Brewing Company        Indianapolis    IN
## 186             Sun King Brewing Company        Indianapolis    IN
## 187             Sun King Brewing Company        Indianapolis    IN
## 188             Sun King Brewing Company        Indianapolis    IN
## 189             Sun King Brewing Company        Indianapolis    IN
## 190             Sun King Brewing Company        Indianapolis    IN
## 191             Sun King Brewing Company        Indianapolis    IN
## 192             Sun King Brewing Company        Indianapolis    IN
## 193             Sun King Brewing Company        Indianapolis    IN
## 194             Sun King Brewing Company        Indianapolis    IN
## 195             Sun King Brewing Company        Indianapolis    IN
## 196             Sun King Brewing Company        Indianapolis    IN
## 197             Sun King Brewing Company        Indianapolis    IN
## 198             Sun King Brewing Company        Indianapolis    IN
## 199             Sun King Brewing Company        Indianapolis    IN
## 200             Sun King Brewing Company        Indianapolis    IN
## 201             Sun King Brewing Company        Indianapolis    IN
## 202             Sun King Brewing Company        Indianapolis    IN
## 203             Sun King Brewing Company        Indianapolis    IN
## 204             Sun King Brewing Company        Indianapolis    IN
## 205             Sun King Brewing Company        Indianapolis    IN
## 206             Sun King Brewing Company        Indianapolis    IN
## 207             Sun King Brewing Company        Indianapolis    IN
## 208             Sun King Brewing Company        Indianapolis    IN
## 209             Sun King Brewing Company        Indianapolis    IN
## 210             Sun King Brewing Company        Indianapolis    IN
## 211             Sun King Brewing Company        Indianapolis    IN
## 212                   Evil Czech Brewery           Mishawaka    IN
## 213                   Evil Czech Brewery           Mishawaka    IN
## 214                   Evil Czech Brewery           Mishawaka    IN
## 215                   Evil Czech Brewery           Mishawaka    IN
## 216                   Evil Czech Brewery           Mishawaka    IN
## 217                   Evil Czech Brewery           Mishawaka    IN
## 218            450 North Brewing Company            Columbus    IN
## 219            450 North Brewing Company            Columbus    IN
## 220            450 North Brewing Company            Columbus    IN
## 221            450 North Brewing Company            Columbus    IN
## 222            450 North Brewing Company            Columbus    IN
## 223            450 North Brewing Company            Columbus    IN
## 224            450 North Brewing Company            Columbus    IN
## 225               Taxman Brewing Company        Bargersville    IN
## 226                  Cedar Creek Brewery        Seven Points    TX
## 227                  Cedar Creek Brewery        Seven Points    TX
## 228                  Cedar Creek Brewery        Seven Points    TX
## 229                  Cedar Creek Brewery        Seven Points    TX
## 230                  Cedar Creek Brewery        Seven Points    TX
## 231                  Cedar Creek Brewery        Seven Points    TX
## 232               SanTan Brewing Company            Chandler    AZ
## 233               SanTan Brewing Company            Chandler    AZ
## 234               SanTan Brewing Company            Chandler    AZ
## 235               SanTan Brewing Company            Chandler    AZ
## 236               SanTan Brewing Company            Chandler    AZ
## 237               SanTan Brewing Company            Chandler    AZ
## 238               SanTan Brewing Company            Chandler    AZ
## 239               SanTan Brewing Company            Chandler    AZ
## 240               SanTan Brewing Company            Chandler    AZ
## 241               SanTan Brewing Company            Chandler    AZ
## 242               SanTan Brewing Company            Chandler    AZ
## 243               SanTan Brewing Company            Chandler    AZ
## 244               SanTan Brewing Company            Chandler    AZ
## 245               SanTan Brewing Company            Chandler    AZ
## 246               SanTan Brewing Company            Chandler    AZ
## 247               SanTan Brewing Company            Chandler    AZ
## 248               SanTan Brewing Company            Chandler    AZ
## 249               SanTan Brewing Company            Chandler    AZ
## 250               SanTan Brewing Company            Chandler    AZ
## 251            Boulevard Brewing Company         Kansas City    MO
## 252           James Page Brewing Company       Stevens Point    WI
## 253           James Page Brewing Company       Stevens Point    WI
## 254           James Page Brewing Company       Stevens Point    WI
## 255           James Page Brewing Company       Stevens Point    WI
## 256           James Page Brewing Company       Stevens Point    WI
## 257           James Page Brewing Company       Stevens Point    WI
## 258           The Dudes' Brewing Company            Torrance    CA
## 259           The Dudes' Brewing Company            Torrance    CA
## 260           The Dudes' Brewing Company            Torrance    CA
## 261           The Dudes' Brewing Company            Torrance    CA
## 262           The Dudes' Brewing Company            Torrance    CA
## 263        Ballast Point Brewing Company           San Diego    CA
## 264        Ballast Point Brewing Company           San Diego    CA
## 265        Ballast Point Brewing Company           San Diego    CA
## 266        Ballast Point Brewing Company           San Diego    CA
## 267        Ballast Point Brewing Company           San Diego    CA
## 268        Ballast Point Brewing Company           San Diego    CA
## 269               Anchor Brewing Company       San Francisco    CA
## 270               Anchor Brewing Company       San Francisco    CA
## 271               Anchor Brewing Company       San Francisco    CA
## 272               Anchor Brewing Company       San Francisco    CA
## 273               Anchor Brewing Company       San Francisco    CA
## 274    Figueroa Mountain Brewing Company            Buellton    CA
## 275    Figueroa Mountain Brewing Company            Buellton    CA
## 276    Figueroa Mountain Brewing Company            Buellton    CA
## 277                Avery Brewing Company             Boulder    CO
## 278                Avery Brewing Company             Boulder    CO
## 279                Avery Brewing Company             Boulder    CO
## 280                Avery Brewing Company             Boulder    CO
## 281                Avery Brewing Company             Boulder    CO
## 282                Avery Brewing Company             Boulder    CO
## 283            Twisted X Brewing Company    Dripping Springs    TX
## 284            Twisted X Brewing Company    Dripping Springs    TX
## 285            Twisted X Brewing Company    Dripping Springs    TX
## 286             Gonzo's BiggDogg Brewing           Kalamazoo    MI
## 287                    Big Muddy Brewing         Murphysboro    IL
## 288                    Big Muddy Brewing         Murphysboro    IL
## 289                  Lost Nation Brewing      East Fairfield    VT
## 290                  Lost Nation Brewing      East Fairfield    VT
## 291                  Lost Nation Brewing      East Fairfield    VT
## 292                  Lost Nation Brewing      East Fairfield    VT
## 293          Rising Tide Brewing Company            Portland    ME
## 294          Rising Tide Brewing Company            Portland    ME
## 295           Rivertowne Brewing Company              Export    PA
## 296           Rivertowne Brewing Company              Export    PA
## 297           Rivertowne Brewing Company              Export    PA
## 298           Rivertowne Brewing Company              Export    PA
## 299           Rivertowne Brewing Company              Export    PA
## 300           Rivertowne Brewing Company              Export    PA
## 301           Rivertowne Brewing Company              Export    PA
## 302           Rivertowne Brewing Company              Export    PA
## 303           Rivertowne Brewing Company              Export    PA
## 304           Rivertowne Brewing Company              Export    PA
## 305           Rivertowne Brewing Company              Export    PA
## 306           Rivertowne Brewing Company              Export    PA
## 307           Rivertowne Brewing Company              Export    PA
## 308           Rivertowne Brewing Company              Export    PA
## 309           Rivertowne Brewing Company              Export    PA
## 310           Revolution Brewing Company             Chicago    IL
## 311           Revolution Brewing Company             Chicago    IL
## 312           Revolution Brewing Company             Chicago    IL
## 313           Revolution Brewing Company             Chicago    IL
## 314           Revolution Brewing Company             Chicago    IL
## 315           Revolution Brewing Company             Chicago    IL
## 316           Revolution Brewing Company             Chicago    IL
## 317           Revolution Brewing Company             Chicago    IL
## 318            Tallgrass Brewing Company           Manhattan    KS
## 319            Tallgrass Brewing Company           Manhattan    KS
## 320            Tallgrass Brewing Company           Manhattan    KS
## 321            Tallgrass Brewing Company           Manhattan    KS
## 322            Tallgrass Brewing Company           Manhattan    KS
## 323            Tallgrass Brewing Company           Manhattan    KS
## 324            Tallgrass Brewing Company           Manhattan    KS
## 325            Tallgrass Brewing Company           Manhattan    KS
## 326            Tallgrass Brewing Company           Manhattan    KS
## 327            Tallgrass Brewing Company           Manhattan    KS
## 328            Tallgrass Brewing Company           Manhattan    KS
## 329            Tallgrass Brewing Company           Manhattan    KS
## 330            Tallgrass Brewing Company           Manhattan    KS
## 331            Tallgrass Brewing Company           Manhattan    KS
## 332            Tallgrass Brewing Company           Manhattan    KS
## 333            Tallgrass Brewing Company           Manhattan    KS
## 334            Tallgrass Brewing Company           Manhattan    KS
## 335            Tallgrass Brewing Company           Manhattan    KS
## 336                  Sixpoint Craft Ales            Brooklyn    NY
## 337                  Sixpoint Craft Ales            Brooklyn    NY
## 338                  Sixpoint Craft Ales            Brooklyn    NY
## 339                  Sixpoint Craft Ales            Brooklyn    NY
## 340                  Sixpoint Craft Ales            Brooklyn    NY
## 341                  Sixpoint Craft Ales            Brooklyn    NY
## 342                  Sixpoint Craft Ales            Brooklyn    NY
## 343                  Sixpoint Craft Ales            Brooklyn    NY
## 344                  Sixpoint Craft Ales            Brooklyn    NY
## 345                  Sixpoint Craft Ales            Brooklyn    NY
## 346                  Sixpoint Craft Ales            Brooklyn    NY
## 347                  Sixpoint Craft Ales            Brooklyn    NY
## 348                  Sixpoint Craft Ales            Brooklyn    NY
## 349                  Sixpoint Craft Ales            Brooklyn    NY
## 350                  Sixpoint Craft Ales            Brooklyn    NY
## 351                  Sixpoint Craft Ales            Brooklyn    NY
## 352                  Sixpoint Craft Ales            Brooklyn    NY
## 353                  Sixpoint Craft Ales            Brooklyn    NY
## 354                  Sixpoint Craft Ales            Brooklyn    NY
## 355                  Sixpoint Craft Ales            Brooklyn    NY
## 356                  Sixpoint Craft Ales            Brooklyn    NY
## 357                  Sixpoint Craft Ales            Brooklyn    NY
## 358                  Sixpoint Craft Ales            Brooklyn    NY
## 359                  Sixpoint Craft Ales            Brooklyn    NY
## 360                  White Birch Brewing            Hooksett    NH
## 361                  White Birch Brewing            Hooksett    NH
## 362                  White Birch Brewing            Hooksett    NH
## 363                  White Birch Brewing            Hooksett    NH
## 364     Firestone Walker Brewing Company         Paso Robles    CA
## 365     Firestone Walker Brewing Company         Paso Robles    CA
## 366     Firestone Walker Brewing Company         Paso Robles    CA
## 367     Firestone Walker Brewing Company         Paso Robles    CA
## 368     Firestone Walker Brewing Company         Paso Robles    CA
## 369           SweetWater Brewing Company             Atlanta    GA
## 370           SweetWater Brewing Company             Atlanta    GA
## 371           SweetWater Brewing Company             Atlanta    GA
## 372           SweetWater Brewing Company             Atlanta    GA
## 373                 Flying Mouse Brewery          Troutville    VA
## 374                 Flying Mouse Brewery          Troutville    VA
## 375              Upslope Brewing Company             Boulder    CO
## 376              Upslope Brewing Company             Boulder    CO
## 377              Upslope Brewing Company             Boulder    CO
## 378              Upslope Brewing Company             Boulder    CO
## 379              Upslope Brewing Company             Boulder    CO
## 380              Upslope Brewing Company             Boulder    CO
## 381              Upslope Brewing Company             Boulder    CO
## 382              Upslope Brewing Company             Boulder    CO
## 383              Upslope Brewing Company             Boulder    CO
## 384              Upslope Brewing Company             Boulder    CO
## 385              Upslope Brewing Company             Boulder    CO
## 386              Upslope Brewing Company             Boulder    CO
## 387              Upslope Brewing Company             Boulder    CO
## 388              Upslope Brewing Company             Boulder    CO
## 389              Upslope Brewing Company             Boulder    CO
## 390              Upslope Brewing Company             Boulder    CO
## 391              Upslope Brewing Company             Boulder    CO
## 392              Upslope Brewing Company             Boulder    CO
## 393            Pipeworks Brewing Company             Chicago    IL
## 394                    Bent Brewstillery           Roseville    MN
## 395                    Bent Brewstillery           Roseville    MN
## 396                    Bent Brewstillery           Roseville    MN
## 397                Flesk Brewing Company             Lombard    IL
## 398            Pollyanna Brewing Company              Lemont    IL
## 399                   BuckleDown Brewing               Lyons    IL
## 400                      Destihl Brewery         Bloomington    IL
## 401                      Destihl Brewery         Bloomington    IL
## 402                      Destihl Brewery         Bloomington    IL
## 403                      Destihl Brewery         Bloomington    IL
## 404                      Destihl Brewery         Bloomington    IL
## 405                      Destihl Brewery         Bloomington    IL
## 406                      Destihl Brewery         Bloomington    IL
## 407               Summit Brewing Company            St. Paul    MN
## 408               Summit Brewing Company            St. Paul    MN
## 409               Summit Brewing Company            St. Paul    MN
## 410          Latitude 42 Brewing Company             Portage    MI
## 411          Latitude 42 Brewing Company             Portage    MI
## 412          Latitude 42 Brewing Company             Portage    MI
## 413          Latitude 42 Brewing Company             Portage    MI
## 414              4 Hands Brewing Company         Saint Louis    MO
## 415              4 Hands Brewing Company         Saint Louis    MO
## 416              4 Hands Brewing Company         Saint Louis    MO
## 417              4 Hands Brewing Company         Saint Louis    MO
## 418              4 Hands Brewing Company         Saint Louis    MO
## 419              4 Hands Brewing Company         Saint Louis    MO
## 420              4 Hands Brewing Company         Saint Louis    MO
## 421              4 Hands Brewing Company         Saint Louis    MO
## 422                Surly Brewing Company     Brooklyn Center    MN
## 423                Surly Brewing Company     Brooklyn Center    MN
## 424                Surly Brewing Company     Brooklyn Center    MN
## 425                Surly Brewing Company     Brooklyn Center    MN
## 426                Surly Brewing Company     Brooklyn Center    MN
## 427                Surly Brewing Company     Brooklyn Center    MN
## 428                Surly Brewing Company     Brooklyn Center    MN
## 429                Surly Brewing Company     Brooklyn Center    MN
## 430                Surly Brewing Company     Brooklyn Center    MN
## 431                Surly Brewing Company     Brooklyn Center    MN
## 432                Surly Brewing Company     Brooklyn Center    MN
## 433                Surly Brewing Company     Brooklyn Center    MN
## 434                Surly Brewing Company     Brooklyn Center    MN
## 435            Against The Grain Brewery          Louisville    KY
## 436            Against The Grain Brewery          Louisville    KY
## 437       Crazy Mountain Brewing Company             Edwards    CO
## 438       Crazy Mountain Brewing Company             Edwards    CO
## 439       Crazy Mountain Brewing Company             Edwards    CO
## 440       Crazy Mountain Brewing Company             Edwards    CO
## 441       Crazy Mountain Brewing Company             Edwards    CO
## 442       Crazy Mountain Brewing Company             Edwards    CO
## 443       Crazy Mountain Brewing Company             Edwards    CO
## 444       Crazy Mountain Brewing Company             Edwards    CO
## 445             SlapShot Brewing Company             Chicago    IL
## 446             SlapShot Brewing Company             Chicago    IL
## 447                   Mikerphone Brewing             Chicago    IL
## 448                   Mikerphone Brewing             Chicago    IL
## 449                   Mikerphone Brewing             Chicago    IL
## 450                   Mikerphone Brewing             Chicago    IL
## 451                   Mikerphone Brewing             Chicago    IL
## 452                   Mikerphone Brewing             Chicago    IL
## 453                   Mikerphone Brewing             Chicago    IL
## 454                   Mikerphone Brewing             Chicago    IL
## 455             Freetail Brewing Company         San Antonio    TX
## 456             Freetail Brewing Company         San Antonio    TX
## 457             Freetail Brewing Company         San Antonio    TX
## 458             Freetail Brewing Company         San Antonio    TX
## 459             Freetail Brewing Company         San Antonio    TX
## 460             Freetail Brewing Company         San Antonio    TX
## 461             Freetail Brewing Company         San Antonio    TX
## 462             Freetail Brewing Company         San Antonio    TX
## 463                  3 Daughters Brewing       St Petersburg    FL
## 464                  3 Daughters Brewing       St Petersburg    FL
## 465                  3 Daughters Brewing       St Petersburg    FL
## 466  Red Shedman Farm Brewery and Hop...            Mt. Airy    MD
## 467  Red Shedman Farm Brewery and Hop...            Mt. Airy    MD
## 468  Red Shedman Farm Brewery and Hop...            Mt. Airy    MD
## 469  Red Shedman Farm Brewery and Hop...            Mt. Airy    MD
## 470  Red Shedman Farm Brewery and Hop...            Mt. Airy    MD
## 471         Appalachian Mountain Brewery               Boone    NC
## 472         Appalachian Mountain Brewery               Boone    NC
## 473         Appalachian Mountain Brewery               Boone    NC
## 474             Birdsong Brewing Company           Charlotte    NC
## 475                  Union Craft Brewing           Baltimore    MD
## 476                  Union Craft Brewing           Baltimore    MD
## 477                  Union Craft Brewing           Baltimore    MD
## 478                  Union Craft Brewing           Baltimore    MD
## 479                      Atwater Brewery             Detroit    MI
## 480                      Atwater Brewery             Detroit    MI
## 481                      Atwater Brewery             Detroit    MI
## 482                      Atwater Brewery             Detroit    MI
## 483                      Atwater Brewery             Detroit    MI
## 484                      Atwater Brewery             Detroit    MI
## 485                           Ale Asylum             Madison    WI
## 486         Two Brothers Brewing Company         Warrenville    IL
## 487         Two Brothers Brewing Company         Warrenville    IL
## 488         Two Brothers Brewing Company         Warrenville    IL
## 489         Two Brothers Brewing Company         Warrenville    IL
## 490         Two Brothers Brewing Company         Warrenville    IL
## 491         Two Brothers Brewing Company         Warrenville    IL
## 492         Two Brothers Brewing Company         Warrenville    IL
## 493         Two Brothers Brewing Company         Warrenville    IL
## 494         Two Brothers Brewing Company         Warrenville    IL
## 495         Two Brothers Brewing Company         Warrenville    IL
## 496          Bent Paddle Brewing Company              Duluth    MN
## 497          Bent Paddle Brewing Company              Duluth    MN
## 498          Bent Paddle Brewing Company              Duluth    MN
## 499          Bent Paddle Brewing Company              Duluth    MN
## 500          Bent Paddle Brewing Company              Duluth    MN
## 501          Bent Paddle Brewing Company              Duluth    MN
## 502                       Bell's Brewery           Kalamazoo    MI
## 503                       Bell's Brewery           Kalamazoo    MI
## 504                       Bell's Brewery           Kalamazoo    MI
## 505                       Bell's Brewery           Kalamazoo    MI
## 506                       Bell's Brewery           Kalamazoo    MI
## 507                       Bell's Brewery           Kalamazoo    MI
## 508                     Blue Owl Brewing              Austin    TX
## 509                     Blue Owl Brewing              Austin    TX
## 510                     Blue Owl Brewing              Austin    TX
## 511                     Blue Owl Brewing              Austin    TX
## 512               Speakasy Ales &amp; Lagers       San Francisco    CA
## 513          Black Tooth Brewing Company            Sheridan    WY
## 514          Black Tooth Brewing Company            Sheridan    WY
## 515               Hopworks Urban Brewery            Portland    OR
## 516               Hopworks Urban Brewery            Portland    OR
## 517               Hopworks Urban Brewery            Portland    OR
## 518               Hopworks Urban Brewery            Portland    OR
## 519               Hopworks Urban Brewery            Portland    OR
## 520               Hopworks Urban Brewery            Portland    OR
## 521               Hopworks Urban Brewery            Portland    OR
## 522               Hopworks Urban Brewery            Portland    OR
## 523               Hopworks Urban Brewery            Portland    OR
## 524               Hopworks Urban Brewery            Portland    OR
## 525               Hopworks Urban Brewery            Portland    OR
## 526               Hopworks Urban Brewery            Portland    OR
## 527               Hopworks Urban Brewery            Portland    OR
## 528               Hopworks Urban Brewery            Portland    OR
## 529               Hopworks Urban Brewery            Portland    OR
## 530               Hopworks Urban Brewery            Portland    OR
## 531               Hopworks Urban Brewery            Portland    OR
## 532               Hopworks Urban Brewery            Portland    OR
## 533               Hopworks Urban Brewery            Portland    OR
## 534               Hopworks Urban Brewery            Portland    OR
## 535               Hopworks Urban Brewery            Portland    OR
## 536               Hopworks Urban Brewery            Portland    OR
## 537               Hopworks Urban Brewery            Portland    OR
## 538                         Epic Brewing              Denver    CO
## 539                         Epic Brewing              Denver    CO
## 540                         Epic Brewing              Denver    CO
## 541                         Epic Brewing              Denver    CO
## 542          New Belgium Brewing Company        Fort Collins    CO
## 543          New Belgium Brewing Company        Fort Collins    CO
## 544          New Belgium Brewing Company        Fort Collins    CO
## 545          New Belgium Brewing Company        Fort Collins    CO
## 546          New Belgium Brewing Company        Fort Collins    CO
## 547          New Belgium Brewing Company        Fort Collins    CO
## 548          New Belgium Brewing Company        Fort Collins    CO
## 549          New Belgium Brewing Company        Fort Collins    CO
## 550          New Belgium Brewing Company        Fort Collins    CO
## 551          New Belgium Brewing Company        Fort Collins    CO
## 552          New Belgium Brewing Company        Fort Collins    CO
## 553          New Belgium Brewing Company        Fort Collins    CO
## 554          New Belgium Brewing Company        Fort Collins    CO
## 555          New Belgium Brewing Company        Fort Collins    CO
## 556          New Belgium Brewing Company        Fort Collins    CO
## 557          New Belgium Brewing Company        Fort Collins    CO
## 558          New Belgium Brewing Company        Fort Collins    CO
## 559        Sierra Nevada Brewing Company               Chico    CA
## 560        Sierra Nevada Brewing Company               Chico    CA
## 561        Sierra Nevada Brewing Company               Chico    CA
## 562        Sierra Nevada Brewing Company               Chico    CA
## 563        Sierra Nevada Brewing Company               Chico    CA
## 564        Sierra Nevada Brewing Company               Chico    CA
## 565        Sierra Nevada Brewing Company               Chico    CA
## 566        Sierra Nevada Brewing Company               Chico    CA
## 567        Sierra Nevada Brewing Company               Chico    CA
## 568             Keweenaw Brewing Company            Houghton    MI
## 569             Keweenaw Brewing Company            Houghton    MI
## 570             Keweenaw Brewing Company            Houghton    MI
## 571             Keweenaw Brewing Company            Houghton    MI
## 572             Keweenaw Brewing Company            Houghton    MI
## 573             Keweenaw Brewing Company            Houghton    MI
## 574             Keweenaw Brewing Company            Houghton    MI
## 575                  Brewery Terra Firma       Traverse City    MI
## 576            Grey Sail Brewing Company            Westerly    RI
## 577            Grey Sail Brewing Company            Westerly    RI
## 578     Kirkwood Station Brewing Company            Kirkwood    MO
## 579     Kirkwood Station Brewing Company            Kirkwood    MO
## 580         Goose Island Brewing Company             Chicago    IL
## 581         Goose Island Brewing Company             Chicago    IL
## 582         Goose Island Brewing Company             Chicago    IL
## 583         Goose Island Brewing Company             Chicago    IL
## 584         Goose Island Brewing Company             Chicago    IL
## 585              Broad Brook Brewing LLC        East Windsor    CT
## 586                     The Lion Brewery        Wilkes-Barre    PA
## 587              Madtree Brewing Company          Cincinnati    OH
## 588              Madtree Brewing Company          Cincinnati    OH
## 589              Madtree Brewing Company          Cincinnati    OH
## 590              Madtree Brewing Company          Cincinnati    OH
## 591              Madtree Brewing Company          Cincinnati    OH
## 592              Madtree Brewing Company          Cincinnati    OH
## 593              Madtree Brewing Company          Cincinnati    OH
## 594              Madtree Brewing Company          Cincinnati    OH
## 595              Madtree Brewing Company          Cincinnati    OH
## 596             Jackie O's Pub &amp; Brewery              Athens    OH
## 597             Jackie O's Pub &amp; Brewery              Athens    OH
## 598             Jackie O's Pub &amp; Brewery              Athens    OH
## 599             Jackie O's Pub &amp; Brewery              Athens    OH
## 600             Jackie O's Pub &amp; Brewery              Athens    OH
## 601                   Rhinegeist Brewery          Cincinnati    OH
## 602                   Rhinegeist Brewery          Cincinnati    OH
## 603                   Rhinegeist Brewery          Cincinnati    OH
## 604                   Rhinegeist Brewery          Cincinnati    OH
## 605                   Rhinegeist Brewery          Cincinnati    OH
## 606                   Rhinegeist Brewery          Cincinnati    OH
## 607                   Rhinegeist Brewery          Cincinnati    OH
## 608                   Rhinegeist Brewery          Cincinnati    OH
## 609          Warped Wing Brewing Company              Dayton    OH
## 610          Warped Wing Brewing Company              Dayton    OH
## 611          Warped Wing Brewing Company              Dayton    OH
## 612          Warped Wing Brewing Company              Dayton    OH
## 613                   Blackrocks Brewery           Marquette    MA
## 614       Catawba Valley Brewing Company           Morganton    NC
## 615       Catawba Valley Brewing Company           Morganton    NC
## 616               Tröegs Brewing Company             Hershey    PA
## 617               Tröegs Brewing Company             Hershey    PA
## 618               Tröegs Brewing Company             Hershey    PA
## 619               Tröegs Brewing Company             Hershey    PA
## 620               Tröegs Brewing Company             Hershey    PA
## 621                      Mission Brewery           San Diego    CA
## 622                      Mission Brewery           San Diego    CA
## 623                      Mission Brewery           San Diego    CA
## 624                      Mission Brewery           San Diego    CA
## 625   Christian Moerlein Brewing Company          Cincinnati    OH
## 626                   West Sixth Brewing           Lexington    KY
## 627                   West Sixth Brewing           Lexington    KY
## 628                   West Sixth Brewing           Lexington    KY
## 629                   West Sixth Brewing           Lexington    KY
## 630      Coastal Extreme Brewing Company             Newport    RI
## 631      Coastal Extreme Brewing Company             Newport    RI
## 632      Coastal Extreme Brewing Company             Newport    RI
## 633      Coastal Extreme Brewing Company             Newport    RI
## 634          King Street Brewing Company           Anchorage    AK
## 635          King Street Brewing Company           Anchorage    AK
## 636          King Street Brewing Company           Anchorage    AK
## 637          King Street Brewing Company           Anchorage    AK
## 638          King Street Brewing Company           Anchorage    AK
## 639                   Beer Works Brewery              Lowell    MA
## 640                   Beer Works Brewery              Lowell    MA
## 641                   Beer Works Brewery              Lowell    MA
## 642                   Beer Works Brewery              Lowell    MA
## 643            Lone Tree Brewing Company           Lone Tree    CO
## 644          Four String Brewing Company            Columbus    OH
## 645          Four String Brewing Company            Columbus    OH
## 646          Four String Brewing Company            Columbus    OH
## 647          Four String Brewing Company            Columbus    OH
## 648             Glabrous Brewing Company            Pineland    ME
## 649              Bonfire Brewing Company               Eagle    CO
## 650              Bonfire Brewing Company               Eagle    CO
## 651              Bonfire Brewing Company               Eagle    CO
## 652              Bonfire Brewing Company               Eagle    CO
## 653              Bonfire Brewing Company               Eagle    CO
## 654              Bonfire Brewing Company               Eagle    CO
## 655              Bonfire Brewing Company               Eagle    CO
## 656              Bonfire Brewing Company               Eagle    CO
## 657              Bonfire Brewing Company               Eagle    CO
## 658              Bonfire Brewing Company               Eagle    CO
## 659              Bonfire Brewing Company               Eagle    CO
## 660              Bonfire Brewing Company               Eagle    CO
## 661              Bonfire Brewing Company               Eagle    CO
## 662              Bonfire Brewing Company               Eagle    CO
## 663              Bonfire Brewing Company               Eagle    CO
## 664              Bonfire Brewing Company               Eagle    CO
## 665              Bonfire Brewing Company               Eagle    CO
## 666              Bonfire Brewing Company               Eagle    CO
## 667              Bonfire Brewing Company               Eagle    CO
## 668        Thomas Hooker Brewing Company          Bloomfield    CT
## 669     Woodstock Inn, Station &amp; Brewery     North Woodstock    NH
## 670     Woodstock Inn, Station &amp; Brewery     North Woodstock    NH
## 671             Renegade Brewing Company              Denver    CO
## 672             Renegade Brewing Company              Denver    CO
## 673             Renegade Brewing Company              Denver    CO
## 674             Renegade Brewing Company              Denver    CO
## 675             Renegade Brewing Company              Denver    CO
## 676             Renegade Brewing Company              Denver    CO
## 677            Mother Earth Brew Company               Vista    CA
## 678         Black Market Brewing Company            Temecula    CA
## 679         Black Market Brewing Company            Temecula    CA
## 680         Black Market Brewing Company            Temecula    CA
## 681         Black Market Brewing Company            Temecula    CA
## 682                Vault Brewing Company             Yardley    PA
## 683            Jailbreak Brewing Company              Laurel    MD
## 684           Smartmouth Brewing Company             Norfolk    VA
## 685           Smartmouth Brewing Company             Norfolk    VA
## 686           Smartmouth Brewing Company             Norfolk    VA
## 687                Base Camp Brewing Co.            Portland    OR
## 688                Base Camp Brewing Co.            Portland    OR
## 689                Base Camp Brewing Co.            Portland    OR
## 690                Base Camp Brewing Co.            Portland    OR
## 691                Base Camp Brewing Co.            Portland    OR
## 692                      Alameda Brewing            Portland    OR
## 693                      Alameda Brewing            Portland    OR
## 694                      Alameda Brewing            Portland    OR
## 695        Southern Star Brewing Company              Conroe    TX
## 696        Southern Star Brewing Company              Conroe    TX
## 697        Southern Star Brewing Company              Conroe    TX
## 698        Southern Star Brewing Company              Conroe    TX
## 699        Southern Star Brewing Company              Conroe    TX
## 700        Southern Star Brewing Company              Conroe    TX
## 701        Southern Star Brewing Company              Conroe    TX
## 702        Southern Star Brewing Company              Conroe    TX
## 703        Southern Star Brewing Company              Conroe    TX
## 704        Southern Star Brewing Company              Conroe    TX
## 705        Southern Star Brewing Company              Conroe    TX
## 706        Southern Star Brewing Company              Conroe    TX
## 707        Southern Star Brewing Company              Conroe    TX
## 708        Southern Star Brewing Company              Conroe    TX
## 709           Steamworks Brewing Company             Durango    CO
## 710           Steamworks Brewing Company             Durango    CO
## 711           Steamworks Brewing Company             Durango    CO
## 712           Steamworks Brewing Company             Durango    CO
## 713                  Horny Goat Brew Pub           Milwaukee    WI
## 714                  Horny Goat Brew Pub           Milwaukee    WI
## 715                  Horny Goat Brew Pub           Milwaukee    WI
## 716            Cheboygan Brewing Company           Cheboygan    MI
## 717            Cheboygan Brewing Company           Cheboygan    MI
## 718            Cheboygan Brewing Company           Cheboygan    MI
## 719  Center of the Universe Brewing C...             Ashland    VA
## 720  Center of the Universe Brewing C...             Ashland    VA
## 721  Center of the Universe Brewing C...             Ashland    VA
## 722  Center of the Universe Brewing C...             Ashland    VA
## 723                  Ipswich Ale Brewery             Ipswich    MA
## 724         Griffin Claw Brewing Company          Birmingham    MI
## 725         Griffin Claw Brewing Company          Birmingham    MI
## 726         Griffin Claw Brewing Company          Birmingham    MI
## 727         Griffin Claw Brewing Company          Birmingham    MI
## 728         Griffin Claw Brewing Company          Birmingham    MI
## 729         Griffin Claw Brewing Company          Birmingham    MI
## 730         Griffin Claw Brewing Company          Birmingham    MI
## 731         Griffin Claw Brewing Company          Birmingham    MI
## 732         Griffin Claw Brewing Company          Birmingham    MI
## 733              Karbach Brewing Company             Houston    TX
## 734              Karbach Brewing Company             Houston    TX
## 735              Karbach Brewing Company             Houston    TX
## 736              Karbach Brewing Company             Houston    TX
## 737              Karbach Brewing Company             Houston    TX
## 738              Karbach Brewing Company             Houston    TX
## 739              Karbach Brewing Company             Houston    TX
## 740              Karbach Brewing Company             Houston    TX
## 741              Karbach Brewing Company             Houston    TX
## 742              Karbach Brewing Company             Houston    TX
## 743  Uncle Billy's Brewery and Smokeh...              Austin    TX
## 744  Uncle Billy's Brewery and Smokeh...              Austin    TX
## 745           Deep Ellum Brewing Company              Dallas    TX
## 746           Deep Ellum Brewing Company              Dallas    TX
## 747           Deep Ellum Brewing Company              Dallas    TX
## 748           Deep Ellum Brewing Company              Dallas    TX
## 749           Deep Ellum Brewing Company              Dallas    TX
## 750           Deep Ellum Brewing Company              Dallas    TX
## 751           Deep Ellum Brewing Company              Dallas    TX
## 752           Deep Ellum Brewing Company              Dallas    TX
## 753           Deep Ellum Brewing Company              Dallas    TX
## 754             Real Ale Brewing Company              Blanco    TX
## 755             Real Ale Brewing Company              Blanco    TX
## 756             Real Ale Brewing Company              Blanco    TX
## 757             Real Ale Brewing Company              Blanco    TX
## 758             Real Ale Brewing Company              Blanco    TX
## 759             Real Ale Brewing Company              Blanco    TX
## 760             Real Ale Brewing Company              Blanco    TX
## 761             Real Ale Brewing Company              Blanco    TX
## 762                       Straub Brewery           St Mary's    PA
## 763                       Straub Brewery           St Mary's    PA
## 764                       Straub Brewery           St Mary's    PA
## 765                       Straub Brewery           St Mary's    PA
## 766              Shebeen Brewing Company             Wolcott    CT
## 767                Stevens Point Brewery       Stevens Point    WI
## 768                Stevens Point Brewery       Stevens Point    WI
## 769                Stevens Point Brewery       Stevens Point    WI
## 770                Stevens Point Brewery       Stevens Point    WI
## 771                Stevens Point Brewery       Stevens Point    WI
## 772                Stevens Point Brewery       Stevens Point    WI
## 773                Stevens Point Brewery       Stevens Point    WI
## 774                Stevens Point Brewery       Stevens Point    WI
## 775                Stevens Point Brewery       Stevens Point    WI
## 776                Stevens Point Brewery       Stevens Point    WI
## 777                Stevens Point Brewery       Stevens Point    WI
## 778                Stevens Point Brewery       Stevens Point    WI
## 779                Stevens Point Brewery       Stevens Point    WI
## 780                Stevens Point Brewery       Stevens Point    WI
## 781                Stevens Point Brewery       Stevens Point    WI
## 782                Stevens Point Brewery       Stevens Point    WI
## 783                Stevens Point Brewery       Stevens Point    WI
## 784                Stevens Point Brewery       Stevens Point    WI
## 785                Stevens Point Brewery       Stevens Point    WI
## 786                Stevens Point Brewery       Stevens Point    WI
## 787                Stevens Point Brewery       Stevens Point    WI
## 788                Stevens Point Brewery       Stevens Point    WI
## 789               Weston Brewing Company              Weston    MO
## 790               Weston Brewing Company              Weston    MO
## 791               Weston Brewing Company              Weston    MO
## 792               Weston Brewing Company              Weston    MO
## 793               Weston Brewing Company              Weston    MO
## 794               Weston Brewing Company              Weston    MO
## 795               Weston Brewing Company              Weston    MO
## 796  Southern Prohibition Brewing Com...         Hattiesburg    MS
## 797  Southern Prohibition Brewing Com...         Hattiesburg    MS
## 798  Southern Prohibition Brewing Com...         Hattiesburg    MS
## 799  Southern Prohibition Brewing Com...         Hattiesburg    MS
## 800  Southern Prohibition Brewing Com...         Hattiesburg    MS
## 801  Southern Prohibition Brewing Com...         Hattiesburg    MS
## 802  Southern Prohibition Brewing Com...         Hattiesburg    MS
## 803  Southern Prohibition Brewing Com...         Hattiesburg    MS
## 804  Southern Prohibition Brewing Com...         Hattiesburg    MS
## 805                 Minhas Craft Brewery              Monroe    WI
## 806                 Minhas Craft Brewery              Monroe    WI
## 807                 Minhas Craft Brewery              Monroe    WI
## 808                 Minhas Craft Brewery              Monroe    WI
## 809                 Minhas Craft Brewery              Monroe    WI
## 810                 Minhas Craft Brewery              Monroe    WI
## 811                 Minhas Craft Brewery              Monroe    WI
## 812                 Minhas Craft Brewery              Monroe    WI
## 813                 Minhas Craft Brewery              Monroe    WI
## 814                 Minhas Craft Brewery              Monroe    WI
## 815                 Minhas Craft Brewery              Monroe    WI
## 816                 Minhas Craft Brewery              Monroe    WI
## 817                 Minhas Craft Brewery              Monroe    WI
## 818                   Pug Ryan's Brewery              Dillon    CO
## 819                   Pug Ryan's Brewery              Dillon    CO
## 820                   Pug Ryan's Brewery              Dillon    CO
## 821                   Pug Ryan's Brewery              Dillon    CO
## 822                   Pug Ryan's Brewery              Dillon    CO
## 823                   Pug Ryan's Brewery              Dillon    CO
## 824                   Pug Ryan's Brewery              Dillon    CO
## 825        Hops &amp; Grains Brewing Company              Austin    TX
## 826     Sietsema Orchards and Cider Mill                 Ada    MI
## 827               Summit Brewing Company             St Paul    MN
## 828    Core Brewing &amp; Distilling Company          Springdale    AR
## 829    Core Brewing &amp; Distilling Company          Springdale    AR
## 830    Core Brewing &amp; Distilling Company          Springdale    AR
## 831    Core Brewing &amp; Distilling Company          Springdale    AR
## 832         Independence Brewing Company              Austin    TX
## 833         Independence Brewing Company              Austin    TX
## 834         Independence Brewing Company              Austin    TX
## 835           Cigar City Brewing Company               Tampa    FL
## 836           Cigar City Brewing Company               Tampa    FL
## 837           Cigar City Brewing Company               Tampa    FL
## 838           Cigar City Brewing Company               Tampa    FL
## 839           Cigar City Brewing Company               Tampa    FL
## 840           Cigar City Brewing Company               Tampa    FL
## 841           Cigar City Brewing Company               Tampa    FL
## 842           Cigar City Brewing Company               Tampa    FL
## 843           Cigar City Brewing Company               Tampa    FL
## 844           Cigar City Brewing Company               Tampa    FL
## 845           Cigar City Brewing Company               Tampa    FL
## 846           Cigar City Brewing Company               Tampa    FL
## 847           Cigar City Brewing Company               Tampa    FL
## 848           Cigar City Brewing Company               Tampa    FL
## 849           Cigar City Brewing Company               Tampa    FL
## 850           Cigar City Brewing Company               Tampa    FL
## 851           Cigar City Brewing Company               Tampa    FL
## 852           Cigar City Brewing Company               Tampa    FL
## 853           Cigar City Brewing Company               Tampa    FL
## 854           Cigar City Brewing Company               Tampa    FL
## 855           Cigar City Brewing Company               Tampa    FL
## 856           Cigar City Brewing Company               Tampa    FL
## 857           Cigar City Brewing Company               Tampa    FL
## 858           Cigar City Brewing Company               Tampa    FL
## 859           Cigar City Brewing Company               Tampa    FL
## 860               Third Street Brewhouse         Cold Spring    MN
## 861               Third Street Brewhouse         Cold Spring    MN
## 862               Third Street Brewhouse         Cold Spring    MN
## 863               Third Street Brewhouse         Cold Spring    MN
## 864         Narragansett Brewing Company          Providence    RI
## 865         Narragansett Brewing Company          Providence    RI
## 866         Narragansett Brewing Company          Providence    RI
## 867         Narragansett Brewing Company          Providence    RI
## 868         Narragansett Brewing Company          Providence    RI
## 869         Narragansett Brewing Company          Providence    RI
## 870         Narragansett Brewing Company          Providence    RI
## 871         Narragansett Brewing Company          Providence    RI
## 872         Narragansett Brewing Company          Providence    RI
## 873         Narragansett Brewing Company          Providence    RI
## 874             Grimm Brothers Brewhouse            Loveland    CO
## 875                        Cisco Brewers           Nantucket    MA
## 876                        Cisco Brewers           Nantucket    MA
## 877                        Cisco Brewers           Nantucket    MA
## 878                        Cisco Brewers           Nantucket    MA
## 879                        Cisco Brewers           Nantucket    MA
## 880                        Cisco Brewers           Nantucket    MA
## 881                        Cisco Brewers           Nantucket    MA
## 882                         Angry Minnow             Hayward    WI
## 883                Platform Beer Company           Cleveland    OH
## 884                    Odyssey Beerwerks              Arvada    CO
## 885                    Odyssey Beerwerks              Arvada    CO
## 886                    Odyssey Beerwerks              Arvada    CO
## 887                    Odyssey Beerwerks              Arvada    CO
## 888                    Odyssey Beerwerks              Arvada    CO
## 889                    Odyssey Beerwerks              Arvada    CO
## 890                    Odyssey Beerwerks              Arvada    CO
## 891            Lonerider Brewing Company             Raleigh    NC
## 892            Lonerider Brewing Company             Raleigh    NC
## 893            Lonerider Brewing Company             Raleigh    NC
## 894            Lonerider Brewing Company             Raleigh    NC
## 895            Lonerider Brewing Company             Raleigh    NC
## 896                     Oakshire Brewing              Eugene    OR
## 897                     Oakshire Brewing              Eugene    OR
## 898                     Oakshire Brewing              Eugene    OR
## 899                     Oakshire Brewing              Eugene    OR
## 900            Fort Pitt Brewing Company             Latrobe    PA
## 901             Tin Roof Brewing Company         Baton Rouge    LA
## 902             Tin Roof Brewing Company         Baton Rouge    LA
## 903             Tin Roof Brewing Company         Baton Rouge    LA
## 904             Tin Roof Brewing Company         Baton Rouge    LA
## 905             Tin Roof Brewing Company         Baton Rouge    LA
## 906             Tin Roof Brewing Company         Baton Rouge    LA
## 907             Tin Roof Brewing Company         Baton Rouge    LA
## 908                 Three Creeks Brewing             Sisters    OR
## 909                 Three Creeks Brewing             Sisters    OR
## 910                 Three Creeks Brewing             Sisters    OR
## 911                   2 Towns Ciderhouse           Corvallis    OR
## 912                   2 Towns Ciderhouse           Corvallis    OR
## 913                   2 Towns Ciderhouse           Corvallis    OR
## 914                   2 Towns Ciderhouse           Corvallis    OR
## 915              Caldera Brewing Company             Ashland    OR
## 916              Caldera Brewing Company             Ashland    OR
## 917              Caldera Brewing Company             Ashland    OR
## 918              Caldera Brewing Company             Ashland    OR
## 919              Caldera Brewing Company             Ashland    OR
## 920              Caldera Brewing Company             Ashland    OR
## 921              Caldera Brewing Company             Ashland    OR
## 922              Caldera Brewing Company             Ashland    OR
## 923              Caldera Brewing Company             Ashland    OR
## 924              Caldera Brewing Company             Ashland    OR
## 925              Caldera Brewing Company             Ashland    OR
## 926              Caldera Brewing Company             Ashland    OR
## 927              Caldera Brewing Company             Ashland    OR
## 928              Caldera Brewing Company             Ashland    OR
## 929    Greenbrier Valley Brewing Company           Lewisburg    WV
## 930    Greenbrier Valley Brewing Company           Lewisburg    WV
## 931                  Phoenix Ale Brewery             Phoenix    AZ
## 932           Lumberyard Brewing Company           Flagstaff    AZ
## 933           Lumberyard Brewing Company           Flagstaff    AZ
## 934           Lumberyard Brewing Company           Flagstaff    AZ
## 935           Lumberyard Brewing Company           Flagstaff    AZ
## 936                Uinta Brewing Company      Salt Lake City    UT
## 937                Uinta Brewing Company      Salt Lake City    UT
## 938                Uinta Brewing Company      Salt Lake City    UT
## 939                Uinta Brewing Company      Salt Lake City    UT
## 940                Uinta Brewing Company      Salt Lake City    UT
## 941                Uinta Brewing Company      Salt Lake City    UT
## 942                Uinta Brewing Company      Salt Lake City    UT
## 943                Uinta Brewing Company      Salt Lake City    UT
## 944                Uinta Brewing Company      Salt Lake City    UT
## 945           Four Peaks Brewing Company               Tempe    AZ
## 946           Four Peaks Brewing Company               Tempe    AZ
## 947           Four Peaks Brewing Company               Tempe    AZ
## 948           Four Peaks Brewing Company               Tempe    AZ
## 949           Four Peaks Brewing Company               Tempe    AZ
## 950           Four Peaks Brewing Company               Tempe    AZ
## 951           Four Peaks Brewing Company               Tempe    AZ
## 952         Martin House Brewing Company          Fort Worth    TX
## 953         Martin House Brewing Company          Fort Worth    TX
## 954         Martin House Brewing Company          Fort Worth    TX
## 955         Martin House Brewing Company          Fort Worth    TX
## 956         Martin House Brewing Company          Fort Worth    TX
## 957         Martin House Brewing Company          Fort Worth    TX
## 958         Martin House Brewing Company          Fort Worth    TX
## 959         Martin House Brewing Company          Fort Worth    TX
## 960                  Right Brain Brewery       Traverse City    MI
## 961              Sly Fox Brewing Company        Phoenixville    PA
## 962                   Round Guys Brewing            Lansdale    PA
## 963                   Round Guys Brewing            Lansdale    PA
## 964                   Round Guys Brewing            Lansdale    PA
## 965                   Round Guys Brewing            Lansdale    PA
## 966                   Round Guys Brewing            Lansdale    PA
## 967                   Round Guys Brewing            Lansdale    PA
## 968                   Round Guys Brewing            Lansdale    PA
## 969               Great Crescent Brewery              Aurora    IN
## 970               Great Crescent Brewery              Aurora    IN
## 971               Great Crescent Brewery              Aurora    IN
## 972               Great Crescent Brewery              Aurora    IN
## 973               Great Crescent Brewery              Aurora    IN
## 974               Great Crescent Brewery              Aurora    IN
## 975               Great Crescent Brewery              Aurora    IN
## 976               Great Crescent Brewery              Aurora    IN
## 977               Great Crescent Brewery              Aurora    IN
## 978               Great Crescent Brewery              Aurora    IN
## 979               Great Crescent Brewery              Aurora    IN
## 980               Great Crescent Brewery              Aurora    IN
## 981               Great Crescent Brewery              Aurora    IN
## 982               Great Crescent Brewery              Aurora    IN
## 983               Great Crescent Brewery              Aurora    IN
## 984               Great Crescent Brewery              Aurora    IN
## 985               Great Crescent Brewery              Aurora    IN
## 986               Great Crescent Brewery              Aurora    IN
## 987               Great Crescent Brewery              Aurora    IN
## 988               Great Crescent Brewery              Aurora    IN
## 989                  Oskar Blues Brewery            Longmont    CO
## 990                  Oskar Blues Brewery            Longmont    CO
## 991                  Oskar Blues Brewery            Longmont    CO
## 992                  Oskar Blues Brewery            Longmont    CO
## 993                  Oskar Blues Brewery            Longmont    CO
## 994                  Oskar Blues Brewery            Longmont    CO
## 995                  Oskar Blues Brewery            Longmont    CO
## 996                  Oskar Blues Brewery            Longmont    CO
## 997                  Oskar Blues Brewery            Longmont    CO
## 998                  Oskar Blues Brewery            Longmont    CO
## 999                  Oskar Blues Brewery            Longmont    CO
## 1000                 Oskar Blues Brewery            Longmont    CO
## 1001                 Oskar Blues Brewery            Longmont    CO
## 1002                 Oskar Blues Brewery            Longmont    CO
## 1003                 Oskar Blues Brewery            Longmont    CO
## 1004                 Oskar Blues Brewery            Longmont    CO
## 1005                 Oskar Blues Brewery            Longmont    CO
## 1006                 Oskar Blues Brewery            Longmont    CO
## 1007                 Oskar Blues Brewery            Longmont    CO
## 1008                 Oskar Blues Brewery            Longmont    CO
## 1009                 Oskar Blues Brewery            Longmont    CO
## 1010                 Oskar Blues Brewery            Longmont    CO
## 1011                 Oskar Blues Brewery            Longmont    CO
## 1012                 Oskar Blues Brewery            Longmont    CO
## 1013                 Oskar Blues Brewery            Longmont    CO
## 1014                 Oskar Blues Brewery            Longmont    CO
## 1015                 Oskar Blues Brewery            Longmont    CO
## 1016                 Oskar Blues Brewery            Longmont    CO
## 1017                 Oskar Blues Brewery            Longmont    CO
## 1018                 Oskar Blues Brewery            Longmont    CO
## 1019                 Oskar Blues Brewery            Longmont    CO
## 1020                 Oskar Blues Brewery            Longmont    CO
## 1021                 Oskar Blues Brewery            Longmont    CO
## 1022              Boxcar Brewing Company        West Chester    PA
## 1023              Boxcar Brewing Company        West Chester    PA
## 1024              Boxcar Brewing Company        West Chester    PA
## 1025                   High Hops Brewery             Windsor    CO
## 1026                   High Hops Brewery             Windsor    CO
## 1027       Crooked Fence Brewing Company         Garden City    ID
## 1028       Crooked Fence Brewing Company         Garden City    ID
## 1029       Crooked Fence Brewing Company         Garden City    ID
## 1030                 Everybody's Brewing        White Salmon    WA
## 1031                 Everybody's Brewing        White Salmon    WA
## 1032     Anderson Valley Brewing Company           Boonville    CA
## 1033     Anderson Valley Brewing Company           Boonville    CA
## 1034     Anderson Valley Brewing Company           Boonville    CA
## 1035     Anderson Valley Brewing Company           Boonville    CA
## 1036     Anderson Valley Brewing Company           Boonville    CA
## 1037     Anderson Valley Brewing Company           Boonville    CA
## 1038     Anderson Valley Brewing Company           Boonville    CA
## 1039     Anderson Valley Brewing Company           Boonville    CA
## 1040     Anderson Valley Brewing Company           Boonville    CA
## 1041     Anderson Valley Brewing Company           Boonville    CA
## 1042     Anderson Valley Brewing Company           Boonville    CA
## 1043     Anderson Valley Brewing Company           Boonville    CA
## 1044     Anderson Valley Brewing Company           Boonville    CA
## 1045     Anderson Valley Brewing Company           Boonville    CA
## 1046     Anderson Valley Brewing Company           Boonville    CA
## 1047     Anderson Valley Brewing Company           Boonville    CA
## 1048     Anderson Valley Brewing Company           Boonville    CA
## 1049     Anderson Valley Brewing Company           Boonville    CA
## 1050          Fiddlehead Brewing Company           Shelburne    VT
## 1051          Fiddlehead Brewing Company           Shelburne    VT
## 1052          Fiddlehead Brewing Company           Shelburne    VT
## 1053          Fiddlehead Brewing Company           Shelburne    VT
## 1054                   Evil Twin Brewing            Brooklyn    NY
## 1055                   Evil Twin Brewing            Brooklyn    NY
## 1056                   Evil Twin Brewing            Brooklyn    NY
## 1057                   Evil Twin Brewing            Brooklyn    NY
## 1058                   Evil Twin Brewing            Brooklyn    NY
## 1059 New Orleans Lager &amp; Ale Brewing ...         New Orleans    LA
## 1060 New Orleans Lager &amp; Ale Brewing ...         New Orleans    LA
## 1061 New Orleans Lager &amp; Ale Brewing ...         New Orleans    LA
## 1062 New Orleans Lager &amp; Ale Brewing ...         New Orleans    LA
## 1063 New Orleans Lager &amp; Ale Brewing ...         New Orleans    LA
## 1064 New Orleans Lager &amp; Ale Brewing ...         New Orleans    LA
## 1065            Spiteful Brewing Company             Chicago    IL
## 1066            Spiteful Brewing Company             Chicago    IL
## 1067            Spiteful Brewing Company             Chicago    IL
## 1068            Spiteful Brewing Company             Chicago    IL
## 1069            Spiteful Brewing Company             Chicago    IL
## 1070            Spiteful Brewing Company             Chicago    IL
## 1071            Spiteful Brewing Company             Chicago    IL
## 1072            Spiteful Brewing Company             Chicago    IL
## 1073            Spiteful Brewing Company             Chicago    IL
## 1074            Spiteful Brewing Company             Chicago    IL
## 1075            Spiteful Brewing Company             Chicago    IL
## 1076            Spiteful Brewing Company             Chicago    IL
## 1077         Rahr &amp; Sons Brewing Company          Fort Worth    TX
## 1078         Rahr &amp; Sons Brewing Company          Fort Worth    TX
## 1079                 18th Street Brewery                Gary    IN
## 1080                 18th Street Brewery                Gary    IN
## 1081                 18th Street Brewery                Gary    IN
## 1082                 18th Street Brewery                Gary    IN
## 1083                 18th Street Brewery                Gary    IN
## 1084                 18th Street Brewery                Gary    IN
## 1085                 18th Street Brewery                Gary    IN
## 1086                 18th Street Brewery                Gary    IN
## 1087                 18th Street Brewery                Gary    IN
## 1088                 18th Street Brewery                Gary    IN
## 1089                 18th Street Brewery                Gary    IN
## 1090                 18th Street Brewery                Gary    IN
## 1091                 18th Street Brewery                Gary    IN
## 1092                 18th Street Brewery                Gary    IN
## 1093           Cambridge Brewing Company           Cambridge    MA
## 1094           Cambridge Brewing Company           Cambridge    MA
## 1095                    Carolina Brewery           Pittsboro    NC
## 1096                    Carolina Brewery           Pittsboro    NC
## 1097                    Carolina Brewery           Pittsboro    NC
## 1098          Frog Level Brewing Company         Waynesville    NC
## 1099           Wild Wolf Brewing Company          Nellysford    VA
## 1100           Wild Wolf Brewing Company          Nellysford    VA
## 1101           Wild Wolf Brewing Company          Nellysford    VA
## 1102           Wild Wolf Brewing Company          Nellysford    VA
## 1103                      COOP Ale Works       Oklahoma City    OK
## 1104                      COOP Ale Works       Oklahoma City    OK
## 1105                      COOP Ale Works       Oklahoma City    OK
## 1106                      COOP Ale Works       Oklahoma City    OK
## 1107                      COOP Ale Works       Oklahoma City    OK
## 1108                      COOP Ale Works       Oklahoma City    OK
## 1109         Seventh Son Brewing Company            Columbus    OH
## 1110         Seventh Son Brewing Company            Columbus    OH
## 1111         Seventh Son Brewing Company            Columbus    OH
## 1112         Seventh Son Brewing Company            Columbus    OH
## 1113         Seventh Son Brewing Company            Columbus    OH
## 1114         Oasis Texas Brewing Company              Austin    TX
## 1115         Oasis Texas Brewing Company              Austin    TX
## 1116         Oasis Texas Brewing Company              Austin    TX
## 1117         Oasis Texas Brewing Company              Austin    TX
## 1118                  Vander Mill Ciders         Spring Lake    MI
## 1119                  Vander Mill Ciders         Spring Lake    MI
## 1120                  Vander Mill Ciders         Spring Lake    MI
## 1121                  Vander Mill Ciders         Spring Lake    MI
## 1122                  Vander Mill Ciders         Spring Lake    MI
## 1123                   St. Julian Winery             Paw Paw    MI
## 1124          Pedernales Brewing Company      Fredericksburg    TX
## 1125          Pedernales Brewing Company      Fredericksburg    TX
## 1126                    Mother's Brewing         Springfield    MO
## 1127                    Mother's Brewing         Springfield    MO
## 1128                Modern Monks Brewery             Lincoln    NE
## 1129           Two Beers Brewing Company             Seattle    WA
## 1130           Two Beers Brewing Company             Seattle    WA
## 1131           Two Beers Brewing Company             Seattle    WA
## 1132           Two Beers Brewing Company             Seattle    WA
## 1133           Two Beers Brewing Company             Seattle    WA
## 1134           Two Beers Brewing Company             Seattle    WA
## 1135           Two Beers Brewing Company             Seattle    WA
## 1136           Two Beers Brewing Company             Seattle    WA
## 1137           Two Beers Brewing Company             Seattle    WA
## 1138           Two Beers Brewing Company             Seattle    WA
## 1139           Two Beers Brewing Company             Seattle    WA
## 1140           Two Beers Brewing Company             Seattle    WA
## 1141         Snake River Brewing Company             Jackson    WY
## 1142         Snake River Brewing Company             Jackson    WY
## 1143         Snake River Brewing Company             Jackson    WY
## 1144         Snake River Brewing Company             Jackson    WY
## 1145         Snake River Brewing Company             Jackson    WY
## 1146         Snake River Brewing Company             Jackson    WY
## 1147         Snake River Brewing Company             Jackson    WY
## 1148                     Capital Brewery           Middleton    WI
## 1149                     Capital Brewery           Middleton    WI
## 1150                     Capital Brewery           Middleton    WI
## 1151                     Capital Brewery           Middleton    WI
## 1152                     Capital Brewery           Middleton    WI
## 1153                     Capital Brewery           Middleton    WI
## 1154                     Capital Brewery           Middleton    WI
## 1155                     Capital Brewery           Middleton    WI
## 1156                     Capital Brewery           Middleton    WI
## 1157                     Capital Brewery           Middleton    WI
## 1158                     Capital Brewery           Middleton    WI
## 1159              Anthem Brewing Company       Oklahoma City    OK
## 1160              Anthem Brewing Company       Oklahoma City    OK
## 1161              Anthem Brewing Company       Oklahoma City    OK
## 1162                Goodlife Brewing Co.                Bend    OR
## 1163                   Breakside Brewery            Portland    OR
## 1164        Goose Island Brewery Company             Chicago    IL
## 1165                Burnside Brewing Co.            Portland    OR
## 1166          Hop Valley Brewing Company         Springfield    OR
## 1167          Hop Valley Brewing Company         Springfield    OR
## 1168          Hop Valley Brewing Company         Springfield    OR
## 1169          Hop Valley Brewing Company         Springfield    OR
## 1170          Hop Valley Brewing Company         Springfield    OR
## 1171          Hop Valley Brewing Company         Springfield    OR
## 1172          Hop Valley Brewing Company         Springfield    OR
## 1173          Hop Valley Brewing Company         Springfield    OR
## 1174              Worthy Brewing Company                Bend    OR
## 1175              Worthy Brewing Company                Bend    OR
## 1176              Worthy Brewing Company                Bend    OR
## 1177              Worthy Brewing Company                Bend    OR
## 1178              Worthy Brewing Company                Bend    OR
## 1179          Occidental Brewing Company            Portland    OR
## 1180          Occidental Brewing Company            Portland    OR
## 1181          Occidental Brewing Company            Portland    OR
## 1182          Occidental Brewing Company            Portland    OR
## 1183            Fearless Brewing Company            Estacada    OR
## 1184            Fearless Brewing Company            Estacada    OR
## 1185            Fearless Brewing Company            Estacada    OR
## 1186            Fearless Brewing Company            Estacada    OR
## 1187            Fearless Brewing Company            Estacada    OR
## 1188            Fearless Brewing Company            Estacada    OR
## 1189              Upland Brewing Company         Bloomington    IN
## 1190              Upland Brewing Company         Bloomington    IN
## 1191              Upland Brewing Company         Bloomington    IN
## 1192                  Mehana Brewing Co.                Hilo    HI
## 1193                  Mehana Brewing Co.                Hilo    HI
## 1194                  Mehana Brewing Co.                Hilo    HI
## 1195                  Mehana Brewing Co.                Hilo    HI
## 1196                  Mehana Brewing Co.                Hilo    HI
## 1197                  Mehana Brewing Co.                Hilo    HI
## 1198             Hawai'i Nui Brewing Co.                Hilo    HI
## 1199             Hawai'i Nui Brewing Co.                Hilo    HI
## 1200             Hawai'i Nui Brewing Co.                Hilo    HI
## 1201             Hawai'i Nui Brewing Co.                Hilo    HI
## 1202             Hawai'i Nui Brewing Co.                Hilo    HI
## 1203            People's Brewing Company           Lafayette    IN
## 1204            People's Brewing Company           Lafayette    IN
## 1205            People's Brewing Company           Lafayette    IN
## 1206            People's Brewing Company           Lafayette    IN
## 1207                 Fort George Brewery             Astoria    OR
## 1208                 Fort George Brewery             Astoria    OR
## 1209                 Fort George Brewery             Astoria    OR
## 1210                 Fort George Brewery             Astoria    OR
## 1211                 Fort George Brewery             Astoria    OR
## 1212                 Fort George Brewery             Astoria    OR
## 1213                 Fort George Brewery             Astoria    OR
## 1214                 Fort George Brewery             Astoria    OR
## 1215                 Fort George Brewery             Astoria    OR
## 1216                 Fort George Brewery             Astoria    OR
## 1217                 Fort George Brewery             Astoria    OR
## 1218                 Fort George Brewery             Astoria    OR
## 1219          Branchline Brewing Company         San Antonio    TX
## 1220              Kalona Brewing Company              Kalona    IA
## 1221              Kalona Brewing Company              Kalona    IA
## 1222                   Modern Times Beer           San Diego    CA
## 1223                   Modern Times Beer           San Diego    CA
## 1224                   Modern Times Beer           San Diego    CA
## 1225                   Modern Times Beer           San Diego    CA
## 1226                   Modern Times Beer           San Diego    CA
## 1227                   Modern Times Beer           San Diego    CA
## 1228                   Modern Times Beer           San Diego    CA
## 1229                   Modern Times Beer           San Diego    CA
## 1230             Temperance Beer Company            Evanston    IL
## 1231             Temperance Beer Company            Evanston    IL
## 1232             Temperance Beer Company            Evanston    IL
## 1233           Wisconsin Brewing Company              Verona    WI
## 1234           Wisconsin Brewing Company              Verona    WI
## 1235           Wisconsin Brewing Company              Verona    WI
## 1236           Wisconsin Brewing Company              Verona    WI
## 1237           Crow Peak Brewing Company           Spearfish    SD
## 1238           Crow Peak Brewing Company           Spearfish    SD
## 1239           Crow Peak Brewing Company           Spearfish    SD
## 1240           Crow Peak Brewing Company           Spearfish    SD
## 1241           Crow Peak Brewing Company           Spearfish    SD
## 1242           Crow Peak Brewing Company           Spearfish    SD
## 1243           Crow Peak Brewing Company           Spearfish    SD
## 1244             Grapevine Craft Brewery      Farmers Branch    TX
## 1245             Grapevine Craft Brewery      Farmers Branch    TX
## 1246             Grapevine Craft Brewery      Farmers Branch    TX
## 1247       Buffalo Bayou Brewing Company             Houston    TX
## 1248       Buffalo Bayou Brewing Company             Houston    TX
## 1249       Buffalo Bayou Brewing Company             Houston    TX
## 1250                  Texian Brewing Co.            Richmond    TX
## 1251                  Texian Brewing Co.            Richmond    TX
## 1252                  Texian Brewing Co.            Richmond    TX
## 1253                  Texian Brewing Co.            Richmond    TX
## 1254                     Orpheus Brewing             Atlanta    GA
## 1255                     Orpheus Brewing             Atlanta    GA
## 1256                 Forgotten Boardwalk         Cherry Hill    NJ
## 1257                 Forgotten Boardwalk         Cherry Hill    NJ
## 1258        Laughing Dog Brewing Company            Ponderay    ID
## 1259        Laughing Dog Brewing Company            Ponderay    ID
## 1260        Laughing Dog Brewing Company            Ponderay    ID
## 1261             Bozeman Brewing Company             Bozeman    MT
## 1262             Bozeman Brewing Company             Bozeman    MT
## 1263             Bozeman Brewing Company             Bozeman    MT
## 1264             Bozeman Brewing Company             Bozeman    MT
## 1265             Bozeman Brewing Company             Bozeman    MT
## 1266                  Big Choice Brewing          Broomfield    CO
## 1267                  Big Choice Brewing          Broomfield    CO
## 1268                  Big Choice Brewing          Broomfield    CO
## 1269                  Big Choice Brewing          Broomfield    CO
## 1270           Big Storm Brewing Company              Odessa    FL
## 1271           Big Storm Brewing Company              Odessa    FL
## 1272              Carton Brewing Company  Atlantic Highlands    NJ
## 1273              Carton Brewing Company  Atlantic Highlands    NJ
## 1274              Carton Brewing Company  Atlantic Highlands    NJ
## 1275              Carton Brewing Company  Atlantic Highlands    NJ
## 1276        Midnight Sun Brewing Company           Anchorage    AK
## 1277        Midnight Sun Brewing Company           Anchorage    AK
## 1278        Midnight Sun Brewing Company           Anchorage    AK
## 1279        Midnight Sun Brewing Company           Anchorage    AK
## 1280        Midnight Sun Brewing Company           Anchorage    AK
## 1281                  Fat Head's Brewery  Middleburg Heights    OH
## 1282                  Fat Head's Brewery  Middleburg Heights    OH
## 1283                      Refuge Brewery            Temecula    CA
## 1284                     Chatham Brewing             Chatham    NY
## 1285                     Chatham Brewing             Chatham    NY
## 1286             DC Brau Brewing Company          Washington    DC
## 1287             DC Brau Brewing Company          Washington    DC
## 1288             DC Brau Brewing Company          Washington    DC
## 1289             DC Brau Brewing Company          Washington    DC
## 1290             DC Brau Brewing Company          Washington    DC
## 1291             DC Brau Brewing Company          Washington    DC
## 1292             DC Brau Brewing Company          Washington    DC
## 1293             DC Brau Brewing Company          Washington    DC
## 1294         Geneva Lake Brewing Company         Lake Geneva    WI
## 1295         Geneva Lake Brewing Company         Lake Geneva    WI
## 1296         Geneva Lake Brewing Company         Lake Geneva    WI
## 1297     Rochester Mills Brewing Company           Rochester    MI
## 1298     Rochester Mills Brewing Company           Rochester    MI
## 1299     Rochester Mills Brewing Company           Rochester    MI
## 1300     Rochester Mills Brewing Company           Rochester    MI
## 1301     Rochester Mills Brewing Company           Rochester    MI
## 1302     Rochester Mills Brewing Company           Rochester    MI
## 1303     Rochester Mills Brewing Company           Rochester    MI
## 1304            Cape Ann Brewing Company          Gloucester    MA
## 1305            Cape Ann Brewing Company          Gloucester    MA
## 1306            Cape Ann Brewing Company          Gloucester    MA
## 1307            Cape Ann Brewing Company          Gloucester    MA
## 1308            Cape Ann Brewing Company          Gloucester    MA
## 1309         Borderlands Brewing Company              Tucson    AZ
## 1310    College Street Brewhouse and Pub    Lake Havasu City    AZ
## 1311        Joseph James Brewing Company           Henderson    NV
## 1312        Joseph James Brewing Company           Henderson    NV
## 1313        Joseph James Brewing Company           Henderson    NV
## 1314        Joseph James Brewing Company           Henderson    NV
## 1315                     Harpoon Brewery              Boston    MA
## 1316                     Harpoon Brewery              Boston    MA
## 1317                     Harpoon Brewery              Boston    MA
## 1318                     Harpoon Brewery              Boston    MA
## 1319                     Harpoon Brewery              Boston    MA
## 1320                     Harpoon Brewery              Boston    MA
## 1321                     Harpoon Brewery              Boston    MA
## 1322                     Harpoon Brewery              Boston    MA
## 1323                     Harpoon Brewery              Boston    MA
## 1324                     Harpoon Brewery              Boston    MA
## 1325                     Harpoon Brewery              Boston    MA
## 1326                     Harpoon Brewery              Boston    MA
## 1327           Back East Brewing Company          Bloomfield    CT
## 1328           Back East Brewing Company          Bloomfield    CT
## 1329           Back East Brewing Company          Bloomfield    CT
## 1330           Back East Brewing Company          Bloomfield    CT
## 1331           Back East Brewing Company          Bloomfield    CT
## 1332            Champion Brewing Company     Charlottesville    VA
## 1333            Champion Brewing Company     Charlottesville    VA
## 1334            Champion Brewing Company     Charlottesville    VA
## 1335            Champion Brewing Company     Charlottesville    VA
## 1336    Devil's Backbone Brewing Company           Lexington    VA
## 1337    Devil's Backbone Brewing Company           Lexington    VA
## 1338            Newburgh Brewing Company            Newburgh    NY
## 1339            Wiseacre Brewing Company             Memphis    TN
## 1340            Wiseacre Brewing Company             Memphis    TN
## 1341            Wiseacre Brewing Company             Memphis    TN
## 1342                 Golden Road Brewing         Los Angeles    CA
## 1343                 Golden Road Brewing         Los Angeles    CA
## 1344                 Golden Road Brewing         Los Angeles    CA
## 1345                 Golden Road Brewing         Los Angeles    CA
## 1346                 Golden Road Brewing         Los Angeles    CA
## 1347                 Golden Road Brewing         Los Angeles    CA
## 1348                 Golden Road Brewing         Los Angeles    CA
## 1349                 Golden Road Brewing         Los Angeles    CA
## 1350                 Golden Road Brewing         Los Angeles    CA
## 1351                 Golden Road Brewing         Los Angeles    CA
## 1352                 Golden Road Brewing         Los Angeles    CA
## 1353                 Golden Road Brewing         Los Angeles    CA
## 1354                 Golden Road Brewing         Los Angeles    CA
## 1355                 Golden Road Brewing         Los Angeles    CA
## 1356                 Golden Road Brewing         Los Angeles    CA
## 1357        New Republic Brewing Company     College Station    TX
## 1358        New Republic Brewing Company     College Station    TX
## 1359        New Republic Brewing Company     College Station    TX
## 1360            Infamous Brewing Company              Austin    TX
## 1361            Infamous Brewing Company              Austin    TX
## 1362          Two Henrys Brewing Company          Plant City    FL
## 1363         Lift Bridge Brewing Company          Stillwater    MN
## 1364         Lift Bridge Brewing Company          Stillwater    MN
## 1365          Lucky Town Brewing Company             Jackson    MS
## 1366          Lucky Town Brewing Company             Jackson    MS
## 1367               Quest Brewing Company          Greenville    SC
## 1368               Quest Brewing Company          Greenville    SC
## 1369                   Creature Comforts              Athens    GA
## 1370                   Creature Comforts              Athens    GA
## 1371                   Half Full Brewery            Stamford    CT
## 1372                   Half Full Brewery            Stamford    CT
## 1373           Southampton Publick House         Southampton    NY
## 1374                   Chapman's Brewing              Angola    IN
## 1375                   Chapman's Brewing              Angola    IN
## 1376                   Chapman's Brewing              Angola    IN
## 1377                   Chapman's Brewing              Angola    IN
## 1378              Barrio Brewing Company              Tucson    AZ
## 1379              Barrio Brewing Company              Tucson    AZ
## 1380         Santa Cruz Mountain Brewing          Santa Cruz    CA
## 1381         Santa Cruz Mountain Brewing          Santa Cruz    CA
## 1382         Santa Cruz Mountain Brewing          Santa Cruz    CA
## 1383                 Frankenmuth Brewery         Frankenmuth    MI
## 1384                 Frankenmuth Brewery         Frankenmuth    MI
## 1385                 Frankenmuth Brewery         Frankenmuth    MI
## 1386                    Meckley's Cidery     Somerset Center    MI
## 1387                    Meckley's Cidery     Somerset Center    MI
## 1388                    Meckley's Cidery     Somerset Center    MI
## 1389           Stillwater Artisanal Ales           Baltimore    MD
## 1390           Stillwater Artisanal Ales           Baltimore    MD
## 1391           Stillwater Artisanal Ales           Baltimore    MD
## 1392                Finch's Beer Company             Chicago    IL
## 1393                Finch's Beer Company             Chicago    IL
## 1394                Finch's Beer Company             Chicago    IL
## 1395                Finch's Beer Company             Chicago    IL
## 1396                Finch's Beer Company             Chicago    IL
## 1397                Finch's Beer Company             Chicago    IL
## 1398                Finch's Beer Company             Chicago    IL
## 1399                Finch's Beer Company             Chicago    IL
## 1400                Finch's Beer Company             Chicago    IL
## 1401                Finch's Beer Company             Chicago    IL
## 1402                South Austin Brewery        South Austin    TX
## 1403                South Austin Brewery        South Austin    TX
## 1404                South Austin Brewery        South Austin    TX
## 1405                South Austin Brewery        South Austin    TX
## 1406                   Bauhaus Brew Labs         Minneapolis    MN
## 1407                   Bauhaus Brew Labs         Minneapolis    MN
## 1408                   Bauhaus Brew Labs         Minneapolis    MN
## 1409                   Bauhaus Brew Labs         Minneapolis    MN
## 1410                  Ozark Beer Company              Rogers    AR
## 1411      Mountain Town Brewing Company       Mount Pleasant    MI
## 1412                 Otter Creek Brewing           Waterbury    VT
## 1413                    The Brewer's Art           Baltimore    MD
## 1414                    The Brewer's Art           Baltimore    MD
## 1415                    The Brewer's Art           Baltimore    MD
## 1416                 Denver Beer Company              Denver    CO
## 1417                 Denver Beer Company              Denver    CO
## 1418                 Ska Brewing Company             Durango    CO
## 1419                 Ska Brewing Company             Durango    CO
## 1420                 Ska Brewing Company             Durango    CO
## 1421                 Ska Brewing Company             Durango    CO
## 1422                 Ska Brewing Company             Durango    CO
## 1423                 Ska Brewing Company             Durango    CO
## 1424                 Ska Brewing Company             Durango    CO
## 1425                 Ska Brewing Company             Durango    CO
## 1426                 Ska Brewing Company             Durango    CO
## 1427                 Ska Brewing Company             Durango    CO
## 1428                 Ska Brewing Company             Durango    CO
## 1429                 Ska Brewing Company             Durango    CO
## 1430             Tractor Brewing Company         Albuquerque    NM
## 1431             Tractor Brewing Company         Albuquerque    NM
## 1432             Tractor Brewing Company         Albuquerque    NM
## 1433        Peak Organic Brewing Company            Portland    ME
## 1434        Peak Organic Brewing Company            Portland    ME
## 1435                       Cape Cod Beer             Hyannis    MA
## 1436                       Cape Cod Beer             Hyannis    MA
## 1437          Long Trail Brewing Company Bridgewater Corners    VT
## 1438          Long Trail Brewing Company Bridgewater Corners    VT
## 1439          Long Trail Brewing Company Bridgewater Corners    VT
## 1440          Long Trail Brewing Company Bridgewater Corners    VT
## 1441          Long Trail Brewing Company Bridgewater Corners    VT
## 1442          Great Raft Brewing Company          Shreveport    LA
## 1443          Great Raft Brewing Company          Shreveport    LA
## 1444             Alaskan Brewing Company              Juneau    AK
## 1445             Alaskan Brewing Company              Juneau    AK
## 1446               Notch Brewing Company             Ipswich    MA
## 1447               Notch Brewing Company             Ipswich    MA
## 1448                       The Alchemist           Waterbury    VT
## 1449                       The Alchemist           Waterbury    VT
## 1450                       The Alchemist           Waterbury    VT
## 1451                       The Alchemist           Waterbury    VT
## 1452                       The Alchemist           Waterbury    VT
## 1453                       The Alchemist           Waterbury    VT
## 1454       Three Notch'd Brewing Company     Charlottesville    VA
## 1455       Three Notch'd Brewing Company     Charlottesville    VA
## 1456                    Portside Brewery           Cleveland    OH
## 1457                 Otter Creek Brewing          Middlebury    VT
## 1458             Montauk Brewing Company             Montauk    NY
## 1459             Montauk Brewing Company             Montauk    NY
## 1460              Indeed Brewing Company         Minneapolis    MN
## 1461              Indeed Brewing Company         Minneapolis    MN
## 1462              Indeed Brewing Company         Minneapolis    MN
## 1463              Indeed Brewing Company         Minneapolis    MN
## 1464              Indeed Brewing Company         Minneapolis    MN
## 1465              Indeed Brewing Company         Minneapolis    MN
## 1466           Berkshire Brewing Company     South Deerfield    MA
## 1467           Berkshire Brewing Company     South Deerfield    MA
## 1468           Foolproof Brewing Company           Pawtucket    RI
## 1469           Foolproof Brewing Company           Pawtucket    RI
## 1470           Foolproof Brewing Company           Pawtucket    RI
## 1471           Foolproof Brewing Company           Pawtucket    RI
## 1472           Headlands Brewing Company         Mill Valley    CA
## 1473           Headlands Brewing Company         Mill Valley    CA
## 1474           Headlands Brewing Company         Mill Valley    CA
## 1475                Bolero Snort Brewery     Ridgefield Park    NJ
## 1476                Bolero Snort Brewery     Ridgefield Park    NJ
## 1477         Thunderhead Brewing Company             Kearney    NE
## 1478         Thunderhead Brewing Company             Kearney    NE
## 1479         Thunderhead Brewing Company             Kearney    NE
## 1480         Thunderhead Brewing Company             Kearney    NE
## 1481            Defiance Brewing Company                Hays    KS
## 1482            Defiance Brewing Company                Hays    KS
## 1483           Milwaukee Brewing Company           Milwaukee    WI
## 1484           Milwaukee Brewing Company           Milwaukee    WI
## 1485           Milwaukee Brewing Company           Milwaukee    WI
## 1486           Milwaukee Brewing Company           Milwaukee    WI
## 1487           Milwaukee Brewing Company           Milwaukee    WI
## 1488           Milwaukee Brewing Company           Milwaukee    WI
## 1489           Milwaukee Brewing Company           Milwaukee    WI
## 1490              Catawba Island Brewing        Port Clinton    OH
## 1491              Catawba Island Brewing        Port Clinton    OH
## 1492             Back Forty Beer Company             Gadsden    AL
## 1493             Back Forty Beer Company             Gadsden    AL
## 1494        Four Corners Brewing Company              Dallas    TX
## 1495        Four Corners Brewing Company              Dallas    TX
## 1496        Four Corners Brewing Company              Dallas    TX
## 1497                Saint Archer Brewery           San Diego    CA
## 1498                Saint Archer Brewery           San Diego    CA
## 1499                Saint Archer Brewery           San Diego    CA
## 1500                Saint Archer Brewery           San Diego    CA
## 1501                          Rogue Ales             Newport    OR
## 1502                         Hale's Ales             Seattle    WA
## 1503                         Hale's Ales             Seattle    WA
## 1504                Tommyknocker Brewery       Idaho Springs    CO
## 1505                Tommyknocker Brewery       Idaho Springs    CO
## 1506              Baxter Brewing Company            Lewiston    ME
## 1507              Baxter Brewing Company            Lewiston    ME
## 1508              Baxter Brewing Company            Lewiston    ME
## 1509              Baxter Brewing Company            Lewiston    ME
## 1510              Baxter Brewing Company            Lewiston    ME
## 1511              Baxter Brewing Company            Lewiston    ME
## 1512              Baxter Brewing Company            Lewiston    ME
## 1513              Baxter Brewing Company            Lewiston    ME
## 1514              Baxter Brewing Company            Lewiston    ME
## 1515                 Northampton Brewery         Northamtpon    MA
## 1516         Black Shirt Brewing Company              Denver    CO
## 1517         Black Shirt Brewing Company              Denver    CO
## 1518         Black Shirt Brewing Company              Denver    CO
## 1519         Black Shirt Brewing Company              Denver    CO
## 1520           Wachusett Brewing Company         Westminster    MA
## 1521           Wachusett Brewing Company         Westminster    MA
## 1522           Wachusett Brewing Company         Westminster    MA
## 1523           Wachusett Brewing Company         Westminster    MA
## 1524           Wachusett Brewing Company         Westminster    MA
## 1525           Wachusett Brewing Company         Westminster    MA
## 1526           Wachusett Brewing Company         Westminster    MA
## 1527           Wachusett Brewing Company         Westminster    MA
## 1528           Wachusett Brewing Company         Westminster    MA
## 1529           Wachusett Brewing Company         Westminster    MA
## 1530           Wachusett Brewing Company         Westminster    MA
## 1531     Widmer Brothers Brewing Company            Portland    OR
## 1532     Widmer Brothers Brewing Company            Portland    OR
## 1533     Widmer Brothers Brewing Company            Portland    OR
## 1534            Hop Farm Brewing Company          Pittsburgh    PA
## 1535            Hop Farm Brewing Company          Pittsburgh    PA
## 1536            Hop Farm Brewing Company          Pittsburgh    PA
## 1537                 Liquid Hero Brewery                York    PA
## 1538                 Liquid Hero Brewery                York    PA
## 1539                 Liquid Hero Brewery                York    PA
## 1540                 Liquid Hero Brewery                York    PA
## 1541                Matt Brewing Company               Utica    NY
## 1542                Matt Brewing Company               Utica    NY
## 1543                Matt Brewing Company               Utica    NY
## 1544                Matt Brewing Company               Utica    NY
## 1545                Matt Brewing Company               Utica    NY
## 1546                Matt Brewing Company               Utica    NY
## 1547                Matt Brewing Company               Utica    NY
## 1548                Matt Brewing Company               Utica    NY
## 1549                Matt Brewing Company               Utica    NY
## 1550                Matt Brewing Company               Utica    NY
## 1551                Matt Brewing Company               Utica    NY
## 1552                Matt Brewing Company               Utica    NY
## 1553                Matt Brewing Company               Utica    NY
## 1554                 Boston Beer Company              Boston    MA
## 1555                 Boston Beer Company              Boston    MA
## 1556                 Boston Beer Company              Boston    MA
## 1557                 Boston Beer Company              Boston    MA
## 1558                 Boston Beer Company              Boston    MA
## 1559                 Boston Beer Company              Boston    MA
## 1560                 Boston Beer Company              Boston    MA
## 1561                 Boston Beer Company              Boston    MA
## 1562                 Boston Beer Company              Boston    MA
## 1563           Old Forge Brewing Company            Danville    PA
## 1564           Old Forge Brewing Company            Danville    PA
## 1565           Old Forge Brewing Company            Danville    PA
## 1566           Old Forge Brewing Company            Danville    PA
## 1567           Old Forge Brewing Company            Danville    PA
## 1568           Old Forge Brewing Company            Danville    PA
## 1569           Old Forge Brewing Company            Danville    PA
## 1570           Old Forge Brewing Company            Danville    PA
## 1571           Old Forge Brewing Company            Danville    PA
## 1572           Old Forge Brewing Company            Danville    PA
## 1573            Utah Brewers Cooperative      Salt Lake City    UT
## 1574            Utah Brewers Cooperative      Salt Lake City    UT
## 1575            Utah Brewers Cooperative      Salt Lake City    UT
## 1576            Utah Brewers Cooperative      Salt Lake City    UT
## 1577            Utah Brewers Cooperative      Salt Lake City    UT
## 1578            Utah Brewers Cooperative      Salt Lake City    UT
## 1579            Utah Brewers Cooperative      Salt Lake City    UT
## 1580            Utah Brewers Cooperative      Salt Lake City    UT
## 1581           Magic Hat Brewing Company    South Burlington    VT
## 1582           Magic Hat Brewing Company    South Burlington    VT
## 1583           Magic Hat Brewing Company    South Burlington    VT
## 1584                  Blue Hills Brewery              Canton    MA
## 1585                 Night Shift Brewing             Everett    MA
## 1586               Beach Brewing Company      Virginia Beach    VA
## 1587             Payette Brewing Company         Garden City    ID
## 1588             Payette Brewing Company         Garden City    ID
## 1589             Payette Brewing Company         Garden City    ID
## 1590             Payette Brewing Company         Garden City    ID
## 1591             Payette Brewing Company         Garden City    ID
## 1592                    Brew Bus Brewing               Tampa    FL
## 1593                    Brew Bus Brewing               Tampa    FL
## 1594                    Brew Bus Brewing               Tampa    FL
## 1595                    Brew Bus Brewing               Tampa    FL
## 1596             Sockeye Brewing Company               Boise    ID
## 1597             Sockeye Brewing Company               Boise    ID
## 1598             Sockeye Brewing Company               Boise    ID
## 1599             Sockeye Brewing Company               Boise    ID
## 1600             Sockeye Brewing Company               Boise    ID
## 1601             Sockeye Brewing Company               Boise    ID
## 1602             Sockeye Brewing Company               Boise    ID
## 1603             Sockeye Brewing Company               Boise    ID
## 1604             Sockeye Brewing Company               Boise    ID
## 1605             Sockeye Brewing Company               Boise    ID
## 1606             Sockeye Brewing Company               Boise    ID
## 1607             Sockeye Brewing Company               Boise    ID
## 1608             Sockeye Brewing Company               Boise    ID
## 1609             Sockeye Brewing Company               Boise    ID
## 1610             Sockeye Brewing Company               Boise    ID
## 1611             Sockeye Brewing Company               Boise    ID
## 1612             Sockeye Brewing Company               Boise    ID
## 1613                 Pine Street Brewery       San Francisco    CA
## 1614                 Pine Street Brewery       San Francisco    CA
## 1615        Dirty Bucket Brewing Company         Woodinville    WA
## 1616           Jackalope Brewing Company           Nashville    TN
## 1617        Slanted Rock Brewing Company            Meridian    ID
## 1618        Slanted Rock Brewing Company            Meridian    ID
## 1619         Piney River Brewing Company             Bucryus    MO
## 1620         Piney River Brewing Company             Bucryus    MO
## 1621         Piney River Brewing Company             Bucryus    MO
## 1622         Piney River Brewing Company             Bucryus    MO
## 1623         Piney River Brewing Company             Bucryus    MO
## 1624         Piney River Brewing Company             Bucryus    MO
## 1625         Piney River Brewing Company             Bucryus    MO
## 1626         Piney River Brewing Company             Bucryus    MO
## 1627             Cutters Brewing Company                Avon    IN
## 1628             Cutters Brewing Company                Avon    IN
## 1629             Cutters Brewing Company                Avon    IN
## 1630             Cutters Brewing Company                Avon    IN
## 1631      Iron Hill Brewery &amp; Restaurant          Wilmington    DE
## 1632      Marshall Wharf Brewing Company             Belfast    ME
## 1633      Marshall Wharf Brewing Company             Belfast    ME
## 1634      Marshall Wharf Brewing Company             Belfast    ME
## 1635      Marshall Wharf Brewing Company             Belfast    ME
## 1636      Marshall Wharf Brewing Company             Belfast    ME
## 1637                 Banner Beer Company        Williamsburg    MA
## 1638                 Banner Beer Company        Williamsburg    MA
## 1639                 Banner Beer Company        Williamsburg    MA
## 1640              Dick's Brewing Company           Centralia    WA
## 1641                Claremont Craft Ales           Claremont    CA
## 1642           Rivertown Brewing Company            Lockland    OH
## 1643           Rivertown Brewing Company            Lockland    OH
## 1644                      Voodoo Brewery           Meadville    PA
## 1645                      Voodoo Brewery           Meadville    PA
## 1646                      Voodoo Brewery           Meadville    PA
## 1647                      Voodoo Brewery           Meadville    PA
## 1648                      Voodoo Brewery           Meadville    PA
## 1649                      Voodoo Brewery           Meadville    PA
## 1650          D.L. Geary Brewing Company            Portland    ME
## 1651          D.L. Geary Brewing Company            Portland    ME
## 1652              Pisgah Brewing Company      Black Mountain    NC
## 1653              Pisgah Brewing Company      Black Mountain    NC
## 1654     Neshaminy Creek Brewing Company             Croydon    PA
## 1655     Neshaminy Creek Brewing Company             Croydon    PA
## 1656               Morgan Street Brewery         Saint Louis    MO
## 1657               Morgan Street Brewery         Saint Louis    MO
## 1658               Morgan Street Brewery         Saint Louis    MO
## 1659               Morgan Street Brewery         Saint Louis    MO
## 1660               Morgan Street Brewery         Saint Louis    MO
## 1661              Half Acre Beer Company             Chicago    IL
## 1662              Half Acre Beer Company             Chicago    IL
## 1663              Half Acre Beer Company             Chicago    IL
## 1664              Half Acre Beer Company             Chicago    IL
## 1665              Half Acre Beer Company             Chicago    IL
## 1666              Half Acre Beer Company             Chicago    IL
## 1667              Half Acre Beer Company             Chicago    IL
## 1668              Half Acre Beer Company             Chicago    IL
## 1669               The Just Beer Project          Burlington    VT
## 1670                   The Bronx Brewery               Bronx    NY
## 1671                   The Bronx Brewery               Bronx    NY
## 1672                   The Bronx Brewery               Bronx    NY
## 1673        Dead Armadillo Craft Brewing               Tulsa    OK
## 1674             Catawba Brewing Company           Morganton    NC
## 1675             Catawba Brewing Company           Morganton    NC
## 1676             Catawba Brewing Company           Morganton    NC
## 1677             Catawba Brewing Company           Morganton    NC
## 1678             Catawba Brewing Company           Morganton    NC
## 1679             Catawba Brewing Company           Morganton    NC
## 1680             Catawba Brewing Company           Morganton    NC
## 1681           La Cumbre Brewing Company         Albuquerque    NM
## 1682           La Cumbre Brewing Company         Albuquerque    NM
## 1683                   David's Ale Works     Diamond Springs    CA
## 1684                   David's Ale Works     Diamond Springs    CA
## 1685           The Traveler Beer Company          Burlington    VT
## 1686               Fargo Brewing Company               Fargo    ND
## 1687               Fargo Brewing Company               Fargo    ND
## 1688               Fargo Brewing Company               Fargo    ND
## 1689             Big Sky Brewing Company            Missoula    MT
## 1690             Big Sky Brewing Company            Missoula    MT
## 1691             Big Sky Brewing Company            Missoula    MT
## 1692             Big Sky Brewing Company            Missoula    MT
## 1693             Big Sky Brewing Company            Missoula    MT
## 1694             Big Sky Brewing Company            Missoula    MT
## 1695             Big Sky Brewing Company            Missoula    MT
## 1696             Big Sky Brewing Company            Missoula    MT
## 1697             Big Sky Brewing Company            Missoula    MT
## 1698             Big Sky Brewing Company            Missoula    MT
## 1699             Big Sky Brewing Company            Missoula    MT
## 1700             Big Sky Brewing Company            Missoula    MT
## 1701            Nebraska Brewing Company           Papillion    NE
## 1702            Nebraska Brewing Company           Papillion    NE
## 1703            Nebraska Brewing Company           Papillion    NE
## 1704            Nebraska Brewing Company           Papillion    NE
## 1705            Nebraska Brewing Company           Papillion    NE
## 1706     Uncle John's Fruit House Winery          St. John's    MI
## 1707     Uncle John's Fruit House Winery          St. John's    MI
## 1708     Uncle John's Fruit House Winery          St. John's    MI
## 1709                    Wormtown Brewery           Worcester    MA
## 1710           Due South Brewing Company       Boynton Beach    FL
## 1711            Palisade Brewing Company            Palisade    CO
## 1712            Palisade Brewing Company            Palisade    CO
## 1713                  KelSo Beer Company            Brooklyn    NY
## 1714                  KelSo Beer Company            Brooklyn    NY
## 1715                  KelSo Beer Company            Brooklyn    NY
## 1716        Hardywood Park Craft Brewery            Richmond    VA
## 1717        Hardywood Park Craft Brewery            Richmond    VA
## 1718        Hardywood Park Craft Brewery            Richmond    VA
## 1719          Wolf Hills Brewing Company            Abingdon    VA
## 1720              Lavery Brewing Company                Erie    PA
## 1721              Lavery Brewing Company                Erie    PA
## 1722           Manzanita Brewing Company              Santee    CA
## 1723           Manzanita Brewing Company              Santee    CA
## 1724           Manzanita Brewing Company              Santee    CA
## 1725           Manzanita Brewing Company              Santee    CA
## 1726           Manzanita Brewing Company              Santee    CA
## 1727                   Fullsteam Brewery              Durham    NC
## 1728       Four Horsemen Brewing Company          South Bend    IN
## 1729                  Hinterland Brewery           Green Bay    WI
## 1730       Central Coast Brewing Company     San Luis Obispo    CA
## 1731       Central Coast Brewing Company     San Luis Obispo    CA
## 1732       Central Coast Brewing Company     San Luis Obispo    CA
## 1733       Central Coast Brewing Company     San Luis Obispo    CA
## 1734     Westfield River Brewing Company           Westfield    MA
## 1735     Westfield River Brewing Company           Westfield    MA
## 1736     Westfield River Brewing Company           Westfield    MA
## 1737            Elevator Brewing Company            Columbus    OH
## 1738               Aslan Brewing Company          Bellingham    WA
## 1739               Aslan Brewing Company          Bellingham    WA
## 1740               Aslan Brewing Company          Bellingham    WA
## 1741                     Kulshan Brewery          Bellingham    WA
## 1742          Pikes Peak Brewing Company            Monument    CO
## 1743          Pikes Peak Brewing Company            Monument    CO
## 1744          Pikes Peak Brewing Company            Monument    CO
## 1745            Manayunk Brewing Company        Philadelphia    PA
## 1746            Manayunk Brewing Company        Philadelphia    PA
## 1747            Manayunk Brewing Company        Philadelphia    PA
## 1748            Manayunk Brewing Company        Philadelphia    PA
## 1749            Manayunk Brewing Company        Philadelphia    PA
## 1750            Manayunk Brewing Company        Philadelphia    PA
## 1751            Manayunk Brewing Company        Philadelphia    PA
## 1752            Manayunk Brewing Company        Philadelphia    PA
## 1753            Manayunk Brewing Company        Philadelphia    PA
## 1754                     Buckeye Brewing           Cleveland    OH
## 1755           Daredevil Brewing Company         Shelbyville    IN
## 1756                NoDa Brewing Company           Charlotte    NC
## 1757                NoDa Brewing Company           Charlotte    NC
## 1758             Aviator Brewing Company       Fuquay-Varina    NC
## 1759             Aviator Brewing Company       Fuquay-Varina    NC
## 1760             Aviator Brewing Company       Fuquay-Varina    NC
## 1761             Aviator Brewing Company       Fuquay-Varina    NC
## 1762             Aviator Brewing Company       Fuquay-Varina    NC
## 1763             Aviator Brewing Company       Fuquay-Varina    NC
## 1764          Wild Onion Brewing Company     Lake Barrington    IL
## 1765          Wild Onion Brewing Company     Lake Barrington    IL
## 1766          Wild Onion Brewing Company     Lake Barrington    IL
## 1767          Wild Onion Brewing Company     Lake Barrington    IL
## 1768          Wild Onion Brewing Company     Lake Barrington    IL
## 1769          Wild Onion Brewing Company     Lake Barrington    IL
## 1770          Wild Onion Brewing Company     Lake Barrington    IL
## 1771          Wild Onion Brewing Company     Lake Barrington    IL
## 1772          Wild Onion Brewing Company     Lake Barrington    IL
## 1773          Wild Onion Brewing Company     Lake Barrington    IL
## 1774                     Hilliard's Beer             Seattle    WA
## 1775                     Hilliard's Beer             Seattle    WA
## 1776                     Hilliard's Beer             Seattle    WA
## 1777                     Hilliard's Beer             Seattle    WA
## 1778                     Hilliard's Beer             Seattle    WA
## 1779                           Mikkeller           Pottstown    PA
## 1780                           Mikkeller           Pottstown    PA
## 1781                    Bohemian Brewery             Midvale    UT
## 1782                    Bohemian Brewery             Midvale    UT
## 1783                    Bohemian Brewery             Midvale    UT
## 1784                    Bohemian Brewery             Midvale    UT
## 1785                    Bohemian Brewery             Midvale    UT
## 1786                 Great River Brewery           Davenport    IA
## 1787                 Great River Brewery           Davenport    IA
## 1788                 Great River Brewery           Davenport    IA
## 1789                 Great River Brewery           Davenport    IA
## 1790                 Great River Brewery           Davenport    IA
## 1791                 Great River Brewery           Davenport    IA
## 1792                 Great River Brewery           Davenport    IA
## 1793                 Great River Brewery           Davenport    IA
## 1794                 Great River Brewery           Davenport    IA
## 1795                 Great River Brewery           Davenport    IA
## 1796                 Great River Brewery           Davenport    IA
## 1797                 Great River Brewery           Davenport    IA
## 1798                 Great River Brewery           Davenport    IA
## 1799                 Great River Brewery           Davenport    IA
## 1800                 Great River Brewery           Davenport    IA
## 1801                 Great River Brewery           Davenport    IA
## 1802                 Great River Brewery           Davenport    IA
## 1803                 Great River Brewery           Davenport    IA
## 1804             Mustang Brewing Company             Mustang    OK
## 1805             Mustang Brewing Company             Mustang    OK
## 1806             Mustang Brewing Company             Mustang    OK
## 1807             Mustang Brewing Company             Mustang    OK
## 1808             Mustang Brewing Company             Mustang    OK
## 1809             Airways Brewing Company                Kent    WA
## 1810             Airways Brewing Company                Kent    WA
## 1811             Airways Brewing Company                Kent    WA
## 1812              21st Amendment Brewery       San Francisco    CA
## 1813              21st Amendment Brewery       San Francisco    CA
## 1814              21st Amendment Brewery       San Francisco    CA
## 1815              21st Amendment Brewery       San Francisco    CA
## 1816              21st Amendment Brewery       San Francisco    CA
## 1817              21st Amendment Brewery       San Francisco    CA
## 1818              21st Amendment Brewery       San Francisco    CA
## 1819              21st Amendment Brewery       San Francisco    CA
## 1820              21st Amendment Brewery       San Francisco    CA
## 1821              21st Amendment Brewery       San Francisco    CA
## 1822              21st Amendment Brewery       San Francisco    CA
## 1823              21st Amendment Brewery       San Francisco    CA
## 1824              21st Amendment Brewery       San Francisco    CA
## 1825              21st Amendment Brewery       San Francisco    CA
## 1826              21st Amendment Brewery       San Francisco    CA
## 1827              21st Amendment Brewery       San Francisco    CA
## 1828              21st Amendment Brewery       San Francisco    CA
## 1829              21st Amendment Brewery       San Francisco    CA
## 1830              21st Amendment Brewery       San Francisco    CA
## 1831              21st Amendment Brewery       San Francisco    CA
## 1832       Eddyline Brewery &amp; Restaurant         Buena Vista    CO
## 1833       Eddyline Brewery &amp; Restaurant         Buena Vista    CO
## 1834       Eddyline Brewery &amp; Restaurant         Buena Vista    CO
## 1835       Eddyline Brewery &amp; Restaurant         Buena Vista    CO
## 1836       Eddyline Brewery &amp; Restaurant         Buena Vista    CO
## 1837       Eddyline Brewery &amp; Restaurant         Buena Vista    CO
## 1838       Eddyline Brewery &amp; Restaurant         Buena Vista    CO
## 1839          Pizza Port Brewing Company            Carlsbad    CA
## 1840          Pizza Port Brewing Company            Carlsbad    CA
## 1841          Pizza Port Brewing Company            Carlsbad    CA
## 1842             Sly Fox Brewing Company           Pottstown    PA
## 1843             Sly Fox Brewing Company           Pottstown    PA
## 1844             Sly Fox Brewing Company           Pottstown    PA
## 1845             Sly Fox Brewing Company           Pottstown    PA
## 1846             Sly Fox Brewing Company           Pottstown    PA
## 1847             Sly Fox Brewing Company           Pottstown    PA
## 1848             Sly Fox Brewing Company           Pottstown    PA
## 1849             Sly Fox Brewing Company           Pottstown    PA
## 1850             Sly Fox Brewing Company           Pottstown    PA
## 1851             Sly Fox Brewing Company           Pottstown    PA
## 1852             Sly Fox Brewing Company           Pottstown    PA
## 1853             Sly Fox Brewing Company           Pottstown    PA
## 1854        Spring House Brewing Company           Conestoga    PA
## 1855                          7venth Sun             Dunedin    FL
## 1856             Astoria Brewing Company             Astoria    OR
## 1857             Astoria Brewing Company             Astoria    OR
## 1858             Astoria Brewing Company             Astoria    OR
## 1859             Astoria Brewing Company             Astoria    OR
## 1860                Maui Brewing Company             Lahaina    HI
## 1861                Maui Brewing Company             Lahaina    HI
## 1862                Maui Brewing Company             Lahaina    HI
## 1863                Maui Brewing Company             Lahaina    HI
## 1864                Maui Brewing Company             Lahaina    HI
## 1865                Maui Brewing Company             Lahaina    HI
## 1866                Maui Brewing Company             Lahaina    HI
## 1867                Maui Brewing Company             Lahaina    HI
## 1868                Maui Brewing Company             Lahaina    HI
## 1869                Maui Brewing Company             Lahaina    HI
## 1870                Maui Brewing Company             Lahaina    HI
## 1871                Maui Brewing Company             Lahaina    HI
## 1872           RoughTail Brewing Company        Midwest City    OK
## 1873           RoughTail Brewing Company        Midwest City    OK
## 1874           RoughTail Brewing Company        Midwest City    OK
## 1875             Lucette Brewing Company           Menominee    WI
## 1876                   Bold City Brewery        Jacksonville    FL
## 1877                   Bold City Brewery        Jacksonville    FL
## 1878                   Bold City Brewery        Jacksonville    FL
## 1879   Grey Sail Brewing of Rhode Island            Westerly    RI
## 1880   Grey Sail Brewing of Rhode Island            Westerly    RI
## 1881   Grey Sail Brewing of Rhode Island            Westerly    RI
## 1882   Grey Sail Brewing of Rhode Island            Westerly    RI
## 1883   Grey Sail Brewing of Rhode Island            Westerly    RI
## 1884   Grey Sail Brewing of Rhode Island            Westerly    RI
## 1885   Grey Sail Brewing of Rhode Island            Westerly    RI
## 1886          Blue Blood Brewing Company             Lincoln    NE
## 1887          Blue Blood Brewing Company             Lincoln    NE
## 1888          Blue Blood Brewing Company             Lincoln    NE
## 1889          Blue Blood Brewing Company             Lincoln    NE
## 1890          Blue Blood Brewing Company             Lincoln    NE
## 1891          Blue Blood Brewing Company             Lincoln    NE
## 1892          Blue Blood Brewing Company             Lincoln    NE
## 1893          Blue Blood Brewing Company             Lincoln    NE
## 1894          Blue Blood Brewing Company             Lincoln    NE
## 1895          Blue Blood Brewing Company             Lincoln    NE
## 1896          Blue Blood Brewing Company             Lincoln    NE
## 1897          Blue Blood Brewing Company             Lincoln    NE
## 1898          Blue Blood Brewing Company             Lincoln    NE
## 1899          Blue Blood Brewing Company             Lincoln    NE
## 1900        Swashbuckler Brewing Company             Manheim    PA
## 1901               Blue Mountain Brewery               Afton    VA
## 1902               Blue Mountain Brewery               Afton    VA
## 1903               Blue Mountain Brewery               Afton    VA
## 1904               Blue Mountain Brewery               Afton    VA
## 1905                  Starr Hill Brewery              Crozet    VA
## 1906                  Starr Hill Brewery              Crozet    VA
## 1907                  Starr Hill Brewery              Crozet    VA
## 1908                  Starr Hill Brewery              Crozet    VA
## 1909           Westbrook Brewing Company        Mt. Pleasant    SC
## 1910           Westbrook Brewing Company        Mt. Pleasant    SC
## 1911           Westbrook Brewing Company        Mt. Pleasant    SC
## 1912           Westbrook Brewing Company        Mt. Pleasant    SC
## 1913            Shipyard Brewing Company            Portland    ME
## 1914            Shipyard Brewing Company            Portland    ME
## 1915            Shipyard Brewing Company            Portland    ME
## 1916            Shipyard Brewing Company            Portland    ME
## 1917                  Revolution Brewing              Paonia    CO
## 1918                  Revolution Brewing              Paonia    CO
## 1919                  Revolution Brewing              Paonia    CO
## 1920                  Revolution Brewing              Paonia    CO
## 1921                  Revolution Brewing              Paonia    CO
## 1922                  Revolution Brewing              Paonia    CO
## 1923                  Revolution Brewing              Paonia    CO
## 1924                  Revolution Brewing              Paonia    CO
## 1925                      Natian Brewery            Portland    OR
## 1926                      Natian Brewery            Portland    OR
## 1927                      Natian Brewery            Portland    OR
## 1928                      Natian Brewery            Portland    OR
## 1929                      Natian Brewery            Portland    OR
## 1930                      Natian Brewery            Portland    OR
## 1931 Alltech's Lexington Brewing Company           Lexington    KY
## 1932 Alltech's Lexington Brewing Company           Lexington    KY
## 1933 Oskar Blues Brewery (North Carol...             Brevard    NC
## 1934 Oskar Blues Brewery (North Carol...             Brevard    NC
## 1935 Oskar Blues Brewery (North Carol...             Brevard    NC
## 1936 Oskar Blues Brewery (North Carol...             Brevard    NC
## 1937 Oskar Blues Brewery (North Carol...             Brevard    NC
## 1938 Oskar Blues Brewery (North Carol...             Brevard    NC
## 1939             Orlison Brewing Company      Airway Heights    WA
## 1940             Orlison Brewing Company      Airway Heights    WA
## 1941             Orlison Brewing Company      Airway Heights    WA
## 1942             Orlison Brewing Company      Airway Heights    WA
## 1943             Orlison Brewing Company      Airway Heights    WA
## 1944                Breckenridge Brewery              Denver    CO
## 1945                Breckenridge Brewery              Denver    CO
## 1946                Breckenridge Brewery              Denver    CO
## 1947                Breckenridge Brewery              Denver    CO
## 1948            Santa Fe Brewing Company            Santa Fe    NM
## 1949            Santa Fe Brewing Company            Santa Fe    NM
## 1950            Santa Fe Brewing Company            Santa Fe    NM
## 1951            Santa Fe Brewing Company            Santa Fe    NM
## 1952            Santa Fe Brewing Company            Santa Fe    NM
## 1953            Santa Fe Brewing Company            Santa Fe    NM
## 1954            Santa Fe Brewing Company            Santa Fe    NM
## 1955               Miami Brewing Company               Miami    FL
## 1956               Miami Brewing Company               Miami    FL
## 1957               Miami Brewing Company               Miami    FL
## 1958               Miami Brewing Company               Miami    FL
## 1959                 Schilling &amp; Company             Seattle    WA
## 1960                 Schilling &amp; Company             Seattle    WA
## 1961                 Schilling &amp; Company             Seattle    WA
## 1962                Hops &amp; Grain Brewery              Austin    TX
## 1963                Hops &amp; Grain Brewery              Austin    TX
## 1964                Hops &amp; Grain Brewery              Austin    TX
## 1965                Hops &amp; Grain Brewery              Austin    TX
## 1966         White Flame Brewing Company         Hudsonville    MI
## 1967             Ruhstaller Beer Company          Sacramento    CA
## 1968             Ruhstaller Beer Company          Sacramento    CA
## 1969             Ruhstaller Beer Company          Sacramento    CA
## 1970             Ruhstaller Beer Company          Sacramento    CA
## 1971             Ruhstaller Beer Company          Sacramento    CA
## 1972           Saugatuck Brewing Company             Douglas    MI
## 1973                        Moab Brewery                Moab    UT
## 1974                        Moab Brewery                Moab    UT
## 1975                        Moab Brewery                Moab    UT
## 1976                        Moab Brewery                Moab    UT
## 1977                  Macon Beer Company               Macon    GA
## 1978                  Macon Beer Company               Macon    GA
## 1979             Amnesia Brewing Company           Washougal    WA
## 1980             Amnesia Brewing Company           Washougal    WA
## 1981             Amnesia Brewing Company           Washougal    WA
## 1982     Wolverine State Brewing Company           Ann Arbor    MI
## 1983              Red Tank Cider Company                Bend    OR
## 1984          Cascadia Ciderworks United            Portland    OR
## 1985          Cascadia Ciderworks United            Portland    OR
## 1986                Fate Brewing Company             Boulder    CO
## 1987                Fate Brewing Company             Boulder    CO
## 1988                Fate Brewing Company             Boulder    CO
## 1989                Fate Brewing Company             Boulder    CO
## 1990                Fate Brewing Company             Boulder    CO
## 1991                   Lazy Monk Brewing          Eau Claire    WI
## 1992                 Bitter Root Brewing            Hamilton    MT
## 1993                 Bitter Root Brewing            Hamilton    MT
## 1994                 Bitter Root Brewing            Hamilton    MT
## 1995           10 Barrel Brewing Company                Bend    OR
## 1996            Tamarack Brewing Company            Lakeside    MT
## 1997            Tamarack Brewing Company            Lakeside    MT
## 1998         New England Brewing Company          Woodbridge    CT
## 1999         New England Brewing Company          Woodbridge    CT
## 2000         New England Brewing Company          Woodbridge    CT
## 2001         New England Brewing Company          Woodbridge    CT
## 2002         New England Brewing Company          Woodbridge    CT
## 2003         New England Brewing Company          Woodbridge    CT
## 2004         New England Brewing Company          Woodbridge    CT
## 2005         New England Brewing Company          Woodbridge    CT
## 2006         New England Brewing Company          Woodbridge    CT
## 2007         New England Brewing Company          Woodbridge    CT
## 2008         New England Brewing Company          Woodbridge    CT
## 2009               Seattle Cider Company             Seattle    WA
## 2010               Seattle Cider Company             Seattle    WA
## 2011                     Straight to Ale          Huntsville    AL
## 2012                     Straight to Ale          Huntsville    AL
## 2013                     Straight to Ale          Huntsville    AL
## 2014                    Austin Beerworks              Austin    TX
## 2015                    Austin Beerworks              Austin    TX
## 2016                    Austin Beerworks              Austin    TX
## 2017                    Austin Beerworks              Austin    TX
## 2018                    Austin Beerworks              Austin    TX
## 2019               Blue Mountain Brewery           Arrington    VA
## 2020         Coastal Empire Beer Company            Savannah    GA
## 2021         Coastal Empire Beer Company            Savannah    GA
## 2022 Jack's Hard Cider (Hauser Estate...         Biglerville    PA
## 2023 Jack's Hard Cider (Hauser Estate...         Biglerville    PA
## 2024                Boulder Beer Company             Boulder    CO
## 2025                Boulder Beer Company             Boulder    CO
## 2026                Boulder Beer Company             Boulder    CO
## 2027           Coalition Brewing Company            Portland    OR
## 2028           Coalition Brewing Company            Portland    OR
## 2029             Sanitas Brewing Company             Boulder    CO
## 2030             Sanitas Brewing Company             Boulder    CO
## 2031                  Gore Range Brewery             Edwards    CO
## 2032                    Redstone Meadery             Boulder    CO
## 2033                    Redstone Meadery             Boulder    CO
## 2034                    Redstone Meadery             Boulder    CO
## 2035                       Blue Dog Mead              Eugene    OR
## 2036                       Blue Dog Mead              Eugene    OR
## 2037                Hess Brewing Company           San Diego    CA
## 2038                Hess Brewing Company           San Diego    CA
## 2039                Hess Brewing Company           San Diego    CA
## 2040             Wynkoop Brewing Company              Denver    CO
## 2041             Wynkoop Brewing Company              Denver    CO
## 2042             Wynkoop Brewing Company              Denver    CO
## 2043             Wynkoop Brewing Company              Denver    CO
## 2044             Wynkoop Brewing Company              Denver    CO
## 2045             Wynkoop Brewing Company              Denver    CO
## 2046             Wynkoop Brewing Company              Denver    CO
## 2047             Wynkoop Brewing Company              Denver    CO
## 2048             Wynkoop Brewing Company              Denver    CO
## 2049                           Ciderboys       Stevens Point    WI
## 2050                           Ciderboys       Stevens Point    WI
## 2051                 Armadillo Ale Works              Denton    TX
## 2052                 Armadillo Ale Works              Denton    TX
## 2053           Roanoke Railhouse Brewery             Roanoke    VA
## 2054            Schlafly Brewing Company         Saint Louis    MO
## 2055            Schlafly Brewing Company         Saint Louis    MO
## 2056            Schlafly Brewing Company         Saint Louis    MO
## 2057            Schlafly Brewing Company         Saint Louis    MO
## 2058            Schlafly Brewing Company         Saint Louis    MO
## 2059            Schlafly Brewing Company         Saint Louis    MO
## 2060               Asher Brewing Company             Boulder    CO
## 2061          Lost Rhino Brewing Company             Ashburn    VA
## 2062          Lost Rhino Brewing Company             Ashburn    VA
## 2063       North Country Brewing Company       Slippery Rock    PA
## 2064       North Country Brewing Company       Slippery Rock    PA
## 2065       North Country Brewing Company       Slippery Rock    PA
## 2066       North Country Brewing Company       Slippery Rock    PA
## 2067                   Seabright Brewery          Santa Cruz    CA
## 2068                French Broad Brewery           Asheville    NC
## 2069                French Broad Brewery           Asheville    NC
## 2070                French Broad Brewery           Asheville    NC
## 2071         Angry Orchard Cider Company          Cincinnati    OH
## 2072         Angry Orchard Cider Company          Cincinnati    OH
## 2073         Angry Orchard Cider Company          Cincinnati    OH
## 2074           Two Roads Brewing Company           Stratford    CT
## 2075           Two Roads Brewing Company           Stratford    CT
## 2076           Two Roads Brewing Company           Stratford    CT
## 2077           Two Roads Brewing Company           Stratford    CT
## 2078           Two Roads Brewing Company           Stratford    CT
## 2079     Southern Oregon Brewing Company             Medford    OR
## 2080     Southern Oregon Brewing Company             Medford    OR
## 2081                    Brooklyn Brewery            Brooklyn    NY
## 2082                    Brooklyn Brewery            Brooklyn    NY
## 2083                    Brooklyn Brewery            Brooklyn    NY
## 2084                    Brooklyn Brewery            Brooklyn    NY
## 2085                    Brooklyn Brewery            Brooklyn    NY
## 2086                    Brooklyn Brewery            Brooklyn    NY
## 2087             The Right Brain Brewery       Traverse City    MI
## 2088             The Right Brain Brewery       Traverse City    MI
## 2089             The Right Brain Brewery       Traverse City    MI
## 2090                Kona Brewing Company                Kona    HI
## 2091                Kona Brewing Company                Kona    HI
## 2092                Kona Brewing Company                Kona    HI
## 2093                Kona Brewing Company                Kona    HI
## 2094             MillKing It Productions           Royal Oak    MI
## 2095             MillKing It Productions           Royal Oak    MI
## 2096             MillKing It Productions           Royal Oak    MI
## 2097       Pateros Creek Brewing Company        Fort Collins    CO
## 2098       Pateros Creek Brewing Company        Fort Collins    CO
## 2099       Pateros Creek Brewing Company        Fort Collins    CO
## 2100       Pateros Creek Brewing Company        Fort Collins    CO
## 2101       Pateros Creek Brewing Company        Fort Collins    CO
## 2102                    O'Fallon Brewery            O'Fallon    MO
## 2103                    O'Fallon Brewery            O'Fallon    MO
## 2104                    O'Fallon Brewery            O'Fallon    MO
## 2105                      Marble Brewery         Albuquerque    NM
## 2106                      Marble Brewery         Albuquerque    NM
## 2107                    Big Wood Brewery     Vadnais Heights    MN
## 2108                    Big Wood Brewery     Vadnais Heights    MN
## 2109                    Big Wood Brewery     Vadnais Heights    MN
## 2110                    Big Wood Brewery     Vadnais Heights    MN
## 2111                    Big Wood Brewery     Vadnais Heights    MN
## 2112              Howard Brewing Company              Lenoir    NC
## 2113              Howard Brewing Company              Lenoir    NC
## 2114                Downeast Cider House          Leominster    MA
## 2115                Downeast Cider House          Leominster    MA
## 2116                  Swamp Head Brewery         Gainesville    FL
## 2117                  Swamp Head Brewery         Gainesville    FL
## 2118                  Swamp Head Brewery         Gainesville    FL
## 2119                  Swamp Head Brewery         Gainesville    FL
## 2120                  Swamp Head Brewery         Gainesville    FL
## 2121              Mavericks Beer Company       Half Moon Bay    CA
## 2122              Mavericks Beer Company       Half Moon Bay    CA
## 2123              Mavericks Beer Company       Half Moon Bay    CA
## 2124                       TailGate Beer           San Diego    CA
## 2125                       TailGate Beer           San Diego    CA
## 2126                       TailGate Beer           San Diego    CA
## 2127                       TailGate Beer           San Diego    CA
## 2128                       TailGate Beer           San Diego    CA
## 2129                       TailGate Beer           San Diego    CA
## 2130                       TailGate Beer           San Diego    CA
## 2131                       TailGate Beer           San Diego    CA
## 2132           Northwest Brewing Company             Pacific    WA
## 2133           Northwest Brewing Company             Pacific    WA
## 2134               Dad &amp; Dude's Breweria              Aurora    CO
## 2135               Dad &amp; Dude's Breweria              Aurora    CO
## 2136             Centennial Beer Company             Edwards    CO
## 2137             Centennial Beer Company             Edwards    CO
## 2138              Denali Brewing Company           Talkeetna    AK
## 2139              Denali Brewing Company           Talkeetna    AK
## 2140              Denali Brewing Company           Talkeetna    AK
## 2141              Denali Brewing Company           Talkeetna    AK
## 2142                   Deschutes Brewery                Bend    OR
## 2143         Sunken City Brewing Company               Hardy    VA
## 2144         Sunken City Brewing Company               Hardy    VA
## 2145             Lucette Brewing Company           Menominie    WI
## 2146             Lucette Brewing Company           Menominie    WI
## 2147             Lucette Brewing Company           Menominie    WI
## 2148     The Black Tooth Brewing Company            Sheridan    WY
## 2149     The Black Tooth Brewing Company            Sheridan    WY
## 2150     The Black Tooth Brewing Company            Sheridan    WY
## 2151     The Black Tooth Brewing Company            Sheridan    WY
## 2152         Kenai River Brewing Company            Soldotna    AK
## 2153         Kenai River Brewing Company            Soldotna    AK
## 2154         Kenai River Brewing Company            Soldotna    AK
## 2155         Kenai River Brewing Company            Soldotna    AK
## 2156                 River North Brewery              Denver    CO
## 2157                 River North Brewery              Denver    CO
## 2158             Fremont Brewing Company             Seattle    WA
## 2159             Fremont Brewing Company             Seattle    WA
## 2160             Fremont Brewing Company             Seattle    WA
## 2161             Fremont Brewing Company             Seattle    WA
## 2162             Fremont Brewing Company             Seattle    WA
## 2163             Fremont Brewing Company             Seattle    WA
## 2164             Fremont Brewing Company             Seattle    WA
## 2165           Armstrong Brewing Company South San Francisco    CA
## 2166           AC Golden Brewing Company              Golden    CO
## 2167           AC Golden Brewing Company              Golden    CO
## 2168            Big Bend Brewing Company              Alpine    TX
## 2169            Big Bend Brewing Company              Alpine    TX
## 2170            Big Bend Brewing Company              Alpine    TX
## 2171            Big Bend Brewing Company              Alpine    TX
## 2172            Big Bend Brewing Company              Alpine    TX
## 2173           Good Life Brewing Company                Bend    OR
## 2174           Good Life Brewing Company                Bend    OR
## 2175                   Engine 15 Brewing  Jacksonville Beach    FL
## 2176                  Green Room Brewing        Jacksonville    FL
## 2177         Brindle Dog Brewing Company           Tampa Bay    FL
## 2178         Brindle Dog Brewing Company           Tampa Bay    FL
## 2179          Peace Tree Brewing Company           Knoxville    IA
## 2180            Terrapin Brewing Company              Athens    GA
## 2181              Pete's Brewing Company         San Antonio    TX
## 2182              Pete's Brewing Company         San Antonio    TX
## 2183              Pete's Brewing Company         San Antonio    TX
## 2184              Pete's Brewing Company         San Antonio    TX
## 2185              Pete's Brewing Company         San Antonio    TX
## 2186              Pete's Brewing Company         San Antonio    TX
## 2187              Pete's Brewing Company         San Antonio    TX
## 2188             Okoboji Brewing Company         Spirit Lake    IA
## 2189             Okoboji Brewing Company         Spirit Lake    IA
## 2190             Okoboji Brewing Company         Spirit Lake    IA
## 2191             Okoboji Brewing Company         Spirit Lake    IA
## 2192             Okoboji Brewing Company         Spirit Lake    IA
## 2193             Okoboji Brewing Company         Spirit Lake    IA
## 2194     Crystal Springs Brewing Company             Boulder    CO
## 2195     Crystal Springs Brewing Company             Boulder    CO
## 2196                      Engine House 9              Tacoma    WA
## 2197                  Tonka Beer Company          Minnetonka    MN
## 2198                  Tonka Beer Company          Minnetonka    MN
## 2199            Red Hare Brewing Company            Marietta    GA
## 2200            Red Hare Brewing Company            Marietta    GA
## 2201            Red Hare Brewing Company            Marietta    GA
## 2202             Hangar 24 Craft Brewery            Redlands    CA
## 2203             Hangar 24 Craft Brewery            Redlands    CA
## 2204                     Big Elm Brewing           Sheffield    MA
## 2205                     Big Elm Brewing           Sheffield    MA
## 2206                     Big Elm Brewing           Sheffield    MA
## 2207         Good People Brewing Company          Birmingham    AL
## 2208         Good People Brewing Company          Birmingham    AL
## 2209         Good People Brewing Company          Birmingham    AL
## 2210         Good People Brewing Company          Birmingham    AL
## 2211         Good People Brewing Company          Birmingham    AL
## 2212                     Heavy Seas Beer          Halethorpe    MD
## 2213                     Heavy Seas Beer          Halethorpe    MD
## 2214                     Heavy Seas Beer          Halethorpe    MD
## 2215           Telluride Brewing Company           Telluride    CO
## 2216           Telluride Brewing Company           Telluride    CO
## 2217           Telluride Brewing Company           Telluride    CO
## 2218              7 Seas Brewing Company          Gig Harbor    WA
## 2219              7 Seas Brewing Company          Gig Harbor    WA
## 2220              7 Seas Brewing Company          Gig Harbor    WA
## 2221              7 Seas Brewing Company          Gig Harbor    WA
## 2222          Confluence Brewing Company          Des Moines    IA
## 2223          Confluence Brewing Company          Des Moines    IA
## 2224          Confluence Brewing Company          Des Moines    IA
## 2225        Bale Breaker Brewing Company              Yakima    WA
## 2226        Bale Breaker Brewing Company              Yakima    WA
## 2227       The Manhattan Brewing Company            New York    NY
## 2228        MacTarnahans Brewing Company            Portland    OR
## 2229        MacTarnahans Brewing Company            Portland    OR
## 2230              Stillmank Beer Company           Green Bay    WI
## 2231                     Redhook Brewery         Woodinville    WA
## 2232                     Redhook Brewery         Woodinville    WA
## 2233                     Redhook Brewery         Woodinville    WA
## 2234                 Dock Street Brewery        Philadelphia    PA
## 2235          Blue Point Brewing Company           Patchogue    NY
## 2236          Blue Point Brewing Company           Patchogue    NY
## 2237          Blue Point Brewing Company           Patchogue    NY
## 2238          Blue Point Brewing Company           Patchogue    NY
## 2239           Tampa Bay Brewing Company               Tampa    FL
## 2240           Tampa Bay Brewing Company               Tampa    FL
## 2241              Devil's Canyon Brewery             Belmont    CA
## 2242              Devil's Canyon Brewery             Belmont    CA
## 2243              Devil's Canyon Brewery             Belmont    CA
## 2244              Devil's Canyon Brewery             Belmont    CA
## 2245         Stone Coast Brewing Company            Portland    ME
## 2246        Broken Tooth Brewing Company           Anchorage    AK
## 2247        Broken Tooth Brewing Company           Anchorage    AK
## 2248        Broken Tooth Brewing Company           Anchorage    AK
## 2249        Broken Tooth Brewing Company           Anchorage    AK
## 2250                Seven Brides Brewery           Silverton    OR
## 2251                Seven Brides Brewery           Silverton    OR
## 2252         Newburyport Brewing Company         Newburyport    MA
## 2253         Newburyport Brewing Company         Newburyport    MA
## 2254         Newburyport Brewing Company         Newburyport    MA
## 2255            Dry Dock Brewing Company              Aurora    CO
## 2256            Dry Dock Brewing Company              Aurora    CO
## 2257            Dry Dock Brewing Company              Aurora    CO
## 2258            Dry Dock Brewing Company              Aurora    CO
## 2259                Cans Bar and Canteen           Charlotte    NC
## 2260                Cans Bar and Canteen           Charlotte    NC
## 2261                Cans Bar and Canteen           Charlotte    NC
## 2262                Cans Bar and Canteen           Charlotte    NC
## 2263            Sprecher Brewing Company            Glendale    WI
## 2264            Sprecher Brewing Company            Glendale    WI
## 2265            Wildwood Brewing Company        Stevensville    MT
## 2266            Wildwood Brewing Company        Stevensville    MT
## 2267            Wildwood Brewing Company        Stevensville    MT
## 2268        High Noon Saloon And Brewery         Leavenworth    KS
## 2269        High Noon Saloon And Brewery         Leavenworth    KS
## 2270        High Noon Saloon And Brewery         Leavenworth    KS
## 2271                Woodchuck Hard Cider          Middlebury    VT
## 2272             Sea Dog Brewing Company            Portland    ME
## 2273                 Oskar Blues Brewery               Lyons    CO
## 2274                 Oskar Blues Brewery               Lyons    CO
## 2275                 Oskar Blues Brewery               Lyons    CO
## 2276                 Oskar Blues Brewery               Lyons    CO
## 2277                 Oskar Blues Brewery               Lyons    CO
## 2278                 Oskar Blues Brewery               Lyons    CO
## 2279                 Oskar Blues Brewery               Lyons    CO
## 2280                 Oskar Blues Brewery               Lyons    CO
## 2281                 Oskar Blues Brewery               Lyons    CO
## 2282                 Oskar Blues Brewery               Lyons    CO
## 2283                 Oskar Blues Brewery               Lyons    CO
## 2284                 Oskar Blues Brewery               Lyons    CO
## 2285                 Oskar Blues Brewery               Lyons    CO
## 2286            Carolina Beer &amp; Beverage         Mooresville    NC
## 2287            Carolina Beer &amp; Beverage         Mooresville    NC
## 2288            Carolina Beer &amp; Beverage         Mooresville    NC
## 2289 Krebs Brewing Company (Pete's Pl...               Krebs    OK
## 2290             Warbird Brewing Company          Fort Wayne    IN
## 2291            Mudshark Brewing Company    Lake Havasu City    AZ
## 2292            Mudshark Brewing Company    Lake Havasu City    AZ
## 2293            Mudshark Brewing Company    Lake Havasu City    AZ
## 2294            Mudshark Brewing Company    Lake Havasu City    AZ
## 2295            Mudshark Brewing Company    Lake Havasu City    AZ
## 2296                        Spilker Ales            Cortland    NE
## 2297                     Wingman Brewers              Tacoma    WA
## 2298                     Wingman Brewers              Tacoma    WA
## 2299        Kettle House Brewing Company            Missoula    MT
## 2300        Kettle House Brewing Company            Missoula    MT
## 2301        Kettle House Brewing Company            Missoula    MT
## 2302        Kettle House Brewing Company            Missoula    MT
## 2303        Kettle House Brewing Company            Missoula    MT
## 2304        Kettle House Brewing Company            Missoula    MT
## 2305             Sherwood Forest Brewers         Marlborough    MA
## 2306                    Cottrell Brewing           Pawcatuck    CT
## 2307                Arctic Craft Brewery    Colorado Springs    CO
## 2308            Monkey Paw Pub &amp; Brewery           San Diego    CA
## 2309            Monkey Paw Pub &amp; Brewery           San Diego    CA
## 2310            Monkey Paw Pub &amp; Brewery           San Diego    CA
## 2311            Crabtree Brewing Company             Greeley    CO
## 2312            Crabtree Brewing Company             Greeley    CO
## 2313            Crabtree Brewing Company             Greeley    CO
## 2314           Emerald City Beer Company             Seattle    WA
## 2315                   Butcher's Brewing            Carlsbad    CA
## 2316           New South Brewing Company        Myrtle Beach    SC
## 2317           New South Brewing Company        Myrtle Beach    SC
## 2318           Big River Brewing Company         Chattanooga    TN
## 2319           Big River Brewing Company         Chattanooga    TN
## 2320        Twisted Pine Brewing Company             Boulder    CO
## 2321                  Flying Dog Brewery           Frederick    MD
## 2322                  Flying Dog Brewery           Frederick    MD
## 2323                    Uncommon Brewers          Santa Cruz    CA
## 2324                    Uncommon Brewers          Santa Cruz    CA
## 2325                    Uncommon Brewers          Santa Cruz    CA
## 2326                    Uncommon Brewers          Santa Cruz    CA
## 2327                    Uncommon Brewers          Santa Cruz    CA
## 2328               Aspen Brewing Company               Aspen    CO
## 2329               Aspen Brewing Company               Aspen    CO
## 2330            Triangle Brewing Company              Durham    NC
## 2331            Triangle Brewing Company              Durham    NC
## 2332            Triangle Brewing Company              Durham    NC
## 2333                   Bomb Beer Company            New York    NY
## 2334                   Bomb Beer Company            New York    NY
## 2335               Churchkey Can Company             Seattle    WA
## 2336                 Intuition Ale Works        Jacksonville    FL
## 2337                 Intuition Ale Works        Jacksonville    FL
## 2338                 Intuition Ale Works        Jacksonville    FL
## 2339           Asheville Brewing Company           Asheville    NC
## 2340           Asheville Brewing Company           Asheville    NC
## 2341           Asheville Brewing Company           Asheville    NC
## 2342                  Northwoods Brewpub          Eau Claire    WI
## 2343                  Northwoods Brewpub          Eau Claire    WI
## 2344            Buckbean Brewing Company                Reno    NV
## 2345            Buckbean Brewing Company                Reno    NV
## 2346            Buckbean Brewing Company                Reno    NV
## 2347            Buckbean Brewing Company                Reno    NV
## 2348            Buckbean Brewing Company                Reno    NV
## 2349            Buckbean Brewing Company                Reno    NV
## 2350            Buckbean Brewing Company                Reno    NV
## 2351               Dolores River Brewery             Dolores    CO
## 2352               Dolores River Brewery             Dolores    CO
## 2353               Dolores River Brewery             Dolores    CO
## 2354               Dolores River Brewery             Dolores    CO
## 2355               Dolores River Brewery             Dolores    CO
## 2356               Dolores River Brewery             Dolores    CO
## 2357           Flat Rock Brewing Company            Smithton    PA
## 2358               Abita Brewing Company       Abita Springs    LA
## 2359               Abita Brewing Company       Abita Springs    LA
## 2360               Abita Brewing Company       Abita Springs    LA
## 2361             Mammoth Brewing Company       Mammoth Lakes    CA
## 2362             Mammoth Brewing Company       Mammoth Lakes    CA
## 2363             Mammoth Brewing Company       Mammoth Lakes    CA
## 2364             Mammoth Brewing Company       Mammoth Lakes    CA
## 2365        Harvest Moon Brewing Company                Belt    MT
## 2366        Harvest Moon Brewing Company                Belt    MT
## 2367        Grand Canyon Brewing Company            Williams    AZ
## 2368        Grand Canyon Brewing Company            Williams    AZ
## 2369        Grand Canyon Brewing Company            Williams    AZ
## 2370        Grand Canyon Brewing Company            Williams    AZ
## 2371     Lewis and Clark Brewing Company              Helena    MT
## 2372     Lewis and Clark Brewing Company              Helena    MT
## 2373     Lewis and Clark Brewing Company              Helena    MT
## 2374     Lewis and Clark Brewing Company              Helena    MT
## 2375     Lewis and Clark Brewing Company              Helena    MT
## 2376              Dundee Brewing Company           Rochester    NY
## 2377          Twin Lakes Brewing Company          Greenville    DE
## 2378        Mother Earth Brewing Company             Kinston    NC
## 2379        Mother Earth Brewing Company             Kinston    NC
## 2380             Arcadia Brewing Company        Battle Creek    MI
## 2381             Arcadia Brewing Company        Battle Creek    MI
## 2382        Angry Minnow Brewing Company             Hayward    WI
## 2383        Angry Minnow Brewing Company             Hayward    WI
## 2384      Great Northern Brewing Company           Whitefish    MT
## 2385      Great Northern Brewing Company           Whitefish    MT
## 2386                   Pyramid Breweries             Seattle    WA
## 2387                   Pyramid Breweries             Seattle    WA
## 2388           Lancaster Brewing Company           Lancaster    PA
## 2389           Lancaster Brewing Company           Lancaster    PA
## 2390             Upstate Brewing Company              Elmira    NY
## 2391             Upstate Brewing Company              Elmira    NY
## 2392 Moat Mountain Smoke House &amp; Brew...        North Conway    NH
## 2393 Moat Mountain Smoke House &amp; Brew...        North Conway    NH
## 2394            Prescott Brewing Company            Prescott    AZ
## 2395            Prescott Brewing Company            Prescott    AZ
## 2396            Mogollon Brewing Company           Flagstaff    AZ
## 2397          Wind River Brewing Company            Pinedale    WY
## 2398          Wind River Brewing Company            Pinedale    WY
## 2399                   Silverton Brewery           Silverton    CO
## 2400                   Silverton Brewery           Silverton    CO
## 2401                   Silverton Brewery           Silverton    CO
## 2402               Mickey Finn's Brewery        Libertyville    IL
## 2403                 Covington Brewhouse           Covington    LA
## 2404                     Dave's Brewfarm              Wilson    WI
## 2405               Ukiah Brewing Company               Ukiah    CA
## 2406             Butternuts Beer and Ale       Garrattsville    NY
## 2407             Butternuts Beer and Ale       Garrattsville    NY
## 2408             Butternuts Beer and Ale       Garrattsville    NY
## 2409             Butternuts Beer and Ale       Garrattsville    NY
## 2410       Sleeping Lady Brewing Company           Anchorage    AK</a:t>
            </a:r>
          </a:p>
          <a:p>
            <a:pPr lvl="0" indent="0" marL="0">
              <a:buNone/>
            </a:pPr>
            <a:r>
              <a:rPr/>
              <a:t>Below, I’ll use KNN to evaluate the relationship between ABV and IBU and specifically the difference for “Ale” and “IPA”.</a:t>
            </a:r>
          </a:p>
          <a:p>
            <a:pPr lvl="0" indent="0">
              <a:buNone/>
            </a:pPr>
            <a:r>
              <a:rPr>
                <a:latin typeface="Courier"/>
              </a:rPr>
              <a:t>## [1] 2410   10</a:t>
            </a:r>
          </a:p>
          <a:p>
            <a:pPr lvl="0" indent="0">
              <a:buNone/>
            </a:pPr>
            <a:r>
              <a:rPr>
                <a:latin typeface="Courier"/>
              </a:rPr>
              <a:t>## [1] 571  11</a:t>
            </a:r>
          </a:p>
          <a:p>
            <a:pPr lvl="0" indent="0">
              <a:buNone/>
            </a:pPr>
            <a:r>
              <a:rPr>
                <a:latin typeface="Courier"/>
              </a:rPr>
              <a:t>## [1] 1534   11</a:t>
            </a:r>
          </a:p>
          <a:p>
            <a:pPr lvl="0" indent="0">
              <a:buNone/>
            </a:pPr>
            <a:r>
              <a:rPr>
                <a:latin typeface="Courier"/>
              </a:rPr>
              <a:t>##    Brewery_id       Name.x             Beer_ID            ABV         
##  Min.   :  1.0   Length:1534        Min.   :   1.0   Min.   :0.02700  
##  1st Qu.: 92.0   Class :character   1st Qu.: 783.2   1st Qu.:0.05200  
##  Median :205.5   Mode  :character   Median :1450.0   Median :0.05900  
##  Mean   :231.8                      Mean   :1421.1   Mean   :0.06116  
##  3rd Qu.:363.0                      3rd Qu.:2071.2   3rd Qu.:0.06900  
##  Max.   :558.0                      Max.   :2692.0   Max.   :0.09900  
##       IBU            Style               Ounces         Name.y         
##  Min.   :  4.00   Length:1534        Min.   :12.00   Length:1534       
##  1st Qu.: 35.00   Class :character   1st Qu.:12.00   Class :character  
##  Median : 35.00   Mode  :character   Median :12.00   Mode  :character  
##  Mean   : 44.20                      Mean   :13.58                     
##  3rd Qu.: 57.25                      3rd Qu.:16.00                     
##  Max.   :138.00                      Max.   :32.00                     
##      City              State           classification    
##  Length:1534        Length:1534        Length:1534       
##  Class :character   Class :character   Class :character  
##  Mode  :character   Mode  :character   Mode  :character  
##                                                          
##                                                          
## </a:t>
            </a:r>
          </a:p>
          <a:p>
            <a:pPr lvl="0" indent="0">
              <a:buNone/>
            </a:pPr>
            <a:r>
              <a:rPr>
                <a:latin typeface="Courier"/>
              </a:rPr>
              <a:t>## [1] 571  10</a:t>
            </a:r>
          </a:p>
          <a:p>
            <a:pPr lvl="0" indent="0">
              <a:buNone/>
            </a:pPr>
            <a:r>
              <a:rPr>
                <a:latin typeface="Courier"/>
              </a:rPr>
              <a:t>##    Brewery_id       Name.x             Beer_ID          ABV         
##  Min.   :  1.0   Length:571         Min.   :   4   Min.   :0.02700  
##  1st Qu.: 87.5   Class :character   1st Qu.: 868   1st Qu.:0.06200  
##  Median :206.0   Mode  :character   Median :1603   Median :0.06800  
##  Mean   :224.8                      Mean   :1494   Mean   :0.06855  
##  3rd Qu.:344.5                      3rd Qu.:2089   3rd Qu.:0.07500  
##  Max.   :557.0                      Max.   :2692   Max.   :0.09900  
##       IBU            Style               Ounces         Name.y         
##  Min.   : 30.00   Length:571         Min.   :12.00   Length:571        
##  1st Qu.: 35.00   Class :character   1st Qu.:12.00   Class :character  
##  Median : 61.00   Mode  :character   Median :12.00   Mode  :character  
##  Mean   : 60.37                      Mean   :13.75                     
##  3rd Qu.: 75.00                      3rd Qu.:16.00                     
##  Max.   :138.00                      Max.   :32.00                     
##      City              State          
##  Length:571         Length:571        
##  Class :character   Class :character  
##  Mode  :character   Mode  :character  
##                                       
##                                       
## </a:t>
            </a:r>
          </a:p>
          <a:p>
            <a:pPr lvl="0" indent="0">
              <a:buNone/>
            </a:pPr>
            <a:r>
              <a:rPr>
                <a:latin typeface="Courier"/>
              </a:rPr>
              <a:t>## NULL</a:t>
            </a:r>
          </a:p>
          <a:p>
            <a:pPr lvl="0" indent="0">
              <a:buNone/>
            </a:pPr>
            <a:r>
              <a:rPr>
                <a:latin typeface="Courier"/>
              </a:rPr>
              <a:t>##    Length     Class      Mode 
##      1534 character character</a:t>
            </a:r>
          </a:p>
          <a:p>
            <a:pPr lvl="0" indent="0">
              <a:buNone/>
            </a:pPr>
            <a:r>
              <a:rPr>
                <a:latin typeface="Courier"/>
              </a:rPr>
              <a:t>##    Brewery_id       Name.x             Beer_ID            ABV         
##  Min.   :  1.0   Length:1150        Min.   :   1.0   Min.   :0.02700  
##  1st Qu.: 89.0   Class :character   1st Qu.: 808.8   1st Qu.:0.05200  
##  Median :195.0   Mode  :character   Median :1497.0   Median :0.06000  
##  Mean   :225.1                      Mean   :1444.6   Mean   :0.06118  
##  3rd Qu.:344.8                      3rd Qu.:2088.2   3rd Qu.:0.06900  
##  Max.   :558.0                      Max.   :2692.0   Max.   :0.09900  
##       IBU            Style               Ounces         Name.y         
##  Min.   :  4.00   Length:1150        Min.   :12.00   Length:1150       
##  1st Qu.: 35.00   Class :character   1st Qu.:12.00   Class :character  
##  Median : 35.00   Mode  :character   Median :12.00   Mode  :character  
##  Mean   : 44.42                      Mean   :13.55                     
##  3rd Qu.: 60.00                      3rd Qu.:16.00                     
##  Max.   :135.00                      Max.   :32.00                     
##      City              State           classification    
##  Length:1150        Length:1150        Length:1150       
##  Class :character   Class :character   Class :character  
##  Mode  :character   Mode  :character   Mode  :character  
##                                                          
##                                                          
## </a:t>
            </a:r>
          </a:p>
          <a:p>
            <a:pPr lvl="0" indent="0">
              <a:buNone/>
            </a:pPr>
            <a:r>
              <a:rPr>
                <a:latin typeface="Courier"/>
              </a:rPr>
              <a:t>##    Brewery_id       Name.x             Beer_ID            ABV         
##  Min.   :  1.0   Length:384         Min.   :   6.0   Min.   :0.03500  
##  1st Qu.:114.0   Class :character   1st Qu.: 741.8   1st Qu.:0.05200  
##  Median :236.0   Mode  :character   Median :1289.5   Median :0.05800  
##  Mean   :251.7                      Mean   :1350.7   Mean   :0.06112  
##  3rd Qu.:387.2                      3rd Qu.:2016.2   3rd Qu.:0.06925  
##  Max.   :552.0                      Max.   :2689.0   Max.   :0.09900  
##       IBU            Style               Ounces         Name.y         
##  Min.   :  6.00   Length:384         Min.   :12.00   Length:384        
##  1st Qu.: 35.00   Class :character   1st Qu.:12.00   Class :character  
##  Median : 35.00   Mode  :character   Median :12.00   Mode  :character  
##  Mean   : 43.55                      Mean   :13.67                     
##  3rd Qu.: 50.25                      3rd Qu.:16.00                     
##  Max.   :138.00                      Max.   :32.00                     
##      City              State           classification    
##  Length:384         Length:384         Length:384        
##  Class :character   Class :character   Class :character  
##  Mode  :character   Mode  :character   Mode  :character  
##                                                          
##                                                          
## </a:t>
            </a:r>
          </a:p>
        </p:txBody>
      </p:sp>
      <p:pic>
        <p:nvPicPr>
          <p:cNvPr descr="Project_1_rev0_files/figure-pptx/unnamed-chunk-12-1.pdf" id="0" name="Picture 1"/>
          <p:cNvPicPr>
            <a:picLocks noGrp="1" noChangeAspect="1"/>
          </p:cNvPicPr>
          <p:nvPr/>
        </p:nvPicPr>
        <p:blipFill>
          <a:blip r:embed="rId2"/>
          <a:stretch>
            <a:fillRect/>
          </a:stretch>
        </p:blipFill>
        <p:spPr bwMode="auto">
          <a:xfrm>
            <a:off x="3568700" y="889000"/>
            <a:ext cx="5105400" cy="2997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Ale  IPA 
## 1178  356</a:t>
            </a:r>
          </a:p>
          <a:p>
            <a:pPr lvl="0" indent="0">
              <a:buNone/>
            </a:pPr>
            <a:r>
              <a:rPr>
                <a:latin typeface="Courier"/>
              </a:rPr>
              <a:t>##  Ale  IPA 
## 1178  356</a:t>
            </a:r>
          </a:p>
          <a:p>
            <a:pPr lvl="0" indent="0">
              <a:buNone/>
            </a:pPr>
            <a:r>
              <a:rPr>
                <a:latin typeface="Courier"/>
              </a:rPr>
              <a:t>## Confusion Matrix and Statistics
## 
##                
## classifications Ale IPA
##             Ale 749 429
##             IPA 227 129
##                                           
##                Accuracy : 0.5724          
##                  95% CI : (0.5472, 0.5973)
##     No Information Rate : 0.6362          
##     P-Value [Acc &gt; NIR] : 1               
##                                           
##                   Kappa : -0.0015         
##                                           
##  Mcnemar's Test P-Value : 4.236e-15       
##                                           
##             Sensitivity : 0.7674          
##             Specificity : 0.2312          
##          Pos Pred Value : 0.6358          
##          Neg Pred Value : 0.3624          
##              Prevalence : 0.6362          
##          Detection Rate : 0.4883          
##    Detection Prevalence : 0.7679          
##       Balanced Accuracy : 0.4993          
##                                           
##        'Positive' Class : Ale             
## </a:t>
            </a:r>
          </a:p>
          <a:p>
            <a:pPr lvl="0" indent="0" marL="0">
              <a:buNone/>
            </a:pPr>
            <a:r>
              <a:rPr/>
              <a:t>From the data results using the confusion matrix, we can see there the accuracy is just above 50% favoring Ale. To me, this suggests that if randomly selecting a beer out of a selection of 2,410 available unique beers, that there is a slight positive chance of selecting an Ale. It also suggests that given the ABV &amp; IBU, there is not much difference between IPA and Ale. For the CEO and CFO of Budweiser, it makes sense to test the market with an Ale or IPA segmented Budweiser product with a slight favor of creating an Ale rather than an IPA. At least from the outset, this suggests that a Budweiser Ale product might have a slightly better chance of success against an IPA styled beer.</a:t>
            </a:r>
          </a:p>
          <a:p>
            <a:pPr lvl="0" indent="0">
              <a:buNone/>
            </a:pPr>
            <a:r>
              <a:rPr>
                <a:latin typeface="Courier"/>
              </a:rPr>
              <a:t>##            location      lat        lon
## 1 Baldwinsville, NY 43.15865  -76.33266
## 2  Cartersville, GA 34.16394  -84.80004
## 3      Columbus, OH 39.96118  -82.99880
## 4     Fairfield, CA 38.24936 -122.03996
## 5  Fort Collins, CO 40.58897 -105.08246
## 6       Houston, TX 29.81748  -95.68148</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DS6306_Project_1</dc:title>
  <dc:creator>Todd Garner</dc:creator>
  <cp:keywords/>
  <dcterms:created xsi:type="dcterms:W3CDTF">2023-03-04T02:32:44Z</dcterms:created>
  <dcterms:modified xsi:type="dcterms:W3CDTF">2023-03-04T02:32:44Z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2023-02-17</vt:lpwstr>
  </property>
  <property fmtid="{D5CDD505-2E9C-101B-9397-08002B2CF9AE}" pid="3" name="editor_options">
    <vt:lpwstr/>
  </property>
  <property fmtid="{D5CDD505-2E9C-101B-9397-08002B2CF9AE}" pid="4" name="output">
    <vt:lpwstr>powerpoint_presentation</vt:lpwstr>
  </property>
</Properties>
</file>