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2"/>
  </p:normalViewPr>
  <p:slideViewPr>
    <p:cSldViewPr snapToGrid="0" snapToObjects="1">
      <p:cViewPr varScale="1">
        <p:scale>
          <a:sx n="79" d="100"/>
          <a:sy n="79" d="100"/>
        </p:scale>
        <p:origin x="13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-statistics.co/Top50-Ggplot2-Visualizations-MasterList-R-Cod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CDAD-E777-F141-9F40-73DFB707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21" y="1122363"/>
            <a:ext cx="8753707" cy="2387600"/>
          </a:xfrm>
        </p:spPr>
        <p:txBody>
          <a:bodyPr>
            <a:normAutofit/>
          </a:bodyPr>
          <a:lstStyle/>
          <a:p>
            <a:r>
              <a:rPr lang="en-US" dirty="0"/>
              <a:t>Unit 2: 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A4856-25CB-D14D-A214-6A2633A85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BFDD-09B3-D14C-9BEE-C273B96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371"/>
            <a:ext cx="9144000" cy="772298"/>
          </a:xfrm>
        </p:spPr>
        <p:txBody>
          <a:bodyPr>
            <a:noAutofit/>
          </a:bodyPr>
          <a:lstStyle/>
          <a:p>
            <a:r>
              <a:rPr lang="en-US" sz="3200" dirty="0"/>
              <a:t>Put each on its own slide(s) and include your code!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FBDD-970F-B643-AD28-B53B5F91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78" y="1326996"/>
            <a:ext cx="8631044" cy="54306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dirty="0"/>
              <a:t>Download into R Studio the </a:t>
            </a:r>
            <a:r>
              <a:rPr lang="en-US" sz="3400" dirty="0" err="1"/>
              <a:t>PlayerBBall.csv</a:t>
            </a:r>
            <a:r>
              <a:rPr lang="en-US" sz="3400" dirty="0"/>
              <a:t> dataset. This data set is every NBA basketball player from 1950 to present.  It contains their height, weight, position and the year they played (among other data.) (Position: F-Forward, C-Centers, F-C and C-F – Forward /Centers, G – Guards, F-G – Forward/Guards)  FYI: If you feel that these questions are open ended or at least a little vague, this is on purpose.  Answer the question as you understand it and make any assumptions you need to make to answer the question and record those assumptions. (3-5 hours)</a:t>
            </a:r>
          </a:p>
          <a:p>
            <a:r>
              <a:rPr lang="en-US" dirty="0"/>
              <a:t>Use the </a:t>
            </a:r>
            <a:r>
              <a:rPr lang="en-US" dirty="0" err="1"/>
              <a:t>PlayerBBall.csv</a:t>
            </a:r>
            <a:r>
              <a:rPr lang="en-US" dirty="0"/>
              <a:t> dataset to visually represent (summarize) the number of players in each position. </a:t>
            </a:r>
          </a:p>
          <a:p>
            <a:r>
              <a:rPr lang="en-US" dirty="0"/>
              <a:t>Use the dataset to visually investigate the distribution of the weight of centers (C) is greater than the distribution of the weight of forwards (F).  </a:t>
            </a:r>
          </a:p>
          <a:p>
            <a:r>
              <a:rPr lang="en-US"/>
              <a:t>Use </a:t>
            </a:r>
            <a:r>
              <a:rPr lang="en-US" dirty="0"/>
              <a:t>the dataset to visually investigate if the distribution of height is different between </a:t>
            </a:r>
            <a:r>
              <a:rPr lang="en-US" i="1" dirty="0"/>
              <a:t>any </a:t>
            </a:r>
            <a:r>
              <a:rPr lang="en-US" dirty="0"/>
              <a:t>of the positions.  </a:t>
            </a:r>
          </a:p>
          <a:p>
            <a:r>
              <a:rPr lang="en-US" dirty="0"/>
              <a:t>Use the dataset to investigate how the player’s height is related to the player’s weight. How does height change as the weight changes?  </a:t>
            </a:r>
          </a:p>
          <a:p>
            <a:r>
              <a:rPr lang="en-US" dirty="0"/>
              <a:t>Is their any difference in the relationship between height and weight between positions?  Are height and weight related differently for different positions.</a:t>
            </a:r>
          </a:p>
          <a:p>
            <a:r>
              <a:rPr lang="en-US" dirty="0"/>
              <a:t>A historian would like to investigate the claim that the heights of players have increased over the years.  Analyze this claim graphically / visually. </a:t>
            </a:r>
          </a:p>
          <a:p>
            <a:r>
              <a:rPr lang="en-US" dirty="0"/>
              <a:t>Create a 3D plot of height vs. weight vs. year and color code the points by position.  </a:t>
            </a:r>
          </a:p>
          <a:p>
            <a:r>
              <a:rPr lang="en-US" dirty="0"/>
              <a:t>Go to this website and use one of the 50 best plots to visualize some aspect of the data and provide at least one insight.  You will present your work in breakout! </a:t>
            </a:r>
            <a:r>
              <a:rPr lang="en-US" dirty="0">
                <a:hlinkClick r:id="rId2"/>
              </a:rPr>
              <a:t>http://r-statistics.co/Top50-Ggplot2-Visualizations-MasterList-R-Code.html</a:t>
            </a:r>
            <a:endParaRPr lang="en-US" dirty="0"/>
          </a:p>
          <a:p>
            <a:pPr marL="0" indent="0">
              <a:buNone/>
            </a:pPr>
            <a:r>
              <a:rPr lang="en-US" sz="3400" dirty="0"/>
              <a:t>Separate dataset:  The </a:t>
            </a:r>
            <a:r>
              <a:rPr lang="en-US" sz="3400" dirty="0" err="1"/>
              <a:t>EducationIncome.csv</a:t>
            </a:r>
            <a:r>
              <a:rPr lang="en-US" sz="3400" dirty="0"/>
              <a:t> dataset has incomes of randomly selected Americans and their level of education.  (1-2 hours)</a:t>
            </a:r>
          </a:p>
          <a:p>
            <a:r>
              <a:rPr lang="en-US" dirty="0"/>
              <a:t>Visually test the claim that the distribution of incomes increase (mean or median) as the education level rises. </a:t>
            </a:r>
          </a:p>
        </p:txBody>
      </p:sp>
    </p:spTree>
    <p:extLst>
      <p:ext uri="{BB962C8B-B14F-4D97-AF65-F5344CB8AC3E}">
        <p14:creationId xmlns:p14="http://schemas.microsoft.com/office/powerpoint/2010/main" val="320353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70630-3D1B-AD43-BF52-A52FEC05F3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5558" y="2439253"/>
                <a:ext cx="7886700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Finally, Don’t Forget Your </a:t>
                </a:r>
                <a:br>
                  <a:rPr lang="en-US" dirty="0"/>
                </a:br>
                <a:r>
                  <a:rPr lang="en-US" dirty="0"/>
                  <a:t>Takeaways and Questions!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 hour)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70630-3D1B-AD43-BF52-A52FEC05F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5558" y="2439253"/>
                <a:ext cx="7886700" cy="1325563"/>
              </a:xfrm>
              <a:blipFill>
                <a:blip r:embed="rId2"/>
                <a:stretch>
                  <a:fillRect t="-27885" b="-35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499618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823</TotalTime>
  <Words>406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2U</vt:lpstr>
      <vt:lpstr>Unit 2:  For Live Session Assignment</vt:lpstr>
      <vt:lpstr>Put each on its own slide(s) and include your code! </vt:lpstr>
      <vt:lpstr>Finally, Don’t Forget Your  Takeaways and Questions! (≤ 1 hour)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2:  For Live Session Assignment</dc:title>
  <dc:creator>Microsoft Office User</dc:creator>
  <cp:lastModifiedBy>Todd Garner</cp:lastModifiedBy>
  <cp:revision>11</cp:revision>
  <dcterms:created xsi:type="dcterms:W3CDTF">2019-08-28T21:35:04Z</dcterms:created>
  <dcterms:modified xsi:type="dcterms:W3CDTF">2023-01-08T03:51:25Z</dcterms:modified>
</cp:coreProperties>
</file>