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ED15E-74F6-4868-B3EC-69024061549E}" v="37" dt="2023-01-01T18:36:20.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Garner" userId="e344b6467e650cdd" providerId="LiveId" clId="{34FED15E-74F6-4868-B3EC-69024061549E}"/>
    <pc:docChg chg="undo redo custSel addSld delSld modSld">
      <pc:chgData name="Todd Garner" userId="e344b6467e650cdd" providerId="LiveId" clId="{34FED15E-74F6-4868-B3EC-69024061549E}" dt="2023-01-01T18:37:05.327" v="6253" actId="20577"/>
      <pc:docMkLst>
        <pc:docMk/>
      </pc:docMkLst>
      <pc:sldChg chg="modSp mod">
        <pc:chgData name="Todd Garner" userId="e344b6467e650cdd" providerId="LiveId" clId="{34FED15E-74F6-4868-B3EC-69024061549E}" dt="2022-12-29T17:06:49.200" v="1216" actId="20577"/>
        <pc:sldMkLst>
          <pc:docMk/>
          <pc:sldMk cId="3837396256" sldId="257"/>
        </pc:sldMkLst>
        <pc:spChg chg="mod">
          <ac:chgData name="Todd Garner" userId="e344b6467e650cdd" providerId="LiveId" clId="{34FED15E-74F6-4868-B3EC-69024061549E}" dt="2022-12-29T17:06:44.119" v="1214" actId="20577"/>
          <ac:spMkLst>
            <pc:docMk/>
            <pc:sldMk cId="3837396256" sldId="257"/>
            <ac:spMk id="2" creationId="{EE0907A7-1D97-7DE7-7BB7-2FAFBCE9F51D}"/>
          </ac:spMkLst>
        </pc:spChg>
        <pc:spChg chg="mod">
          <ac:chgData name="Todd Garner" userId="e344b6467e650cdd" providerId="LiveId" clId="{34FED15E-74F6-4868-B3EC-69024061549E}" dt="2022-12-29T17:06:49.200" v="1216" actId="20577"/>
          <ac:spMkLst>
            <pc:docMk/>
            <pc:sldMk cId="3837396256" sldId="257"/>
            <ac:spMk id="3" creationId="{832C1130-4CBF-74A6-47FC-746197C9F495}"/>
          </ac:spMkLst>
        </pc:spChg>
      </pc:sldChg>
      <pc:sldChg chg="modSp mod">
        <pc:chgData name="Todd Garner" userId="e344b6467e650cdd" providerId="LiveId" clId="{34FED15E-74F6-4868-B3EC-69024061549E}" dt="2023-01-01T18:19:20.061" v="5866" actId="20577"/>
        <pc:sldMkLst>
          <pc:docMk/>
          <pc:sldMk cId="656350245" sldId="258"/>
        </pc:sldMkLst>
        <pc:spChg chg="mod">
          <ac:chgData name="Todd Garner" userId="e344b6467e650cdd" providerId="LiveId" clId="{34FED15E-74F6-4868-B3EC-69024061549E}" dt="2023-01-01T18:19:20.061" v="5866" actId="20577"/>
          <ac:spMkLst>
            <pc:docMk/>
            <pc:sldMk cId="656350245" sldId="258"/>
            <ac:spMk id="3" creationId="{11C96095-1975-5126-69E1-BF93442C1D34}"/>
          </ac:spMkLst>
        </pc:spChg>
      </pc:sldChg>
      <pc:sldChg chg="modSp new mod">
        <pc:chgData name="Todd Garner" userId="e344b6467e650cdd" providerId="LiveId" clId="{34FED15E-74F6-4868-B3EC-69024061549E}" dt="2023-01-01T18:22:03.871" v="6056" actId="20577"/>
        <pc:sldMkLst>
          <pc:docMk/>
          <pc:sldMk cId="1158336501" sldId="261"/>
        </pc:sldMkLst>
        <pc:spChg chg="mod">
          <ac:chgData name="Todd Garner" userId="e344b6467e650cdd" providerId="LiveId" clId="{34FED15E-74F6-4868-B3EC-69024061549E}" dt="2022-12-29T16:49:35.406" v="617" actId="20577"/>
          <ac:spMkLst>
            <pc:docMk/>
            <pc:sldMk cId="1158336501" sldId="261"/>
            <ac:spMk id="2" creationId="{D966A4AC-4EAB-D31A-26BF-C88DB7D25C1E}"/>
          </ac:spMkLst>
        </pc:spChg>
        <pc:spChg chg="mod">
          <ac:chgData name="Todd Garner" userId="e344b6467e650cdd" providerId="LiveId" clId="{34FED15E-74F6-4868-B3EC-69024061549E}" dt="2023-01-01T18:22:03.871" v="6056" actId="20577"/>
          <ac:spMkLst>
            <pc:docMk/>
            <pc:sldMk cId="1158336501" sldId="261"/>
            <ac:spMk id="3" creationId="{4ACDC3D2-46C7-30A6-75B9-064AF67B2F48}"/>
          </ac:spMkLst>
        </pc:spChg>
      </pc:sldChg>
      <pc:sldChg chg="addSp delSp modSp new mod">
        <pc:chgData name="Todd Garner" userId="e344b6467e650cdd" providerId="LiveId" clId="{34FED15E-74F6-4868-B3EC-69024061549E}" dt="2022-12-29T17:28:47.678" v="1316" actId="1076"/>
        <pc:sldMkLst>
          <pc:docMk/>
          <pc:sldMk cId="2623859635" sldId="262"/>
        </pc:sldMkLst>
        <pc:spChg chg="mod">
          <ac:chgData name="Todd Garner" userId="e344b6467e650cdd" providerId="LiveId" clId="{34FED15E-74F6-4868-B3EC-69024061549E}" dt="2022-12-29T17:06:16.861" v="1201" actId="20577"/>
          <ac:spMkLst>
            <pc:docMk/>
            <pc:sldMk cId="2623859635" sldId="262"/>
            <ac:spMk id="2" creationId="{16EDC79F-5B2C-8DB4-005B-9A9DABEA27F8}"/>
          </ac:spMkLst>
        </pc:spChg>
        <pc:spChg chg="del">
          <ac:chgData name="Todd Garner" userId="e344b6467e650cdd" providerId="LiveId" clId="{34FED15E-74F6-4868-B3EC-69024061549E}" dt="2022-12-29T17:05:29.764" v="1183" actId="22"/>
          <ac:spMkLst>
            <pc:docMk/>
            <pc:sldMk cId="2623859635" sldId="262"/>
            <ac:spMk id="3" creationId="{35E36F95-6CD1-6805-DC1B-A272CFCE314A}"/>
          </ac:spMkLst>
        </pc:spChg>
        <pc:spChg chg="add mod">
          <ac:chgData name="Todd Garner" userId="e344b6467e650cdd" providerId="LiveId" clId="{34FED15E-74F6-4868-B3EC-69024061549E}" dt="2022-12-29T17:28:27.383" v="1313" actId="478"/>
          <ac:spMkLst>
            <pc:docMk/>
            <pc:sldMk cId="2623859635" sldId="262"/>
            <ac:spMk id="9" creationId="{7213D544-41B5-71E7-60AC-333871A9A307}"/>
          </ac:spMkLst>
        </pc:spChg>
        <pc:picChg chg="add del mod ord">
          <ac:chgData name="Todd Garner" userId="e344b6467e650cdd" providerId="LiveId" clId="{34FED15E-74F6-4868-B3EC-69024061549E}" dt="2022-12-29T17:28:27.383" v="1313" actId="478"/>
          <ac:picMkLst>
            <pc:docMk/>
            <pc:sldMk cId="2623859635" sldId="262"/>
            <ac:picMk id="7" creationId="{0CB1B862-F1BC-6BDD-C00E-69580344E9E1}"/>
          </ac:picMkLst>
        </pc:picChg>
        <pc:picChg chg="add mod">
          <ac:chgData name="Todd Garner" userId="e344b6467e650cdd" providerId="LiveId" clId="{34FED15E-74F6-4868-B3EC-69024061549E}" dt="2022-12-29T17:28:47.678" v="1316" actId="1076"/>
          <ac:picMkLst>
            <pc:docMk/>
            <pc:sldMk cId="2623859635" sldId="262"/>
            <ac:picMk id="11" creationId="{943B2B1F-29D2-4050-B23C-5900CCB05B9A}"/>
          </ac:picMkLst>
        </pc:picChg>
      </pc:sldChg>
      <pc:sldChg chg="modSp new mod">
        <pc:chgData name="Todd Garner" userId="e344b6467e650cdd" providerId="LiveId" clId="{34FED15E-74F6-4868-B3EC-69024061549E}" dt="2022-12-29T17:35:59.704" v="1450" actId="20577"/>
        <pc:sldMkLst>
          <pc:docMk/>
          <pc:sldMk cId="100575573" sldId="263"/>
        </pc:sldMkLst>
        <pc:spChg chg="mod">
          <ac:chgData name="Todd Garner" userId="e344b6467e650cdd" providerId="LiveId" clId="{34FED15E-74F6-4868-B3EC-69024061549E}" dt="2022-12-29T17:29:43.750" v="1337" actId="20577"/>
          <ac:spMkLst>
            <pc:docMk/>
            <pc:sldMk cId="100575573" sldId="263"/>
            <ac:spMk id="2" creationId="{22CF0BD2-E5E1-BA23-3043-74C0D8B64DB4}"/>
          </ac:spMkLst>
        </pc:spChg>
        <pc:spChg chg="mod">
          <ac:chgData name="Todd Garner" userId="e344b6467e650cdd" providerId="LiveId" clId="{34FED15E-74F6-4868-B3EC-69024061549E}" dt="2022-12-29T17:35:59.704" v="1450" actId="20577"/>
          <ac:spMkLst>
            <pc:docMk/>
            <pc:sldMk cId="100575573" sldId="263"/>
            <ac:spMk id="3" creationId="{A0E7281B-0BEB-D66C-C9E6-769CB9125027}"/>
          </ac:spMkLst>
        </pc:spChg>
      </pc:sldChg>
      <pc:sldChg chg="modSp new mod">
        <pc:chgData name="Todd Garner" userId="e344b6467e650cdd" providerId="LiveId" clId="{34FED15E-74F6-4868-B3EC-69024061549E}" dt="2023-01-01T18:28:36.626" v="6074"/>
        <pc:sldMkLst>
          <pc:docMk/>
          <pc:sldMk cId="280751869" sldId="264"/>
        </pc:sldMkLst>
        <pc:spChg chg="mod">
          <ac:chgData name="Todd Garner" userId="e344b6467e650cdd" providerId="LiveId" clId="{34FED15E-74F6-4868-B3EC-69024061549E}" dt="2022-12-29T18:26:39.835" v="1473" actId="20577"/>
          <ac:spMkLst>
            <pc:docMk/>
            <pc:sldMk cId="280751869" sldId="264"/>
            <ac:spMk id="2" creationId="{DDF21147-B676-2ED9-B9A9-57FC18CB264F}"/>
          </ac:spMkLst>
        </pc:spChg>
        <pc:spChg chg="mod">
          <ac:chgData name="Todd Garner" userId="e344b6467e650cdd" providerId="LiveId" clId="{34FED15E-74F6-4868-B3EC-69024061549E}" dt="2023-01-01T18:28:36.626" v="6074"/>
          <ac:spMkLst>
            <pc:docMk/>
            <pc:sldMk cId="280751869" sldId="264"/>
            <ac:spMk id="3" creationId="{1A4C4859-E7F6-914C-8B28-B82E82FA74AE}"/>
          </ac:spMkLst>
        </pc:spChg>
      </pc:sldChg>
      <pc:sldChg chg="addSp delSp modSp new mod">
        <pc:chgData name="Todd Garner" userId="e344b6467e650cdd" providerId="LiveId" clId="{34FED15E-74F6-4868-B3EC-69024061549E}" dt="2023-01-01T18:28:27.754" v="6073"/>
        <pc:sldMkLst>
          <pc:docMk/>
          <pc:sldMk cId="129488119" sldId="265"/>
        </pc:sldMkLst>
        <pc:spChg chg="mod">
          <ac:chgData name="Todd Garner" userId="e344b6467e650cdd" providerId="LiveId" clId="{34FED15E-74F6-4868-B3EC-69024061549E}" dt="2022-12-29T18:54:46.908" v="1599" actId="122"/>
          <ac:spMkLst>
            <pc:docMk/>
            <pc:sldMk cId="129488119" sldId="265"/>
            <ac:spMk id="2" creationId="{B76B20E5-EA09-1BFB-EB7B-CDC1AF88A885}"/>
          </ac:spMkLst>
        </pc:spChg>
        <pc:spChg chg="mod">
          <ac:chgData name="Todd Garner" userId="e344b6467e650cdd" providerId="LiveId" clId="{34FED15E-74F6-4868-B3EC-69024061549E}" dt="2023-01-01T18:28:27.754" v="6073"/>
          <ac:spMkLst>
            <pc:docMk/>
            <pc:sldMk cId="129488119" sldId="265"/>
            <ac:spMk id="3" creationId="{93FBA512-002F-F5FD-5EC4-38FFDC13AB2E}"/>
          </ac:spMkLst>
        </pc:spChg>
        <pc:picChg chg="add del">
          <ac:chgData name="Todd Garner" userId="e344b6467e650cdd" providerId="LiveId" clId="{34FED15E-74F6-4868-B3EC-69024061549E}" dt="2022-12-29T18:59:29.403" v="1711" actId="478"/>
          <ac:picMkLst>
            <pc:docMk/>
            <pc:sldMk cId="129488119" sldId="265"/>
            <ac:picMk id="5" creationId="{040BAE15-D82F-1A53-0B1D-E6B0683A996B}"/>
          </ac:picMkLst>
        </pc:picChg>
        <pc:picChg chg="add del mod">
          <ac:chgData name="Todd Garner" userId="e344b6467e650cdd" providerId="LiveId" clId="{34FED15E-74F6-4868-B3EC-69024061549E}" dt="2022-12-29T18:59:24.882" v="1710" actId="478"/>
          <ac:picMkLst>
            <pc:docMk/>
            <pc:sldMk cId="129488119" sldId="265"/>
            <ac:picMk id="6" creationId="{1F35B3DE-B4BF-5853-0746-3E8D3B9829B8}"/>
          </ac:picMkLst>
        </pc:picChg>
      </pc:sldChg>
      <pc:sldChg chg="addSp delSp modSp add mod">
        <pc:chgData name="Todd Garner" userId="e344b6467e650cdd" providerId="LiveId" clId="{34FED15E-74F6-4868-B3EC-69024061549E}" dt="2022-12-30T17:12:43.601" v="2120" actId="22"/>
        <pc:sldMkLst>
          <pc:docMk/>
          <pc:sldMk cId="3306387005" sldId="266"/>
        </pc:sldMkLst>
        <pc:spChg chg="mod">
          <ac:chgData name="Todd Garner" userId="e344b6467e650cdd" providerId="LiveId" clId="{34FED15E-74F6-4868-B3EC-69024061549E}" dt="2022-12-29T19:00:08.702" v="1744" actId="5793"/>
          <ac:spMkLst>
            <pc:docMk/>
            <pc:sldMk cId="3306387005" sldId="266"/>
            <ac:spMk id="3" creationId="{93FBA512-002F-F5FD-5EC4-38FFDC13AB2E}"/>
          </ac:spMkLst>
        </pc:spChg>
        <pc:picChg chg="del">
          <ac:chgData name="Todd Garner" userId="e344b6467e650cdd" providerId="LiveId" clId="{34FED15E-74F6-4868-B3EC-69024061549E}" dt="2022-12-30T17:12:42.013" v="2119" actId="478"/>
          <ac:picMkLst>
            <pc:docMk/>
            <pc:sldMk cId="3306387005" sldId="266"/>
            <ac:picMk id="6" creationId="{1F35B3DE-B4BF-5853-0746-3E8D3B9829B8}"/>
          </ac:picMkLst>
        </pc:picChg>
        <pc:picChg chg="add">
          <ac:chgData name="Todd Garner" userId="e344b6467e650cdd" providerId="LiveId" clId="{34FED15E-74F6-4868-B3EC-69024061549E}" dt="2022-12-30T17:12:43.601" v="2120" actId="22"/>
          <ac:picMkLst>
            <pc:docMk/>
            <pc:sldMk cId="3306387005" sldId="266"/>
            <ac:picMk id="7" creationId="{8133A06F-F735-7097-F559-F68489A14277}"/>
          </ac:picMkLst>
        </pc:picChg>
      </pc:sldChg>
      <pc:sldChg chg="modSp new mod">
        <pc:chgData name="Todd Garner" userId="e344b6467e650cdd" providerId="LiveId" clId="{34FED15E-74F6-4868-B3EC-69024061549E}" dt="2022-12-30T17:22:31.787" v="2520" actId="115"/>
        <pc:sldMkLst>
          <pc:docMk/>
          <pc:sldMk cId="3476326101" sldId="267"/>
        </pc:sldMkLst>
        <pc:spChg chg="mod">
          <ac:chgData name="Todd Garner" userId="e344b6467e650cdd" providerId="LiveId" clId="{34FED15E-74F6-4868-B3EC-69024061549E}" dt="2022-12-30T17:17:32.226" v="2253" actId="20577"/>
          <ac:spMkLst>
            <pc:docMk/>
            <pc:sldMk cId="3476326101" sldId="267"/>
            <ac:spMk id="2" creationId="{F087F61D-1F06-E73F-539F-10F225EE6FF9}"/>
          </ac:spMkLst>
        </pc:spChg>
        <pc:spChg chg="mod">
          <ac:chgData name="Todd Garner" userId="e344b6467e650cdd" providerId="LiveId" clId="{34FED15E-74F6-4868-B3EC-69024061549E}" dt="2022-12-30T17:22:31.787" v="2520" actId="115"/>
          <ac:spMkLst>
            <pc:docMk/>
            <pc:sldMk cId="3476326101" sldId="267"/>
            <ac:spMk id="3" creationId="{CF8151A4-238F-FA2F-3485-97479C2D3E0E}"/>
          </ac:spMkLst>
        </pc:spChg>
      </pc:sldChg>
      <pc:sldChg chg="addSp delSp modSp new mod setBg">
        <pc:chgData name="Todd Garner" userId="e344b6467e650cdd" providerId="LiveId" clId="{34FED15E-74F6-4868-B3EC-69024061549E}" dt="2022-12-30T17:30:37.919" v="2621" actId="1076"/>
        <pc:sldMkLst>
          <pc:docMk/>
          <pc:sldMk cId="1651149771" sldId="268"/>
        </pc:sldMkLst>
        <pc:spChg chg="mod">
          <ac:chgData name="Todd Garner" userId="e344b6467e650cdd" providerId="LiveId" clId="{34FED15E-74F6-4868-B3EC-69024061549E}" dt="2022-12-30T17:30:17.921" v="2613" actId="26606"/>
          <ac:spMkLst>
            <pc:docMk/>
            <pc:sldMk cId="1651149771" sldId="268"/>
            <ac:spMk id="2" creationId="{D4B279A6-7411-82BE-A51A-507AD868D5FB}"/>
          </ac:spMkLst>
        </pc:spChg>
        <pc:spChg chg="add del">
          <ac:chgData name="Todd Garner" userId="e344b6467e650cdd" providerId="LiveId" clId="{34FED15E-74F6-4868-B3EC-69024061549E}" dt="2022-12-30T17:30:17.921" v="2613" actId="26606"/>
          <ac:spMkLst>
            <pc:docMk/>
            <pc:sldMk cId="1651149771" sldId="268"/>
            <ac:spMk id="3" creationId="{5BF879D3-170C-9CC0-0043-BC519F9A41CB}"/>
          </ac:spMkLst>
        </pc:spChg>
        <pc:spChg chg="add del">
          <ac:chgData name="Todd Garner" userId="e344b6467e650cdd" providerId="LiveId" clId="{34FED15E-74F6-4868-B3EC-69024061549E}" dt="2022-12-30T17:30:17.921" v="2613" actId="26606"/>
          <ac:spMkLst>
            <pc:docMk/>
            <pc:sldMk cId="1651149771" sldId="268"/>
            <ac:spMk id="7" creationId="{CDA1A2E9-63FE-408D-A803-8E306ECAB4B3}"/>
          </ac:spMkLst>
        </pc:spChg>
        <pc:spChg chg="add del">
          <ac:chgData name="Todd Garner" userId="e344b6467e650cdd" providerId="LiveId" clId="{34FED15E-74F6-4868-B3EC-69024061549E}" dt="2022-12-30T17:30:17.921" v="2613" actId="26606"/>
          <ac:spMkLst>
            <pc:docMk/>
            <pc:sldMk cId="1651149771" sldId="268"/>
            <ac:spMk id="8" creationId="{FBE9F90C-C163-435B-9A68-D15C92D1CF2B}"/>
          </ac:spMkLst>
        </pc:spChg>
        <pc:spChg chg="add del">
          <ac:chgData name="Todd Garner" userId="e344b6467e650cdd" providerId="LiveId" clId="{34FED15E-74F6-4868-B3EC-69024061549E}" dt="2022-12-30T17:30:17.921" v="2613" actId="26606"/>
          <ac:spMkLst>
            <pc:docMk/>
            <pc:sldMk cId="1651149771" sldId="268"/>
            <ac:spMk id="9" creationId="{1A882A9F-F4E9-4E23-8F0B-20B5DF42EAA9}"/>
          </ac:spMkLst>
        </pc:spChg>
        <pc:spChg chg="add del">
          <ac:chgData name="Todd Garner" userId="e344b6467e650cdd" providerId="LiveId" clId="{34FED15E-74F6-4868-B3EC-69024061549E}" dt="2022-12-30T17:29:35.376" v="2598" actId="26606"/>
          <ac:spMkLst>
            <pc:docMk/>
            <pc:sldMk cId="1651149771" sldId="268"/>
            <ac:spMk id="10" creationId="{CDA1A2E9-63FE-408D-A803-8E306ECAB4B3}"/>
          </ac:spMkLst>
        </pc:spChg>
        <pc:spChg chg="add del">
          <ac:chgData name="Todd Garner" userId="e344b6467e650cdd" providerId="LiveId" clId="{34FED15E-74F6-4868-B3EC-69024061549E}" dt="2022-12-30T17:29:35.376" v="2598" actId="26606"/>
          <ac:spMkLst>
            <pc:docMk/>
            <pc:sldMk cId="1651149771" sldId="268"/>
            <ac:spMk id="12" creationId="{FBE9F90C-C163-435B-9A68-D15C92D1CF2B}"/>
          </ac:spMkLst>
        </pc:spChg>
        <pc:spChg chg="add del">
          <ac:chgData name="Todd Garner" userId="e344b6467e650cdd" providerId="LiveId" clId="{34FED15E-74F6-4868-B3EC-69024061549E}" dt="2022-12-30T17:29:35.376" v="2598" actId="26606"/>
          <ac:spMkLst>
            <pc:docMk/>
            <pc:sldMk cId="1651149771" sldId="268"/>
            <ac:spMk id="14" creationId="{1A882A9F-F4E9-4E23-8F0B-20B5DF42EAA9}"/>
          </ac:spMkLst>
        </pc:spChg>
        <pc:picChg chg="add mod">
          <ac:chgData name="Todd Garner" userId="e344b6467e650cdd" providerId="LiveId" clId="{34FED15E-74F6-4868-B3EC-69024061549E}" dt="2022-12-30T17:30:37.919" v="2621" actId="1076"/>
          <ac:picMkLst>
            <pc:docMk/>
            <pc:sldMk cId="1651149771" sldId="268"/>
            <ac:picMk id="5" creationId="{509959CA-A4FC-DB82-13AB-2ADCCB636195}"/>
          </ac:picMkLst>
        </pc:picChg>
      </pc:sldChg>
      <pc:sldChg chg="modSp new mod">
        <pc:chgData name="Todd Garner" userId="e344b6467e650cdd" providerId="LiveId" clId="{34FED15E-74F6-4868-B3EC-69024061549E}" dt="2023-01-01T18:30:45.701" v="6086" actId="20577"/>
        <pc:sldMkLst>
          <pc:docMk/>
          <pc:sldMk cId="1056770373" sldId="269"/>
        </pc:sldMkLst>
        <pc:spChg chg="mod">
          <ac:chgData name="Todd Garner" userId="e344b6467e650cdd" providerId="LiveId" clId="{34FED15E-74F6-4868-B3EC-69024061549E}" dt="2022-12-30T22:50:21.839" v="4895" actId="20577"/>
          <ac:spMkLst>
            <pc:docMk/>
            <pc:sldMk cId="1056770373" sldId="269"/>
            <ac:spMk id="2" creationId="{E189BBE9-FAA5-9EB4-B885-21500CAD65AB}"/>
          </ac:spMkLst>
        </pc:spChg>
        <pc:spChg chg="mod">
          <ac:chgData name="Todd Garner" userId="e344b6467e650cdd" providerId="LiveId" clId="{34FED15E-74F6-4868-B3EC-69024061549E}" dt="2023-01-01T18:30:45.701" v="6086" actId="20577"/>
          <ac:spMkLst>
            <pc:docMk/>
            <pc:sldMk cId="1056770373" sldId="269"/>
            <ac:spMk id="3" creationId="{06F0FC46-FA6A-A22C-2D62-FFCA3AD0B438}"/>
          </ac:spMkLst>
        </pc:spChg>
      </pc:sldChg>
      <pc:sldChg chg="addSp modSp new mod">
        <pc:chgData name="Todd Garner" userId="e344b6467e650cdd" providerId="LiveId" clId="{34FED15E-74F6-4868-B3EC-69024061549E}" dt="2022-12-30T22:50:30.632" v="4896" actId="20577"/>
        <pc:sldMkLst>
          <pc:docMk/>
          <pc:sldMk cId="2141849742" sldId="270"/>
        </pc:sldMkLst>
        <pc:spChg chg="mod">
          <ac:chgData name="Todd Garner" userId="e344b6467e650cdd" providerId="LiveId" clId="{34FED15E-74F6-4868-B3EC-69024061549E}" dt="2022-12-30T22:50:30.632" v="4896" actId="20577"/>
          <ac:spMkLst>
            <pc:docMk/>
            <pc:sldMk cId="2141849742" sldId="270"/>
            <ac:spMk id="2" creationId="{662E137D-A1DB-BB11-CEF9-82A1CF0761E3}"/>
          </ac:spMkLst>
        </pc:spChg>
        <pc:spChg chg="mod">
          <ac:chgData name="Todd Garner" userId="e344b6467e650cdd" providerId="LiveId" clId="{34FED15E-74F6-4868-B3EC-69024061549E}" dt="2022-12-30T19:44:10.151" v="3238" actId="33524"/>
          <ac:spMkLst>
            <pc:docMk/>
            <pc:sldMk cId="2141849742" sldId="270"/>
            <ac:spMk id="3" creationId="{DC90099F-F067-AB24-F1CB-BDA091DC9558}"/>
          </ac:spMkLst>
        </pc:spChg>
        <pc:spChg chg="add mod">
          <ac:chgData name="Todd Garner" userId="e344b6467e650cdd" providerId="LiveId" clId="{34FED15E-74F6-4868-B3EC-69024061549E}" dt="2022-12-30T19:42:55.617" v="3132" actId="164"/>
          <ac:spMkLst>
            <pc:docMk/>
            <pc:sldMk cId="2141849742" sldId="270"/>
            <ac:spMk id="6" creationId="{99DE5B06-9BA3-CE2C-C97C-813C2CD72183}"/>
          </ac:spMkLst>
        </pc:spChg>
        <pc:spChg chg="add mod">
          <ac:chgData name="Todd Garner" userId="e344b6467e650cdd" providerId="LiveId" clId="{34FED15E-74F6-4868-B3EC-69024061549E}" dt="2022-12-30T19:42:55.617" v="3132" actId="164"/>
          <ac:spMkLst>
            <pc:docMk/>
            <pc:sldMk cId="2141849742" sldId="270"/>
            <ac:spMk id="11" creationId="{75AB8D23-77B7-D8EA-5B88-D58F18CE5C3D}"/>
          </ac:spMkLst>
        </pc:spChg>
        <pc:spChg chg="add mod">
          <ac:chgData name="Todd Garner" userId="e344b6467e650cdd" providerId="LiveId" clId="{34FED15E-74F6-4868-B3EC-69024061549E}" dt="2022-12-30T19:42:55.617" v="3132" actId="164"/>
          <ac:spMkLst>
            <pc:docMk/>
            <pc:sldMk cId="2141849742" sldId="270"/>
            <ac:spMk id="18" creationId="{2F29E08A-5D08-4307-57BE-B6AAC6992EF7}"/>
          </ac:spMkLst>
        </pc:spChg>
        <pc:grpChg chg="add mod">
          <ac:chgData name="Todd Garner" userId="e344b6467e650cdd" providerId="LiveId" clId="{34FED15E-74F6-4868-B3EC-69024061549E}" dt="2022-12-30T19:43:06.976" v="3133" actId="14100"/>
          <ac:grpSpMkLst>
            <pc:docMk/>
            <pc:sldMk cId="2141849742" sldId="270"/>
            <ac:grpSpMk id="19" creationId="{83D11743-6D64-944A-1D98-3864DCE60F11}"/>
          </ac:grpSpMkLst>
        </pc:grpChg>
        <pc:picChg chg="add mod">
          <ac:chgData name="Todd Garner" userId="e344b6467e650cdd" providerId="LiveId" clId="{34FED15E-74F6-4868-B3EC-69024061549E}" dt="2022-12-30T19:42:55.617" v="3132" actId="164"/>
          <ac:picMkLst>
            <pc:docMk/>
            <pc:sldMk cId="2141849742" sldId="270"/>
            <ac:picMk id="5" creationId="{36D3ADE6-F003-DC15-FF03-99FA8E58893D}"/>
          </ac:picMkLst>
        </pc:picChg>
        <pc:cxnChg chg="add mod">
          <ac:chgData name="Todd Garner" userId="e344b6467e650cdd" providerId="LiveId" clId="{34FED15E-74F6-4868-B3EC-69024061549E}" dt="2022-12-30T19:42:55.617" v="3132" actId="164"/>
          <ac:cxnSpMkLst>
            <pc:docMk/>
            <pc:sldMk cId="2141849742" sldId="270"/>
            <ac:cxnSpMk id="8" creationId="{9502EF12-34B9-6314-ACAA-3DDA09E32C4E}"/>
          </ac:cxnSpMkLst>
        </pc:cxnChg>
        <pc:cxnChg chg="add mod">
          <ac:chgData name="Todd Garner" userId="e344b6467e650cdd" providerId="LiveId" clId="{34FED15E-74F6-4868-B3EC-69024061549E}" dt="2022-12-30T19:42:55.617" v="3132" actId="164"/>
          <ac:cxnSpMkLst>
            <pc:docMk/>
            <pc:sldMk cId="2141849742" sldId="270"/>
            <ac:cxnSpMk id="10" creationId="{9529E520-1759-D6FC-674F-BBD4E2328E53}"/>
          </ac:cxnSpMkLst>
        </pc:cxnChg>
        <pc:cxnChg chg="add mod">
          <ac:chgData name="Todd Garner" userId="e344b6467e650cdd" providerId="LiveId" clId="{34FED15E-74F6-4868-B3EC-69024061549E}" dt="2022-12-30T19:42:55.617" v="3132" actId="164"/>
          <ac:cxnSpMkLst>
            <pc:docMk/>
            <pc:sldMk cId="2141849742" sldId="270"/>
            <ac:cxnSpMk id="13" creationId="{50138E66-DA3F-C839-B43C-85B471884CF7}"/>
          </ac:cxnSpMkLst>
        </pc:cxnChg>
        <pc:cxnChg chg="add mod">
          <ac:chgData name="Todd Garner" userId="e344b6467e650cdd" providerId="LiveId" clId="{34FED15E-74F6-4868-B3EC-69024061549E}" dt="2022-12-30T19:42:55.617" v="3132" actId="164"/>
          <ac:cxnSpMkLst>
            <pc:docMk/>
            <pc:sldMk cId="2141849742" sldId="270"/>
            <ac:cxnSpMk id="17" creationId="{A4A33DF9-2977-8554-9CB8-72EB6911EDE3}"/>
          </ac:cxnSpMkLst>
        </pc:cxnChg>
      </pc:sldChg>
      <pc:sldChg chg="addSp delSp modSp new mod">
        <pc:chgData name="Todd Garner" userId="e344b6467e650cdd" providerId="LiveId" clId="{34FED15E-74F6-4868-B3EC-69024061549E}" dt="2022-12-30T22:50:43.095" v="4897" actId="20577"/>
        <pc:sldMkLst>
          <pc:docMk/>
          <pc:sldMk cId="4137494168" sldId="271"/>
        </pc:sldMkLst>
        <pc:spChg chg="mod">
          <ac:chgData name="Todd Garner" userId="e344b6467e650cdd" providerId="LiveId" clId="{34FED15E-74F6-4868-B3EC-69024061549E}" dt="2022-12-30T22:50:43.095" v="4897" actId="20577"/>
          <ac:spMkLst>
            <pc:docMk/>
            <pc:sldMk cId="4137494168" sldId="271"/>
            <ac:spMk id="2" creationId="{E10FBCB5-BE6B-281F-DC0A-A2B8AB62E05E}"/>
          </ac:spMkLst>
        </pc:spChg>
        <pc:spChg chg="mod">
          <ac:chgData name="Todd Garner" userId="e344b6467e650cdd" providerId="LiveId" clId="{34FED15E-74F6-4868-B3EC-69024061549E}" dt="2022-12-30T19:51:37.544" v="3446" actId="20577"/>
          <ac:spMkLst>
            <pc:docMk/>
            <pc:sldMk cId="4137494168" sldId="271"/>
            <ac:spMk id="3" creationId="{6B0DB6B7-5E0D-D14B-41E9-DBA91646D2BC}"/>
          </ac:spMkLst>
        </pc:spChg>
        <pc:spChg chg="mod topLvl">
          <ac:chgData name="Todd Garner" userId="e344b6467e650cdd" providerId="LiveId" clId="{34FED15E-74F6-4868-B3EC-69024061549E}" dt="2022-12-30T20:03:02.840" v="3757" actId="164"/>
          <ac:spMkLst>
            <pc:docMk/>
            <pc:sldMk cId="4137494168" sldId="271"/>
            <ac:spMk id="6" creationId="{F97AFE79-4FEC-1AFD-BE25-B70929547475}"/>
          </ac:spMkLst>
        </pc:spChg>
        <pc:spChg chg="mod topLvl">
          <ac:chgData name="Todd Garner" userId="e344b6467e650cdd" providerId="LiveId" clId="{34FED15E-74F6-4868-B3EC-69024061549E}" dt="2022-12-30T20:03:02.840" v="3757" actId="164"/>
          <ac:spMkLst>
            <pc:docMk/>
            <pc:sldMk cId="4137494168" sldId="271"/>
            <ac:spMk id="9" creationId="{3777785B-95A2-DDAD-2BC7-C01F820CA9B1}"/>
          </ac:spMkLst>
        </pc:spChg>
        <pc:spChg chg="mod topLvl">
          <ac:chgData name="Todd Garner" userId="e344b6467e650cdd" providerId="LiveId" clId="{34FED15E-74F6-4868-B3EC-69024061549E}" dt="2022-12-30T20:03:02.840" v="3757" actId="164"/>
          <ac:spMkLst>
            <pc:docMk/>
            <pc:sldMk cId="4137494168" sldId="271"/>
            <ac:spMk id="12" creationId="{21E91201-5E66-51BE-F9A5-069ADE585157}"/>
          </ac:spMkLst>
        </pc:spChg>
        <pc:spChg chg="add del mod">
          <ac:chgData name="Todd Garner" userId="e344b6467e650cdd" providerId="LiveId" clId="{34FED15E-74F6-4868-B3EC-69024061549E}" dt="2022-12-30T20:03:02.840" v="3757" actId="164"/>
          <ac:spMkLst>
            <pc:docMk/>
            <pc:sldMk cId="4137494168" sldId="271"/>
            <ac:spMk id="15" creationId="{DF368753-37B0-C280-C8F7-32EBD0BE4CE9}"/>
          </ac:spMkLst>
        </pc:spChg>
        <pc:spChg chg="add mod topLvl">
          <ac:chgData name="Todd Garner" userId="e344b6467e650cdd" providerId="LiveId" clId="{34FED15E-74F6-4868-B3EC-69024061549E}" dt="2022-12-30T20:03:02.840" v="3757" actId="164"/>
          <ac:spMkLst>
            <pc:docMk/>
            <pc:sldMk cId="4137494168" sldId="271"/>
            <ac:spMk id="19" creationId="{FD4FAAFD-C861-965C-AC80-9CD6C76F84D5}"/>
          </ac:spMkLst>
        </pc:spChg>
        <pc:spChg chg="add mod">
          <ac:chgData name="Todd Garner" userId="e344b6467e650cdd" providerId="LiveId" clId="{34FED15E-74F6-4868-B3EC-69024061549E}" dt="2022-12-30T20:03:02.840" v="3757" actId="164"/>
          <ac:spMkLst>
            <pc:docMk/>
            <pc:sldMk cId="4137494168" sldId="271"/>
            <ac:spMk id="21" creationId="{1784C0CB-FB5D-2668-E406-04AF685F90EE}"/>
          </ac:spMkLst>
        </pc:spChg>
        <pc:grpChg chg="add del mod topLvl">
          <ac:chgData name="Todd Garner" userId="e344b6467e650cdd" providerId="LiveId" clId="{34FED15E-74F6-4868-B3EC-69024061549E}" dt="2022-12-30T20:00:13.666" v="3600" actId="165"/>
          <ac:grpSpMkLst>
            <pc:docMk/>
            <pc:sldMk cId="4137494168" sldId="271"/>
            <ac:grpSpMk id="4" creationId="{0D32FC04-747A-6763-587E-CE19BD8ECDDB}"/>
          </ac:grpSpMkLst>
        </pc:grpChg>
        <pc:grpChg chg="add del mod">
          <ac:chgData name="Todd Garner" userId="e344b6467e650cdd" providerId="LiveId" clId="{34FED15E-74F6-4868-B3EC-69024061549E}" dt="2022-12-30T20:00:02.343" v="3599" actId="165"/>
          <ac:grpSpMkLst>
            <pc:docMk/>
            <pc:sldMk cId="4137494168" sldId="271"/>
            <ac:grpSpMk id="20" creationId="{BDF15AF1-A9AF-258E-7759-556670894167}"/>
          </ac:grpSpMkLst>
        </pc:grpChg>
        <pc:grpChg chg="add mod">
          <ac:chgData name="Todd Garner" userId="e344b6467e650cdd" providerId="LiveId" clId="{34FED15E-74F6-4868-B3EC-69024061549E}" dt="2022-12-30T20:03:17.536" v="3781" actId="1035"/>
          <ac:grpSpMkLst>
            <pc:docMk/>
            <pc:sldMk cId="4137494168" sldId="271"/>
            <ac:grpSpMk id="22" creationId="{3816E935-A3EB-AC06-583D-6DE78A0A7261}"/>
          </ac:grpSpMkLst>
        </pc:grpChg>
        <pc:picChg chg="mod topLvl">
          <ac:chgData name="Todd Garner" userId="e344b6467e650cdd" providerId="LiveId" clId="{34FED15E-74F6-4868-B3EC-69024061549E}" dt="2022-12-30T20:03:02.840" v="3757" actId="164"/>
          <ac:picMkLst>
            <pc:docMk/>
            <pc:sldMk cId="4137494168" sldId="271"/>
            <ac:picMk id="5" creationId="{0A81D471-933F-034C-9DDD-5CEBE22BFD16}"/>
          </ac:picMkLst>
        </pc:picChg>
        <pc:cxnChg chg="mod topLvl">
          <ac:chgData name="Todd Garner" userId="e344b6467e650cdd" providerId="LiveId" clId="{34FED15E-74F6-4868-B3EC-69024061549E}" dt="2022-12-30T20:03:02.840" v="3757" actId="164"/>
          <ac:cxnSpMkLst>
            <pc:docMk/>
            <pc:sldMk cId="4137494168" sldId="271"/>
            <ac:cxnSpMk id="7" creationId="{D22301E0-F5D8-61E5-D2C8-AC7CF16B4AE4}"/>
          </ac:cxnSpMkLst>
        </pc:cxnChg>
        <pc:cxnChg chg="mod topLvl">
          <ac:chgData name="Todd Garner" userId="e344b6467e650cdd" providerId="LiveId" clId="{34FED15E-74F6-4868-B3EC-69024061549E}" dt="2022-12-30T20:03:02.840" v="3757" actId="164"/>
          <ac:cxnSpMkLst>
            <pc:docMk/>
            <pc:sldMk cId="4137494168" sldId="271"/>
            <ac:cxnSpMk id="8" creationId="{1E73A43E-A49A-88F5-BB60-CA8C8F8C9ECF}"/>
          </ac:cxnSpMkLst>
        </pc:cxnChg>
        <pc:cxnChg chg="mod topLvl">
          <ac:chgData name="Todd Garner" userId="e344b6467e650cdd" providerId="LiveId" clId="{34FED15E-74F6-4868-B3EC-69024061549E}" dt="2022-12-30T20:03:02.840" v="3757" actId="164"/>
          <ac:cxnSpMkLst>
            <pc:docMk/>
            <pc:sldMk cId="4137494168" sldId="271"/>
            <ac:cxnSpMk id="10" creationId="{2F2A4BE9-46C2-5E9E-2269-976E020F2B2F}"/>
          </ac:cxnSpMkLst>
        </pc:cxnChg>
        <pc:cxnChg chg="mod topLvl">
          <ac:chgData name="Todd Garner" userId="e344b6467e650cdd" providerId="LiveId" clId="{34FED15E-74F6-4868-B3EC-69024061549E}" dt="2022-12-30T20:03:02.840" v="3757" actId="164"/>
          <ac:cxnSpMkLst>
            <pc:docMk/>
            <pc:sldMk cId="4137494168" sldId="271"/>
            <ac:cxnSpMk id="11" creationId="{1FFF36F5-2E9B-9144-DF09-F8033E09508A}"/>
          </ac:cxnSpMkLst>
        </pc:cxnChg>
        <pc:cxnChg chg="add mod topLvl">
          <ac:chgData name="Todd Garner" userId="e344b6467e650cdd" providerId="LiveId" clId="{34FED15E-74F6-4868-B3EC-69024061549E}" dt="2022-12-30T20:03:02.840" v="3757" actId="164"/>
          <ac:cxnSpMkLst>
            <pc:docMk/>
            <pc:sldMk cId="4137494168" sldId="271"/>
            <ac:cxnSpMk id="14" creationId="{AB900F09-2AEF-33D5-C18D-A819A786C26B}"/>
          </ac:cxnSpMkLst>
        </pc:cxnChg>
        <pc:cxnChg chg="add mod">
          <ac:chgData name="Todd Garner" userId="e344b6467e650cdd" providerId="LiveId" clId="{34FED15E-74F6-4868-B3EC-69024061549E}" dt="2022-12-30T20:03:02.840" v="3757" actId="164"/>
          <ac:cxnSpMkLst>
            <pc:docMk/>
            <pc:sldMk cId="4137494168" sldId="271"/>
            <ac:cxnSpMk id="17" creationId="{EA7A2312-EE05-0FD5-0C79-404E2386D225}"/>
          </ac:cxnSpMkLst>
        </pc:cxnChg>
      </pc:sldChg>
      <pc:sldChg chg="addSp modSp new mod">
        <pc:chgData name="Todd Garner" userId="e344b6467e650cdd" providerId="LiveId" clId="{34FED15E-74F6-4868-B3EC-69024061549E}" dt="2023-01-01T18:32:20.931" v="6089" actId="947"/>
        <pc:sldMkLst>
          <pc:docMk/>
          <pc:sldMk cId="524968649" sldId="272"/>
        </pc:sldMkLst>
        <pc:spChg chg="mod">
          <ac:chgData name="Todd Garner" userId="e344b6467e650cdd" providerId="LiveId" clId="{34FED15E-74F6-4868-B3EC-69024061549E}" dt="2022-12-30T22:50:49.677" v="4898" actId="20577"/>
          <ac:spMkLst>
            <pc:docMk/>
            <pc:sldMk cId="524968649" sldId="272"/>
            <ac:spMk id="2" creationId="{F0E44DFF-1659-2E29-432E-664A6818CCC6}"/>
          </ac:spMkLst>
        </pc:spChg>
        <pc:spChg chg="mod">
          <ac:chgData name="Todd Garner" userId="e344b6467e650cdd" providerId="LiveId" clId="{34FED15E-74F6-4868-B3EC-69024061549E}" dt="2023-01-01T18:32:20.931" v="6089" actId="947"/>
          <ac:spMkLst>
            <pc:docMk/>
            <pc:sldMk cId="524968649" sldId="272"/>
            <ac:spMk id="3" creationId="{78C663A2-CF35-7428-D1F3-9B8B8F9497D6}"/>
          </ac:spMkLst>
        </pc:spChg>
        <pc:spChg chg="mod">
          <ac:chgData name="Todd Garner" userId="e344b6467e650cdd" providerId="LiveId" clId="{34FED15E-74F6-4868-B3EC-69024061549E}" dt="2022-12-30T20:14:07.178" v="3986"/>
          <ac:spMkLst>
            <pc:docMk/>
            <pc:sldMk cId="524968649" sldId="272"/>
            <ac:spMk id="7" creationId="{7EC0F315-EA5F-81E7-8235-270A15A71A0F}"/>
          </ac:spMkLst>
        </pc:spChg>
        <pc:spChg chg="mod">
          <ac:chgData name="Todd Garner" userId="e344b6467e650cdd" providerId="LiveId" clId="{34FED15E-74F6-4868-B3EC-69024061549E}" dt="2022-12-30T20:14:07.178" v="3986"/>
          <ac:spMkLst>
            <pc:docMk/>
            <pc:sldMk cId="524968649" sldId="272"/>
            <ac:spMk id="10" creationId="{DA028762-1E10-C446-44A9-85BEDB9BAB34}"/>
          </ac:spMkLst>
        </pc:spChg>
        <pc:spChg chg="mod">
          <ac:chgData name="Todd Garner" userId="e344b6467e650cdd" providerId="LiveId" clId="{34FED15E-74F6-4868-B3EC-69024061549E}" dt="2022-12-30T20:14:07.178" v="3986"/>
          <ac:spMkLst>
            <pc:docMk/>
            <pc:sldMk cId="524968649" sldId="272"/>
            <ac:spMk id="13" creationId="{CE5B5AB6-C8C4-CF17-ABEF-2E0E3B0C85EC}"/>
          </ac:spMkLst>
        </pc:spChg>
        <pc:spChg chg="mod">
          <ac:chgData name="Todd Garner" userId="e344b6467e650cdd" providerId="LiveId" clId="{34FED15E-74F6-4868-B3EC-69024061549E}" dt="2022-12-30T20:14:07.178" v="3986"/>
          <ac:spMkLst>
            <pc:docMk/>
            <pc:sldMk cId="524968649" sldId="272"/>
            <ac:spMk id="16" creationId="{CA1313C5-2DAA-ABC6-CB2E-8F67025F405F}"/>
          </ac:spMkLst>
        </pc:spChg>
        <pc:spChg chg="mod">
          <ac:chgData name="Todd Garner" userId="e344b6467e650cdd" providerId="LiveId" clId="{34FED15E-74F6-4868-B3EC-69024061549E}" dt="2022-12-30T20:14:07.178" v="3986"/>
          <ac:spMkLst>
            <pc:docMk/>
            <pc:sldMk cId="524968649" sldId="272"/>
            <ac:spMk id="18" creationId="{F35B1C55-D044-7DD3-C9E9-0BCDFC4E9EA8}"/>
          </ac:spMkLst>
        </pc:spChg>
        <pc:spChg chg="mod">
          <ac:chgData name="Todd Garner" userId="e344b6467e650cdd" providerId="LiveId" clId="{34FED15E-74F6-4868-B3EC-69024061549E}" dt="2022-12-30T20:14:07.178" v="3986"/>
          <ac:spMkLst>
            <pc:docMk/>
            <pc:sldMk cId="524968649" sldId="272"/>
            <ac:spMk id="19" creationId="{3DEA580F-44CE-BA41-29F9-644DD17453E9}"/>
          </ac:spMkLst>
        </pc:spChg>
        <pc:spChg chg="add mod">
          <ac:chgData name="Todd Garner" userId="e344b6467e650cdd" providerId="LiveId" clId="{34FED15E-74F6-4868-B3EC-69024061549E}" dt="2022-12-30T20:15:17.525" v="4026" actId="1037"/>
          <ac:spMkLst>
            <pc:docMk/>
            <pc:sldMk cId="524968649" sldId="272"/>
            <ac:spMk id="22" creationId="{8005F2D3-4291-E642-BE93-BC6539548917}"/>
          </ac:spMkLst>
        </pc:spChg>
        <pc:grpChg chg="add mod">
          <ac:chgData name="Todd Garner" userId="e344b6467e650cdd" providerId="LiveId" clId="{34FED15E-74F6-4868-B3EC-69024061549E}" dt="2022-12-30T20:14:07.178" v="3986"/>
          <ac:grpSpMkLst>
            <pc:docMk/>
            <pc:sldMk cId="524968649" sldId="272"/>
            <ac:grpSpMk id="6" creationId="{BD6D45AF-B308-63D5-1AAE-0BB3A999672E}"/>
          </ac:grpSpMkLst>
        </pc:grpChg>
        <pc:picChg chg="add mod">
          <ac:chgData name="Todd Garner" userId="e344b6467e650cdd" providerId="LiveId" clId="{34FED15E-74F6-4868-B3EC-69024061549E}" dt="2022-12-30T20:13:43.471" v="3982" actId="1036"/>
          <ac:picMkLst>
            <pc:docMk/>
            <pc:sldMk cId="524968649" sldId="272"/>
            <ac:picMk id="5" creationId="{351DC4F3-5A42-BC0C-19D2-5BE4E7146B19}"/>
          </ac:picMkLst>
        </pc:picChg>
        <pc:picChg chg="mod">
          <ac:chgData name="Todd Garner" userId="e344b6467e650cdd" providerId="LiveId" clId="{34FED15E-74F6-4868-B3EC-69024061549E}" dt="2022-12-30T20:14:07.178" v="3986"/>
          <ac:picMkLst>
            <pc:docMk/>
            <pc:sldMk cId="524968649" sldId="272"/>
            <ac:picMk id="9" creationId="{4AD5861C-D88C-201A-C176-6883C64F7314}"/>
          </ac:picMkLst>
        </pc:picChg>
        <pc:cxnChg chg="mod">
          <ac:chgData name="Todd Garner" userId="e344b6467e650cdd" providerId="LiveId" clId="{34FED15E-74F6-4868-B3EC-69024061549E}" dt="2022-12-30T20:14:07.178" v="3986"/>
          <ac:cxnSpMkLst>
            <pc:docMk/>
            <pc:sldMk cId="524968649" sldId="272"/>
            <ac:cxnSpMk id="8" creationId="{E5E09183-0EA6-D439-BE81-70AA31C8215B}"/>
          </ac:cxnSpMkLst>
        </pc:cxnChg>
        <pc:cxnChg chg="mod">
          <ac:chgData name="Todd Garner" userId="e344b6467e650cdd" providerId="LiveId" clId="{34FED15E-74F6-4868-B3EC-69024061549E}" dt="2022-12-30T20:14:07.178" v="3986"/>
          <ac:cxnSpMkLst>
            <pc:docMk/>
            <pc:sldMk cId="524968649" sldId="272"/>
            <ac:cxnSpMk id="11" creationId="{28F0890A-6952-ABAF-7CCA-011F288E42BE}"/>
          </ac:cxnSpMkLst>
        </pc:cxnChg>
        <pc:cxnChg chg="mod">
          <ac:chgData name="Todd Garner" userId="e344b6467e650cdd" providerId="LiveId" clId="{34FED15E-74F6-4868-B3EC-69024061549E}" dt="2022-12-30T20:14:07.178" v="3986"/>
          <ac:cxnSpMkLst>
            <pc:docMk/>
            <pc:sldMk cId="524968649" sldId="272"/>
            <ac:cxnSpMk id="12" creationId="{84EA31FD-FF00-E755-1A73-B5954E06EB55}"/>
          </ac:cxnSpMkLst>
        </pc:cxnChg>
        <pc:cxnChg chg="mod">
          <ac:chgData name="Todd Garner" userId="e344b6467e650cdd" providerId="LiveId" clId="{34FED15E-74F6-4868-B3EC-69024061549E}" dt="2022-12-30T20:14:07.178" v="3986"/>
          <ac:cxnSpMkLst>
            <pc:docMk/>
            <pc:sldMk cId="524968649" sldId="272"/>
            <ac:cxnSpMk id="14" creationId="{AFF9A1FF-E582-2B15-1BB7-E1DE7771082C}"/>
          </ac:cxnSpMkLst>
        </pc:cxnChg>
        <pc:cxnChg chg="mod">
          <ac:chgData name="Todd Garner" userId="e344b6467e650cdd" providerId="LiveId" clId="{34FED15E-74F6-4868-B3EC-69024061549E}" dt="2022-12-30T20:14:07.178" v="3986"/>
          <ac:cxnSpMkLst>
            <pc:docMk/>
            <pc:sldMk cId="524968649" sldId="272"/>
            <ac:cxnSpMk id="15" creationId="{F929D054-2A89-8A0D-85BC-D0C08828D0D3}"/>
          </ac:cxnSpMkLst>
        </pc:cxnChg>
        <pc:cxnChg chg="mod">
          <ac:chgData name="Todd Garner" userId="e344b6467e650cdd" providerId="LiveId" clId="{34FED15E-74F6-4868-B3EC-69024061549E}" dt="2022-12-30T20:14:07.178" v="3986"/>
          <ac:cxnSpMkLst>
            <pc:docMk/>
            <pc:sldMk cId="524968649" sldId="272"/>
            <ac:cxnSpMk id="17" creationId="{5A66B3A1-C11F-AE3C-498F-CE46CEEE3876}"/>
          </ac:cxnSpMkLst>
        </pc:cxnChg>
        <pc:cxnChg chg="add mod">
          <ac:chgData name="Todd Garner" userId="e344b6467e650cdd" providerId="LiveId" clId="{34FED15E-74F6-4868-B3EC-69024061549E}" dt="2022-12-30T20:14:48.931" v="3998" actId="692"/>
          <ac:cxnSpMkLst>
            <pc:docMk/>
            <pc:sldMk cId="524968649" sldId="272"/>
            <ac:cxnSpMk id="21" creationId="{DBADE694-F997-F4CE-BB87-C4C1E8E27416}"/>
          </ac:cxnSpMkLst>
        </pc:cxnChg>
      </pc:sldChg>
      <pc:sldChg chg="modSp new mod">
        <pc:chgData name="Todd Garner" userId="e344b6467e650cdd" providerId="LiveId" clId="{34FED15E-74F6-4868-B3EC-69024061549E}" dt="2022-12-30T22:50:59.633" v="4899" actId="20577"/>
        <pc:sldMkLst>
          <pc:docMk/>
          <pc:sldMk cId="2052708825" sldId="273"/>
        </pc:sldMkLst>
        <pc:spChg chg="mod">
          <ac:chgData name="Todd Garner" userId="e344b6467e650cdd" providerId="LiveId" clId="{34FED15E-74F6-4868-B3EC-69024061549E}" dt="2022-12-30T22:50:59.633" v="4899" actId="20577"/>
          <ac:spMkLst>
            <pc:docMk/>
            <pc:sldMk cId="2052708825" sldId="273"/>
            <ac:spMk id="2" creationId="{C0152ABD-AB52-A2BB-3DA0-A3032E4C053B}"/>
          </ac:spMkLst>
        </pc:spChg>
        <pc:spChg chg="mod">
          <ac:chgData name="Todd Garner" userId="e344b6467e650cdd" providerId="LiveId" clId="{34FED15E-74F6-4868-B3EC-69024061549E}" dt="2022-12-30T20:38:57.886" v="4257" actId="20577"/>
          <ac:spMkLst>
            <pc:docMk/>
            <pc:sldMk cId="2052708825" sldId="273"/>
            <ac:spMk id="3" creationId="{735F109D-D5E0-C5FE-9298-04EC2E7241CE}"/>
          </ac:spMkLst>
        </pc:spChg>
      </pc:sldChg>
      <pc:sldChg chg="modSp new mod">
        <pc:chgData name="Todd Garner" userId="e344b6467e650cdd" providerId="LiveId" clId="{34FED15E-74F6-4868-B3EC-69024061549E}" dt="2022-12-30T22:51:10.888" v="4900" actId="20577"/>
        <pc:sldMkLst>
          <pc:docMk/>
          <pc:sldMk cId="2551733480" sldId="274"/>
        </pc:sldMkLst>
        <pc:spChg chg="mod">
          <ac:chgData name="Todd Garner" userId="e344b6467e650cdd" providerId="LiveId" clId="{34FED15E-74F6-4868-B3EC-69024061549E}" dt="2022-12-30T22:51:10.888" v="4900" actId="20577"/>
          <ac:spMkLst>
            <pc:docMk/>
            <pc:sldMk cId="2551733480" sldId="274"/>
            <ac:spMk id="2" creationId="{DF5898A8-F087-C88A-EDA7-75C8D363CD80}"/>
          </ac:spMkLst>
        </pc:spChg>
        <pc:spChg chg="mod">
          <ac:chgData name="Todd Garner" userId="e344b6467e650cdd" providerId="LiveId" clId="{34FED15E-74F6-4868-B3EC-69024061549E}" dt="2022-12-30T22:42:43.350" v="4451" actId="947"/>
          <ac:spMkLst>
            <pc:docMk/>
            <pc:sldMk cId="2551733480" sldId="274"/>
            <ac:spMk id="3" creationId="{2C63517A-712E-22A1-0F28-E74FAD25C8AE}"/>
          </ac:spMkLst>
        </pc:spChg>
      </pc:sldChg>
      <pc:sldChg chg="modSp new mod">
        <pc:chgData name="Todd Garner" userId="e344b6467e650cdd" providerId="LiveId" clId="{34FED15E-74F6-4868-B3EC-69024061549E}" dt="2022-12-30T22:51:17.810" v="4901" actId="20577"/>
        <pc:sldMkLst>
          <pc:docMk/>
          <pc:sldMk cId="495669212" sldId="275"/>
        </pc:sldMkLst>
        <pc:spChg chg="mod">
          <ac:chgData name="Todd Garner" userId="e344b6467e650cdd" providerId="LiveId" clId="{34FED15E-74F6-4868-B3EC-69024061549E}" dt="2022-12-30T22:51:17.810" v="4901" actId="20577"/>
          <ac:spMkLst>
            <pc:docMk/>
            <pc:sldMk cId="495669212" sldId="275"/>
            <ac:spMk id="2" creationId="{D51A793C-6940-BF02-53AB-63B75DE4ABDE}"/>
          </ac:spMkLst>
        </pc:spChg>
        <pc:spChg chg="mod">
          <ac:chgData name="Todd Garner" userId="e344b6467e650cdd" providerId="LiveId" clId="{34FED15E-74F6-4868-B3EC-69024061549E}" dt="2022-12-30T22:49:20.864" v="4894" actId="20577"/>
          <ac:spMkLst>
            <pc:docMk/>
            <pc:sldMk cId="495669212" sldId="275"/>
            <ac:spMk id="3" creationId="{2A3BF260-9C06-04F0-AE3D-E15A529BA07F}"/>
          </ac:spMkLst>
        </pc:spChg>
      </pc:sldChg>
      <pc:sldChg chg="modSp new mod">
        <pc:chgData name="Todd Garner" userId="e344b6467e650cdd" providerId="LiveId" clId="{34FED15E-74F6-4868-B3EC-69024061549E}" dt="2023-01-01T18:33:57.659" v="6096" actId="6549"/>
        <pc:sldMkLst>
          <pc:docMk/>
          <pc:sldMk cId="3363515692" sldId="276"/>
        </pc:sldMkLst>
        <pc:spChg chg="mod">
          <ac:chgData name="Todd Garner" userId="e344b6467e650cdd" providerId="LiveId" clId="{34FED15E-74F6-4868-B3EC-69024061549E}" dt="2022-12-30T22:51:40.635" v="4929" actId="20577"/>
          <ac:spMkLst>
            <pc:docMk/>
            <pc:sldMk cId="3363515692" sldId="276"/>
            <ac:spMk id="2" creationId="{E095739B-C1BC-F6BC-5ACE-95546A10042A}"/>
          </ac:spMkLst>
        </pc:spChg>
        <pc:spChg chg="mod">
          <ac:chgData name="Todd Garner" userId="e344b6467e650cdd" providerId="LiveId" clId="{34FED15E-74F6-4868-B3EC-69024061549E}" dt="2023-01-01T18:33:57.659" v="6096" actId="6549"/>
          <ac:spMkLst>
            <pc:docMk/>
            <pc:sldMk cId="3363515692" sldId="276"/>
            <ac:spMk id="3" creationId="{7F1C15B8-F7CA-08BD-ADEE-73A52A7DEC2B}"/>
          </ac:spMkLst>
        </pc:spChg>
      </pc:sldChg>
      <pc:sldChg chg="modSp add mod">
        <pc:chgData name="Todd Garner" userId="e344b6467e650cdd" providerId="LiveId" clId="{34FED15E-74F6-4868-B3EC-69024061549E}" dt="2023-01-01T18:37:05.327" v="6253" actId="20577"/>
        <pc:sldMkLst>
          <pc:docMk/>
          <pc:sldMk cId="196780687" sldId="277"/>
        </pc:sldMkLst>
        <pc:spChg chg="mod">
          <ac:chgData name="Todd Garner" userId="e344b6467e650cdd" providerId="LiveId" clId="{34FED15E-74F6-4868-B3EC-69024061549E}" dt="2023-01-01T18:37:05.327" v="6253" actId="20577"/>
          <ac:spMkLst>
            <pc:docMk/>
            <pc:sldMk cId="196780687" sldId="277"/>
            <ac:spMk id="3" creationId="{7F1C15B8-F7CA-08BD-ADEE-73A52A7DEC2B}"/>
          </ac:spMkLst>
        </pc:spChg>
      </pc:sldChg>
      <pc:sldChg chg="add del">
        <pc:chgData name="Todd Garner" userId="e344b6467e650cdd" providerId="LiveId" clId="{34FED15E-74F6-4868-B3EC-69024061549E}" dt="2022-12-30T23:41:58.293" v="5778"/>
        <pc:sldMkLst>
          <pc:docMk/>
          <pc:sldMk cId="796876605" sldId="277"/>
        </pc:sldMkLst>
      </pc:sldChg>
      <pc:sldChg chg="modSp add del mod">
        <pc:chgData name="Todd Garner" userId="e344b6467e650cdd" providerId="LiveId" clId="{34FED15E-74F6-4868-B3EC-69024061549E}" dt="2022-12-30T17:30:55.733" v="2622" actId="47"/>
        <pc:sldMkLst>
          <pc:docMk/>
          <pc:sldMk cId="995069192" sldId="332"/>
        </pc:sldMkLst>
        <pc:spChg chg="mod">
          <ac:chgData name="Todd Garner" userId="e344b6467e650cdd" providerId="LiveId" clId="{34FED15E-74F6-4868-B3EC-69024061549E}" dt="2022-12-30T17:24:23.648" v="2523" actId="122"/>
          <ac:spMkLst>
            <pc:docMk/>
            <pc:sldMk cId="995069192" sldId="332"/>
            <ac:spMk id="2355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344b6467e650cdd/Desktop/SMU%20-%20MS%20Data%20Science/Courses/DS%206306%20Doing%20Data%20Science/Assignments/Week%201/Graphics/Data%20Science%20Pro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e344b6467e650cdd/Desktop/SMU%20-%20MS%20Data%20Science/Courses/DS%206306%20Doing%20Data%20Science/Assignments/Week%201/Graphics/Data%20Science%20Prof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100"/>
              <a:t>Initial Data Science Profile - Todd Garner</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1464785651793529E-2"/>
          <c:y val="0.11354221347331583"/>
          <c:w val="0.87797965879265094"/>
          <c:h val="0.55194918343540389"/>
        </c:manualLayout>
      </c:layout>
      <c:bar3DChart>
        <c:barDir val="col"/>
        <c:grouping val="stacked"/>
        <c:varyColors val="0"/>
        <c:ser>
          <c:idx val="0"/>
          <c:order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f>'Data Science Profile'!$B$5:$B$11</c:f>
              <c:strCache>
                <c:ptCount val="7"/>
                <c:pt idx="0">
                  <c:v>Computer Science</c:v>
                </c:pt>
                <c:pt idx="1">
                  <c:v>Math</c:v>
                </c:pt>
                <c:pt idx="2">
                  <c:v>Statistics</c:v>
                </c:pt>
                <c:pt idx="3">
                  <c:v>Machine Learning</c:v>
                </c:pt>
                <c:pt idx="4">
                  <c:v>Domain Expertise</c:v>
                </c:pt>
                <c:pt idx="5">
                  <c:v>Communication and Presentation Skills</c:v>
                </c:pt>
                <c:pt idx="6">
                  <c:v>Data Visualization</c:v>
                </c:pt>
              </c:strCache>
            </c:strRef>
          </c:cat>
          <c:val>
            <c:numRef>
              <c:f>'Data Science Profile'!#REF!</c:f>
              <c:numCache>
                <c:formatCode>General</c:formatCode>
                <c:ptCount val="1"/>
                <c:pt idx="0">
                  <c:v>1</c:v>
                </c:pt>
              </c:numCache>
            </c:numRef>
          </c:val>
          <c:extLst>
            <c:ext xmlns:c16="http://schemas.microsoft.com/office/drawing/2014/chart" uri="{C3380CC4-5D6E-409C-BE32-E72D297353CC}">
              <c16:uniqueId val="{00000000-A829-4924-89DA-A0194837025D}"/>
            </c:ext>
          </c:extLst>
        </c:ser>
        <c:ser>
          <c:idx val="1"/>
          <c:order val="1"/>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Ref>
              <c:f>'Data Science Profile'!$B$5:$B$11</c:f>
              <c:strCache>
                <c:ptCount val="7"/>
                <c:pt idx="0">
                  <c:v>Computer Science</c:v>
                </c:pt>
                <c:pt idx="1">
                  <c:v>Math</c:v>
                </c:pt>
                <c:pt idx="2">
                  <c:v>Statistics</c:v>
                </c:pt>
                <c:pt idx="3">
                  <c:v>Machine Learning</c:v>
                </c:pt>
                <c:pt idx="4">
                  <c:v>Domain Expertise</c:v>
                </c:pt>
                <c:pt idx="5">
                  <c:v>Communication and Presentation Skills</c:v>
                </c:pt>
                <c:pt idx="6">
                  <c:v>Data Visualization</c:v>
                </c:pt>
              </c:strCache>
            </c:strRef>
          </c:cat>
          <c:val>
            <c:numRef>
              <c:f>'Data Science Profile'!#REF!</c:f>
              <c:numCache>
                <c:formatCode>General</c:formatCode>
                <c:ptCount val="1"/>
                <c:pt idx="0">
                  <c:v>1</c:v>
                </c:pt>
              </c:numCache>
            </c:numRef>
          </c:val>
          <c:extLst>
            <c:ext xmlns:c16="http://schemas.microsoft.com/office/drawing/2014/chart" uri="{C3380CC4-5D6E-409C-BE32-E72D297353CC}">
              <c16:uniqueId val="{00000001-A829-4924-89DA-A0194837025D}"/>
            </c:ext>
          </c:extLst>
        </c:ser>
        <c:ser>
          <c:idx val="2"/>
          <c:order val="2"/>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Ref>
              <c:f>'Data Science Profile'!$B$5:$B$11</c:f>
              <c:strCache>
                <c:ptCount val="7"/>
                <c:pt idx="0">
                  <c:v>Computer Science</c:v>
                </c:pt>
                <c:pt idx="1">
                  <c:v>Math</c:v>
                </c:pt>
                <c:pt idx="2">
                  <c:v>Statistics</c:v>
                </c:pt>
                <c:pt idx="3">
                  <c:v>Machine Learning</c:v>
                </c:pt>
                <c:pt idx="4">
                  <c:v>Domain Expertise</c:v>
                </c:pt>
                <c:pt idx="5">
                  <c:v>Communication and Presentation Skills</c:v>
                </c:pt>
                <c:pt idx="6">
                  <c:v>Data Visualization</c:v>
                </c:pt>
              </c:strCache>
            </c:strRef>
          </c:cat>
          <c:val>
            <c:numRef>
              <c:f>'Data Science Profile'!$C$5:$C$11</c:f>
              <c:numCache>
                <c:formatCode>General</c:formatCode>
                <c:ptCount val="7"/>
                <c:pt idx="0">
                  <c:v>35</c:v>
                </c:pt>
                <c:pt idx="1">
                  <c:v>85</c:v>
                </c:pt>
                <c:pt idx="2">
                  <c:v>10</c:v>
                </c:pt>
                <c:pt idx="3">
                  <c:v>25</c:v>
                </c:pt>
                <c:pt idx="4">
                  <c:v>95</c:v>
                </c:pt>
                <c:pt idx="5">
                  <c:v>90</c:v>
                </c:pt>
                <c:pt idx="6">
                  <c:v>50</c:v>
                </c:pt>
              </c:numCache>
            </c:numRef>
          </c:val>
          <c:extLst>
            <c:ext xmlns:c16="http://schemas.microsoft.com/office/drawing/2014/chart" uri="{C3380CC4-5D6E-409C-BE32-E72D297353CC}">
              <c16:uniqueId val="{00000002-A829-4924-89DA-A0194837025D}"/>
            </c:ext>
          </c:extLst>
        </c:ser>
        <c:dLbls>
          <c:showLegendKey val="0"/>
          <c:showVal val="0"/>
          <c:showCatName val="0"/>
          <c:showSerName val="0"/>
          <c:showPercent val="0"/>
          <c:showBubbleSize val="0"/>
        </c:dLbls>
        <c:gapWidth val="150"/>
        <c:shape val="box"/>
        <c:axId val="1813642576"/>
        <c:axId val="1813639664"/>
        <c:axId val="0"/>
      </c:bar3DChart>
      <c:catAx>
        <c:axId val="181364257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3639664"/>
        <c:crosses val="autoZero"/>
        <c:auto val="1"/>
        <c:lblAlgn val="ctr"/>
        <c:lblOffset val="100"/>
        <c:noMultiLvlLbl val="0"/>
      </c:catAx>
      <c:valAx>
        <c:axId val="181363966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Arbitrary</a:t>
                </a:r>
                <a:r>
                  <a:rPr lang="en-US" baseline="0"/>
                  <a:t> Scale 1 - 100</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3642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100"/>
              <a:t>Goal - Data Science Profile - Todd Garner</a:t>
            </a:r>
          </a:p>
        </c:rich>
      </c:tx>
      <c:overlay val="0"/>
      <c:spPr>
        <a:noFill/>
        <a:ln>
          <a:noFill/>
        </a:ln>
        <a:effectLst/>
      </c:spPr>
    </c:title>
    <c:autoTitleDeleted val="0"/>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1464785651793529E-2"/>
          <c:y val="0.11354221347331583"/>
          <c:w val="0.87797965879265094"/>
          <c:h val="0.55194918343540389"/>
        </c:manualLayout>
      </c:layout>
      <c:bar3DChart>
        <c:barDir val="col"/>
        <c:grouping val="stacked"/>
        <c:varyColors val="0"/>
        <c:ser>
          <c:idx val="3"/>
          <c:order val="0"/>
          <c:invertIfNegative val="0"/>
          <c:cat>
            <c:strRef>
              <c:f>'Data Science Profile'!$B$14:$B$20</c:f>
              <c:strCache>
                <c:ptCount val="7"/>
                <c:pt idx="0">
                  <c:v>Computer Science</c:v>
                </c:pt>
                <c:pt idx="1">
                  <c:v>Math</c:v>
                </c:pt>
                <c:pt idx="2">
                  <c:v>Statistics</c:v>
                </c:pt>
                <c:pt idx="3">
                  <c:v>Machine Learning</c:v>
                </c:pt>
                <c:pt idx="4">
                  <c:v>Domain Expertise</c:v>
                </c:pt>
                <c:pt idx="5">
                  <c:v>Communication and Presentation Skills</c:v>
                </c:pt>
                <c:pt idx="6">
                  <c:v>Data Visualization</c:v>
                </c:pt>
              </c:strCache>
            </c:strRef>
          </c:cat>
          <c:val>
            <c:numRef>
              <c:f>'Data Science Profile'!$D$14:$D$20</c:f>
            </c:numRef>
          </c:val>
          <c:extLst>
            <c:ext xmlns:c16="http://schemas.microsoft.com/office/drawing/2014/chart" uri="{C3380CC4-5D6E-409C-BE32-E72D297353CC}">
              <c16:uniqueId val="{00000000-2F7F-4176-B3EF-A9196B5CA9DD}"/>
            </c:ext>
          </c:extLst>
        </c:ser>
        <c:ser>
          <c:idx val="2"/>
          <c:order val="3"/>
          <c:tx>
            <c:v>Legacy</c:v>
          </c:tx>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Ref>
              <c:f>'Data Science Profile'!$B$14:$B$20</c:f>
              <c:strCache>
                <c:ptCount val="7"/>
                <c:pt idx="0">
                  <c:v>Computer Science</c:v>
                </c:pt>
                <c:pt idx="1">
                  <c:v>Math</c:v>
                </c:pt>
                <c:pt idx="2">
                  <c:v>Statistics</c:v>
                </c:pt>
                <c:pt idx="3">
                  <c:v>Machine Learning</c:v>
                </c:pt>
                <c:pt idx="4">
                  <c:v>Domain Expertise</c:v>
                </c:pt>
                <c:pt idx="5">
                  <c:v>Communication and Presentation Skills</c:v>
                </c:pt>
                <c:pt idx="6">
                  <c:v>Data Visualization</c:v>
                </c:pt>
              </c:strCache>
            </c:strRef>
          </c:cat>
          <c:val>
            <c:numRef>
              <c:f>'Data Science Profile'!$C$14:$C$20</c:f>
              <c:numCache>
                <c:formatCode>General</c:formatCode>
                <c:ptCount val="7"/>
                <c:pt idx="0">
                  <c:v>35</c:v>
                </c:pt>
                <c:pt idx="1">
                  <c:v>85</c:v>
                </c:pt>
                <c:pt idx="2">
                  <c:v>10</c:v>
                </c:pt>
                <c:pt idx="3">
                  <c:v>25</c:v>
                </c:pt>
                <c:pt idx="4">
                  <c:v>95</c:v>
                </c:pt>
                <c:pt idx="5">
                  <c:v>90</c:v>
                </c:pt>
                <c:pt idx="6">
                  <c:v>50</c:v>
                </c:pt>
              </c:numCache>
            </c:numRef>
          </c:val>
          <c:extLst>
            <c:ext xmlns:c16="http://schemas.microsoft.com/office/drawing/2014/chart" uri="{C3380CC4-5D6E-409C-BE32-E72D297353CC}">
              <c16:uniqueId val="{00000001-2F7F-4176-B3EF-A9196B5CA9DD}"/>
            </c:ext>
          </c:extLst>
        </c:ser>
        <c:ser>
          <c:idx val="4"/>
          <c:order val="4"/>
          <c:tx>
            <c:v>MSDS</c:v>
          </c:tx>
          <c:spPr>
            <a:pattFill prst="pct80">
              <a:fgClr>
                <a:schemeClr val="accent6">
                  <a:lumMod val="60000"/>
                  <a:lumOff val="40000"/>
                </a:schemeClr>
              </a:fgClr>
              <a:bgClr>
                <a:schemeClr val="bg1"/>
              </a:bgClr>
            </a:pattFill>
          </c:spPr>
          <c:invertIfNegative val="0"/>
          <c:val>
            <c:numRef>
              <c:f>'Data Science Profile'!$E$14:$E$20</c:f>
              <c:numCache>
                <c:formatCode>General</c:formatCode>
                <c:ptCount val="7"/>
                <c:pt idx="0">
                  <c:v>60</c:v>
                </c:pt>
                <c:pt idx="1">
                  <c:v>5</c:v>
                </c:pt>
                <c:pt idx="2">
                  <c:v>85</c:v>
                </c:pt>
                <c:pt idx="3">
                  <c:v>75</c:v>
                </c:pt>
                <c:pt idx="4">
                  <c:v>5</c:v>
                </c:pt>
                <c:pt idx="5">
                  <c:v>5</c:v>
                </c:pt>
                <c:pt idx="6">
                  <c:v>45</c:v>
                </c:pt>
              </c:numCache>
            </c:numRef>
          </c:val>
          <c:extLst>
            <c:ext xmlns:c16="http://schemas.microsoft.com/office/drawing/2014/chart" uri="{C3380CC4-5D6E-409C-BE32-E72D297353CC}">
              <c16:uniqueId val="{00000002-2F7F-4176-B3EF-A9196B5CA9DD}"/>
            </c:ext>
          </c:extLst>
        </c:ser>
        <c:dLbls>
          <c:showLegendKey val="0"/>
          <c:showVal val="0"/>
          <c:showCatName val="0"/>
          <c:showSerName val="0"/>
          <c:showPercent val="0"/>
          <c:showBubbleSize val="0"/>
        </c:dLbls>
        <c:gapWidth val="150"/>
        <c:shape val="box"/>
        <c:axId val="1813642576"/>
        <c:axId val="1813639664"/>
        <c:axId val="0"/>
        <c:extLst>
          <c:ext xmlns:c15="http://schemas.microsoft.com/office/drawing/2012/chart" uri="{02D57815-91ED-43cb-92C2-25804820EDAC}">
            <c15:filteredBarSeries>
              <c15:ser>
                <c:idx val="0"/>
                <c:order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extLst>
                      <c:ext uri="{02D57815-91ED-43cb-92C2-25804820EDAC}">
                        <c15:formulaRef>
                          <c15:sqref>'Data Science Profile'!$B$14:$B$20</c15:sqref>
                        </c15:formulaRef>
                      </c:ext>
                    </c:extLst>
                    <c:strCache>
                      <c:ptCount val="7"/>
                      <c:pt idx="0">
                        <c:v>Computer Science</c:v>
                      </c:pt>
                      <c:pt idx="1">
                        <c:v>Math</c:v>
                      </c:pt>
                      <c:pt idx="2">
                        <c:v>Statistics</c:v>
                      </c:pt>
                      <c:pt idx="3">
                        <c:v>Machine Learning</c:v>
                      </c:pt>
                      <c:pt idx="4">
                        <c:v>Domain Expertise</c:v>
                      </c:pt>
                      <c:pt idx="5">
                        <c:v>Communication and Presentation Skills</c:v>
                      </c:pt>
                      <c:pt idx="6">
                        <c:v>Data Visualization</c:v>
                      </c:pt>
                    </c:strCache>
                  </c:strRef>
                </c:cat>
                <c:val>
                  <c:numRef>
                    <c:extLst>
                      <c:ext uri="{02D57815-91ED-43cb-92C2-25804820EDAC}">
                        <c15:formulaRef>
                          <c15:sqref>'Data Science Profile'!#REF!</c15:sqref>
                        </c15:formulaRef>
                      </c:ext>
                    </c:extLst>
                    <c:numCache>
                      <c:formatCode>General</c:formatCode>
                      <c:ptCount val="1"/>
                      <c:pt idx="0">
                        <c:v>1</c:v>
                      </c:pt>
                    </c:numCache>
                  </c:numRef>
                </c:val>
                <c:extLst>
                  <c:ext xmlns:c16="http://schemas.microsoft.com/office/drawing/2014/chart" uri="{C3380CC4-5D6E-409C-BE32-E72D297353CC}">
                    <c16:uniqueId val="{00000003-2F7F-4176-B3EF-A9196B5CA9DD}"/>
                  </c:ext>
                </c:extLst>
              </c15:ser>
            </c15:filteredBarSeries>
            <c15:filteredBarSeries>
              <c15:ser>
                <c:idx val="1"/>
                <c:order val="2"/>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Ref>
                    <c:extLst xmlns:c15="http://schemas.microsoft.com/office/drawing/2012/chart">
                      <c:ext xmlns:c15="http://schemas.microsoft.com/office/drawing/2012/chart" uri="{02D57815-91ED-43cb-92C2-25804820EDAC}">
                        <c15:formulaRef>
                          <c15:sqref>'Data Science Profile'!$B$14:$B$20</c15:sqref>
                        </c15:formulaRef>
                      </c:ext>
                    </c:extLst>
                    <c:strCache>
                      <c:ptCount val="7"/>
                      <c:pt idx="0">
                        <c:v>Computer Science</c:v>
                      </c:pt>
                      <c:pt idx="1">
                        <c:v>Math</c:v>
                      </c:pt>
                      <c:pt idx="2">
                        <c:v>Statistics</c:v>
                      </c:pt>
                      <c:pt idx="3">
                        <c:v>Machine Learning</c:v>
                      </c:pt>
                      <c:pt idx="4">
                        <c:v>Domain Expertise</c:v>
                      </c:pt>
                      <c:pt idx="5">
                        <c:v>Communication and Presentation Skills</c:v>
                      </c:pt>
                      <c:pt idx="6">
                        <c:v>Data Visualization</c:v>
                      </c:pt>
                    </c:strCache>
                  </c:strRef>
                </c:cat>
                <c:val>
                  <c:numRef>
                    <c:extLst xmlns:c15="http://schemas.microsoft.com/office/drawing/2012/chart">
                      <c:ext xmlns:c15="http://schemas.microsoft.com/office/drawing/2012/chart" uri="{02D57815-91ED-43cb-92C2-25804820EDAC}">
                        <c15:formulaRef>
                          <c15:sqref>'Data Science Profile'!#REF!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4-2F7F-4176-B3EF-A9196B5CA9DD}"/>
                  </c:ext>
                </c:extLst>
              </c15:ser>
            </c15:filteredBarSeries>
          </c:ext>
        </c:extLst>
      </c:bar3DChart>
      <c:catAx>
        <c:axId val="181364257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3639664"/>
        <c:crosses val="autoZero"/>
        <c:auto val="1"/>
        <c:lblAlgn val="ctr"/>
        <c:lblOffset val="100"/>
        <c:noMultiLvlLbl val="0"/>
      </c:catAx>
      <c:valAx>
        <c:axId val="181363966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Arbitrary</a:t>
                </a:r>
                <a:r>
                  <a:rPr lang="en-US" baseline="0"/>
                  <a:t> Scale 1 - 100</a:t>
                </a:r>
                <a:endParaRPr lang="en-US"/>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3642576"/>
        <c:crosses val="autoZero"/>
        <c:crossBetween val="between"/>
      </c:valAx>
    </c:plotArea>
    <c:plotVisOnly val="1"/>
    <c:dispBlanksAs val="gap"/>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E89A-B332-7AAE-4A89-93D649F55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65AC19-84BC-31A9-E04C-CBB16D3DC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918CE-2064-FA08-D45A-586497365725}"/>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5" name="Footer Placeholder 4">
            <a:extLst>
              <a:ext uri="{FF2B5EF4-FFF2-40B4-BE49-F238E27FC236}">
                <a16:creationId xmlns:a16="http://schemas.microsoft.com/office/drawing/2014/main" id="{3E7F38B1-B86A-45D4-A679-08947478A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022F8-4F67-2978-E24B-8D080314C5F9}"/>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379998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9733-F5DC-1F72-A656-B8F3B44A9B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6A5149-C254-E7A0-F599-3F780A0F4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5136A-E348-2AD3-7CF1-939E43AC705A}"/>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5" name="Footer Placeholder 4">
            <a:extLst>
              <a:ext uri="{FF2B5EF4-FFF2-40B4-BE49-F238E27FC236}">
                <a16:creationId xmlns:a16="http://schemas.microsoft.com/office/drawing/2014/main" id="{581D00B5-DB67-1A94-0A05-EC68858EE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8A4B-A55B-799B-162A-1D307788AF88}"/>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337823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BBA27-D809-06C2-70D9-D0445F1E7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510E33-E229-B6B9-F800-9005532D3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F688A-2AC1-A5D9-A6C3-E5DAC280A1A0}"/>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5" name="Footer Placeholder 4">
            <a:extLst>
              <a:ext uri="{FF2B5EF4-FFF2-40B4-BE49-F238E27FC236}">
                <a16:creationId xmlns:a16="http://schemas.microsoft.com/office/drawing/2014/main" id="{0D27C2AA-CFB9-28F8-BBF1-44004E91C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91B99-97C5-6358-EA9D-D302DEB44BEF}"/>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49436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9227-6975-40B0-915F-A75CDECE1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50302-FA2D-EA44-1A59-C5BE300557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AE58C-16B5-3F15-3E16-0336262A897C}"/>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5" name="Footer Placeholder 4">
            <a:extLst>
              <a:ext uri="{FF2B5EF4-FFF2-40B4-BE49-F238E27FC236}">
                <a16:creationId xmlns:a16="http://schemas.microsoft.com/office/drawing/2014/main" id="{2C52E9FB-83F3-D35F-59BA-DCE4E2FC6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10E78-88D6-288C-E95B-1AE6A0CF6C1B}"/>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146836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DE3D-CC6E-A0C3-0715-F858A4A98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EBF964-6778-5CDC-6C8A-4371D9104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3C12AC-4C36-BF1C-2C4A-1D3751FCEDF3}"/>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5" name="Footer Placeholder 4">
            <a:extLst>
              <a:ext uri="{FF2B5EF4-FFF2-40B4-BE49-F238E27FC236}">
                <a16:creationId xmlns:a16="http://schemas.microsoft.com/office/drawing/2014/main" id="{AA4F1567-95A5-59A2-657C-01F6D39D7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53CF5-41B3-9FA6-9E59-F1088024A886}"/>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145968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CACA-87EF-BEFD-59A2-FBEF12257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D6BF4-1CC9-19EA-12F6-7917962E4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7F6DF2-5799-A8FC-93F7-4E3E6CA183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26B716-3470-A47D-F557-ED4BB528287A}"/>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6" name="Footer Placeholder 5">
            <a:extLst>
              <a:ext uri="{FF2B5EF4-FFF2-40B4-BE49-F238E27FC236}">
                <a16:creationId xmlns:a16="http://schemas.microsoft.com/office/drawing/2014/main" id="{FA90182A-1D93-674C-5573-E0CDEC1C8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A72A4-0DC2-7F21-C890-724BCC89ACEF}"/>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386501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1D63-23D2-BFF6-2400-7A7C140F87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1AF636-4346-F908-7625-C1F5AC688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D2FA-821F-B649-3667-151EB40AE8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B448-AB10-BB5A-C8D9-5BD7AA206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2E8AF7-B209-BBA7-E9C1-A41709D02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29F796-698E-0156-1821-A80FF3A83F6F}"/>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8" name="Footer Placeholder 7">
            <a:extLst>
              <a:ext uri="{FF2B5EF4-FFF2-40B4-BE49-F238E27FC236}">
                <a16:creationId xmlns:a16="http://schemas.microsoft.com/office/drawing/2014/main" id="{5D34E7B3-9205-3CF4-A405-6F705A3EB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6E93C-F1FF-00AC-1575-E5D2E01DC862}"/>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368657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1F79-53D2-3857-851D-D7764F9879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246F3-3E9B-16FB-6BA5-EBFEBF775F8F}"/>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4" name="Footer Placeholder 3">
            <a:extLst>
              <a:ext uri="{FF2B5EF4-FFF2-40B4-BE49-F238E27FC236}">
                <a16:creationId xmlns:a16="http://schemas.microsoft.com/office/drawing/2014/main" id="{ECFDB170-2C13-081E-7CE0-B9F8C1A7C5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D9F216-A0CE-D4C8-1667-7471B3EF1353}"/>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191090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A1DBE-84F7-4E47-839F-2C71E84BB78C}"/>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3" name="Footer Placeholder 2">
            <a:extLst>
              <a:ext uri="{FF2B5EF4-FFF2-40B4-BE49-F238E27FC236}">
                <a16:creationId xmlns:a16="http://schemas.microsoft.com/office/drawing/2014/main" id="{73F9B052-8E87-8D90-DE4D-2905B5CABF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0AF59-1CB8-15C5-D4D7-D34CD8FDFE97}"/>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242260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E838-A169-63CC-B84E-4ECC99021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E52883-D397-4CB7-1846-E943A8070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F4D488-D2F8-D475-BF8F-82E6039A9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DEF25-BBD5-7A97-C666-0042D63141CD}"/>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6" name="Footer Placeholder 5">
            <a:extLst>
              <a:ext uri="{FF2B5EF4-FFF2-40B4-BE49-F238E27FC236}">
                <a16:creationId xmlns:a16="http://schemas.microsoft.com/office/drawing/2014/main" id="{D132F02F-7283-7A5A-0551-B3E62648CE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659A1-A755-7BFE-B0AC-207C147BD484}"/>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95567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6C26-9794-8BF8-CBFF-B6795F5A9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D3EB2-BA03-8AAD-CDF6-24148A4A6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A7650A-5A07-5597-09B4-864192A82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D0A46-5BF9-58E8-4314-91106022172C}"/>
              </a:ext>
            </a:extLst>
          </p:cNvPr>
          <p:cNvSpPr>
            <a:spLocks noGrp="1"/>
          </p:cNvSpPr>
          <p:nvPr>
            <p:ph type="dt" sz="half" idx="10"/>
          </p:nvPr>
        </p:nvSpPr>
        <p:spPr/>
        <p:txBody>
          <a:bodyPr/>
          <a:lstStyle/>
          <a:p>
            <a:fld id="{C21AF00F-FBE5-45B4-9873-F1FEF43AC83E}" type="datetimeFigureOut">
              <a:rPr lang="en-US" smtClean="0"/>
              <a:t>12/30/2022</a:t>
            </a:fld>
            <a:endParaRPr lang="en-US"/>
          </a:p>
        </p:txBody>
      </p:sp>
      <p:sp>
        <p:nvSpPr>
          <p:cNvPr id="6" name="Footer Placeholder 5">
            <a:extLst>
              <a:ext uri="{FF2B5EF4-FFF2-40B4-BE49-F238E27FC236}">
                <a16:creationId xmlns:a16="http://schemas.microsoft.com/office/drawing/2014/main" id="{A19D40F6-2BB8-23C6-C258-DC0C523CE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10B91-19DB-0DF3-2220-173A3902ED52}"/>
              </a:ext>
            </a:extLst>
          </p:cNvPr>
          <p:cNvSpPr>
            <a:spLocks noGrp="1"/>
          </p:cNvSpPr>
          <p:nvPr>
            <p:ph type="sldNum" sz="quarter" idx="12"/>
          </p:nvPr>
        </p:nvSpPr>
        <p:spPr/>
        <p:txBody>
          <a:bodyPr/>
          <a:lstStyle/>
          <a:p>
            <a:fld id="{71B11207-528F-4309-B97D-4F7458FAFA88}" type="slidenum">
              <a:rPr lang="en-US" smtClean="0"/>
              <a:t>‹#›</a:t>
            </a:fld>
            <a:endParaRPr lang="en-US"/>
          </a:p>
        </p:txBody>
      </p:sp>
    </p:spTree>
    <p:extLst>
      <p:ext uri="{BB962C8B-B14F-4D97-AF65-F5344CB8AC3E}">
        <p14:creationId xmlns:p14="http://schemas.microsoft.com/office/powerpoint/2010/main" val="65411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550D15-09CA-35C1-A6F9-775222C80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CB6B9-ECD2-E008-7147-277C4E7DA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F9D30-36FE-6053-DCD2-C39558B1A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F00F-FBE5-45B4-9873-F1FEF43AC83E}" type="datetimeFigureOut">
              <a:rPr lang="en-US" smtClean="0"/>
              <a:t>12/30/2022</a:t>
            </a:fld>
            <a:endParaRPr lang="en-US"/>
          </a:p>
        </p:txBody>
      </p:sp>
      <p:sp>
        <p:nvSpPr>
          <p:cNvPr id="5" name="Footer Placeholder 4">
            <a:extLst>
              <a:ext uri="{FF2B5EF4-FFF2-40B4-BE49-F238E27FC236}">
                <a16:creationId xmlns:a16="http://schemas.microsoft.com/office/drawing/2014/main" id="{E0BC0217-6514-2E84-081C-283155BE4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5903A-5D61-40E1-5B4C-997ACBDCE9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11207-528F-4309-B97D-4F7458FAFA88}" type="slidenum">
              <a:rPr lang="en-US" smtClean="0"/>
              <a:t>‹#›</a:t>
            </a:fld>
            <a:endParaRPr lang="en-US"/>
          </a:p>
        </p:txBody>
      </p:sp>
    </p:spTree>
    <p:extLst>
      <p:ext uri="{BB962C8B-B14F-4D97-AF65-F5344CB8AC3E}">
        <p14:creationId xmlns:p14="http://schemas.microsoft.com/office/powerpoint/2010/main" val="1310926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reekalphabetletters.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K418swtFnik&amp;t=52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6CDA-5E73-9126-B85B-EBCC6D10021A}"/>
              </a:ext>
            </a:extLst>
          </p:cNvPr>
          <p:cNvSpPr>
            <a:spLocks noGrp="1"/>
          </p:cNvSpPr>
          <p:nvPr>
            <p:ph type="ctrTitle"/>
          </p:nvPr>
        </p:nvSpPr>
        <p:spPr/>
        <p:txBody>
          <a:bodyPr/>
          <a:lstStyle/>
          <a:p>
            <a:r>
              <a:rPr lang="en-US" dirty="0"/>
              <a:t>DS 6306 – Live Session 1</a:t>
            </a:r>
          </a:p>
        </p:txBody>
      </p:sp>
      <p:sp>
        <p:nvSpPr>
          <p:cNvPr id="3" name="Subtitle 2">
            <a:extLst>
              <a:ext uri="{FF2B5EF4-FFF2-40B4-BE49-F238E27FC236}">
                <a16:creationId xmlns:a16="http://schemas.microsoft.com/office/drawing/2014/main" id="{9D75B144-0209-957B-9E22-47D5DA28BB0D}"/>
              </a:ext>
            </a:extLst>
          </p:cNvPr>
          <p:cNvSpPr>
            <a:spLocks noGrp="1"/>
          </p:cNvSpPr>
          <p:nvPr>
            <p:ph type="subTitle" idx="1"/>
          </p:nvPr>
        </p:nvSpPr>
        <p:spPr/>
        <p:txBody>
          <a:bodyPr>
            <a:normAutofit lnSpcReduction="10000"/>
          </a:bodyPr>
          <a:lstStyle/>
          <a:p>
            <a:r>
              <a:rPr lang="en-US" dirty="0"/>
              <a:t>Answers to </a:t>
            </a:r>
            <a:r>
              <a:rPr lang="en-US" dirty="0" err="1"/>
              <a:t>asynch</a:t>
            </a:r>
            <a:r>
              <a:rPr lang="en-US" dirty="0"/>
              <a:t> questions</a:t>
            </a:r>
          </a:p>
          <a:p>
            <a:endParaRPr lang="en-US" dirty="0"/>
          </a:p>
          <a:p>
            <a:r>
              <a:rPr lang="en-US" dirty="0"/>
              <a:t>Christopher “Todd” Garner</a:t>
            </a:r>
          </a:p>
          <a:p>
            <a:r>
              <a:rPr lang="en-US" dirty="0"/>
              <a:t>Spring 2023</a:t>
            </a:r>
          </a:p>
        </p:txBody>
      </p:sp>
    </p:spTree>
    <p:extLst>
      <p:ext uri="{BB962C8B-B14F-4D97-AF65-F5344CB8AC3E}">
        <p14:creationId xmlns:p14="http://schemas.microsoft.com/office/powerpoint/2010/main" val="303755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20E5-EA09-1BFB-EB7B-CDC1AF88A885}"/>
              </a:ext>
            </a:extLst>
          </p:cNvPr>
          <p:cNvSpPr>
            <a:spLocks noGrp="1"/>
          </p:cNvSpPr>
          <p:nvPr>
            <p:ph type="title"/>
          </p:nvPr>
        </p:nvSpPr>
        <p:spPr/>
        <p:txBody>
          <a:bodyPr/>
          <a:lstStyle/>
          <a:p>
            <a:pPr algn="ctr"/>
            <a:r>
              <a:rPr lang="en-US" dirty="0"/>
              <a:t>Question #2, Part 5</a:t>
            </a:r>
          </a:p>
        </p:txBody>
      </p:sp>
      <p:sp>
        <p:nvSpPr>
          <p:cNvPr id="3" name="Content Placeholder 2">
            <a:extLst>
              <a:ext uri="{FF2B5EF4-FFF2-40B4-BE49-F238E27FC236}">
                <a16:creationId xmlns:a16="http://schemas.microsoft.com/office/drawing/2014/main" id="{93FBA512-002F-F5FD-5EC4-38FFDC13AB2E}"/>
              </a:ext>
            </a:extLst>
          </p:cNvPr>
          <p:cNvSpPr>
            <a:spLocks noGrp="1"/>
          </p:cNvSpPr>
          <p:nvPr>
            <p:ph idx="1"/>
          </p:nvPr>
        </p:nvSpPr>
        <p:spPr/>
        <p:txBody>
          <a:bodyPr/>
          <a:lstStyle/>
          <a:p>
            <a:r>
              <a:rPr lang="en-US" dirty="0"/>
              <a:t>Taking the average of the means from the sample size of 50, performed 10,000 times, is shown in the histogram on the next slide.</a:t>
            </a:r>
          </a:p>
          <a:p>
            <a:r>
              <a:rPr lang="en-US" dirty="0"/>
              <a:t>This makes sense as the mean of the samples will remain the </a:t>
            </a:r>
            <a:r>
              <a:rPr lang="en-US" u="sng" dirty="0"/>
              <a:t>same</a:t>
            </a:r>
            <a:r>
              <a:rPr lang="en-US" dirty="0"/>
              <a:t> (~2.0) as the mean of the population.  </a:t>
            </a:r>
          </a:p>
          <a:p>
            <a:r>
              <a:rPr lang="en-US" dirty="0"/>
              <a:t>However, the standard error of the distribution is smaller, by the factor (1/</a:t>
            </a:r>
            <a:r>
              <a:rPr lang="en-US" sz="3200" dirty="0"/>
              <a:t>√</a:t>
            </a:r>
            <a:r>
              <a:rPr lang="en-US" dirty="0"/>
              <a:t>(50)), which we can calculate as: 0.2790939 in R.  By hand, sigma/</a:t>
            </a:r>
            <a:r>
              <a:rPr lang="en-US" sz="2800" dirty="0"/>
              <a:t> √</a:t>
            </a:r>
            <a:r>
              <a:rPr lang="en-US" dirty="0"/>
              <a:t>(50) = .28274569.  Reasonably close.  </a:t>
            </a:r>
          </a:p>
          <a:p>
            <a:r>
              <a:rPr lang="en-US" dirty="0">
                <a:latin typeface="MS Shell Dlg 2" panose="020B0604030504040204" pitchFamily="34" charset="0"/>
              </a:rPr>
              <a:t>Additionally, we can see that the means are normally distributed.</a:t>
            </a:r>
          </a:p>
          <a:p>
            <a:endParaRPr lang="en-US" dirty="0"/>
          </a:p>
          <a:p>
            <a:endParaRPr lang="en-US" dirty="0"/>
          </a:p>
        </p:txBody>
      </p:sp>
    </p:spTree>
    <p:extLst>
      <p:ext uri="{BB962C8B-B14F-4D97-AF65-F5344CB8AC3E}">
        <p14:creationId xmlns:p14="http://schemas.microsoft.com/office/powerpoint/2010/main" val="12948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20E5-EA09-1BFB-EB7B-CDC1AF88A885}"/>
              </a:ext>
            </a:extLst>
          </p:cNvPr>
          <p:cNvSpPr>
            <a:spLocks noGrp="1"/>
          </p:cNvSpPr>
          <p:nvPr>
            <p:ph type="title"/>
          </p:nvPr>
        </p:nvSpPr>
        <p:spPr/>
        <p:txBody>
          <a:bodyPr/>
          <a:lstStyle/>
          <a:p>
            <a:pPr algn="ctr"/>
            <a:r>
              <a:rPr lang="en-US" dirty="0"/>
              <a:t>Question #2, Part 5</a:t>
            </a:r>
          </a:p>
        </p:txBody>
      </p:sp>
      <p:sp>
        <p:nvSpPr>
          <p:cNvPr id="3" name="Content Placeholder 2">
            <a:extLst>
              <a:ext uri="{FF2B5EF4-FFF2-40B4-BE49-F238E27FC236}">
                <a16:creationId xmlns:a16="http://schemas.microsoft.com/office/drawing/2014/main" id="{93FBA512-002F-F5FD-5EC4-38FFDC13AB2E}"/>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040BAE15-D82F-1A53-0B1D-E6B0683A996B}"/>
              </a:ext>
            </a:extLst>
          </p:cNvPr>
          <p:cNvPicPr>
            <a:picLocks noChangeAspect="1"/>
          </p:cNvPicPr>
          <p:nvPr/>
        </p:nvPicPr>
        <p:blipFill>
          <a:blip r:embed="rId2"/>
          <a:stretch>
            <a:fillRect/>
          </a:stretch>
        </p:blipFill>
        <p:spPr>
          <a:xfrm>
            <a:off x="2904679" y="266258"/>
            <a:ext cx="6382641" cy="6325483"/>
          </a:xfrm>
          <a:prstGeom prst="rect">
            <a:avLst/>
          </a:prstGeom>
        </p:spPr>
      </p:pic>
      <p:pic>
        <p:nvPicPr>
          <p:cNvPr id="7" name="Picture 6">
            <a:extLst>
              <a:ext uri="{FF2B5EF4-FFF2-40B4-BE49-F238E27FC236}">
                <a16:creationId xmlns:a16="http://schemas.microsoft.com/office/drawing/2014/main" id="{8133A06F-F735-7097-F559-F68489A14277}"/>
              </a:ext>
            </a:extLst>
          </p:cNvPr>
          <p:cNvPicPr>
            <a:picLocks noChangeAspect="1"/>
          </p:cNvPicPr>
          <p:nvPr/>
        </p:nvPicPr>
        <p:blipFill>
          <a:blip r:embed="rId3"/>
          <a:stretch>
            <a:fillRect/>
          </a:stretch>
        </p:blipFill>
        <p:spPr>
          <a:xfrm>
            <a:off x="2938022" y="261495"/>
            <a:ext cx="6315956" cy="6335009"/>
          </a:xfrm>
          <a:prstGeom prst="rect">
            <a:avLst/>
          </a:prstGeom>
        </p:spPr>
      </p:pic>
    </p:spTree>
    <p:extLst>
      <p:ext uri="{BB962C8B-B14F-4D97-AF65-F5344CB8AC3E}">
        <p14:creationId xmlns:p14="http://schemas.microsoft.com/office/powerpoint/2010/main" val="330638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F61D-1F06-E73F-539F-10F225EE6FF9}"/>
              </a:ext>
            </a:extLst>
          </p:cNvPr>
          <p:cNvSpPr>
            <a:spLocks noGrp="1"/>
          </p:cNvSpPr>
          <p:nvPr>
            <p:ph type="title"/>
          </p:nvPr>
        </p:nvSpPr>
        <p:spPr/>
        <p:txBody>
          <a:bodyPr/>
          <a:lstStyle/>
          <a:p>
            <a:pPr algn="ctr"/>
            <a:r>
              <a:rPr lang="en-US" dirty="0"/>
              <a:t>Question 2, Part 6</a:t>
            </a:r>
          </a:p>
        </p:txBody>
      </p:sp>
      <p:sp>
        <p:nvSpPr>
          <p:cNvPr id="3" name="Content Placeholder 2">
            <a:extLst>
              <a:ext uri="{FF2B5EF4-FFF2-40B4-BE49-F238E27FC236}">
                <a16:creationId xmlns:a16="http://schemas.microsoft.com/office/drawing/2014/main" id="{CF8151A4-238F-FA2F-3485-97479C2D3E0E}"/>
              </a:ext>
            </a:extLst>
          </p:cNvPr>
          <p:cNvSpPr>
            <a:spLocks noGrp="1"/>
          </p:cNvSpPr>
          <p:nvPr>
            <p:ph idx="1"/>
          </p:nvPr>
        </p:nvSpPr>
        <p:spPr/>
        <p:txBody>
          <a:bodyPr/>
          <a:lstStyle/>
          <a:p>
            <a:r>
              <a:rPr lang="en-US" dirty="0"/>
              <a:t>Question: What is the mean and standard deviation of the 10,000 sample means.  </a:t>
            </a:r>
          </a:p>
          <a:p>
            <a:r>
              <a:rPr lang="en-US" dirty="0"/>
              <a:t>Answer (from R): Min.   1st Qu.  Median    </a:t>
            </a:r>
            <a:r>
              <a:rPr lang="en-US" u="sng" dirty="0"/>
              <a:t>Mean</a:t>
            </a:r>
            <a:r>
              <a:rPr lang="en-US" dirty="0"/>
              <a:t>   3rd Qu.    Max. </a:t>
            </a:r>
          </a:p>
          <a:p>
            <a:r>
              <a:rPr lang="en-US" dirty="0"/>
              <a:t>  		          1.033   1.815     1.998       </a:t>
            </a:r>
            <a:r>
              <a:rPr lang="en-US" u="sng" dirty="0"/>
              <a:t>2.002</a:t>
            </a:r>
            <a:r>
              <a:rPr lang="en-US" dirty="0"/>
              <a:t>     2.190     3.119 </a:t>
            </a:r>
          </a:p>
          <a:p>
            <a:r>
              <a:rPr lang="en-US" dirty="0"/>
              <a:t>Standard Deviation (from R): standard deviation of distribution 1</a:t>
            </a:r>
          </a:p>
          <a:p>
            <a:r>
              <a:rPr lang="en-US" dirty="0"/>
              <a:t>                                                                                          </a:t>
            </a:r>
            <a:r>
              <a:rPr lang="en-US" u="sng" dirty="0"/>
              <a:t>[1] 0.2790939</a:t>
            </a:r>
          </a:p>
        </p:txBody>
      </p:sp>
    </p:spTree>
    <p:extLst>
      <p:ext uri="{BB962C8B-B14F-4D97-AF65-F5344CB8AC3E}">
        <p14:creationId xmlns:p14="http://schemas.microsoft.com/office/powerpoint/2010/main" val="347632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79A6-7411-82BE-A51A-507AD868D5FB}"/>
              </a:ext>
            </a:extLst>
          </p:cNvPr>
          <p:cNvSpPr>
            <a:spLocks noGrp="1"/>
          </p:cNvSpPr>
          <p:nvPr>
            <p:ph type="title"/>
          </p:nvPr>
        </p:nvSpPr>
        <p:spPr/>
        <p:txBody>
          <a:bodyPr/>
          <a:lstStyle/>
          <a:p>
            <a:pPr algn="ctr"/>
            <a:r>
              <a:rPr lang="en-US" dirty="0"/>
              <a:t>Question 3 – T-test and six step hypothesis test for info below:</a:t>
            </a:r>
          </a:p>
        </p:txBody>
      </p:sp>
      <p:sp>
        <p:nvSpPr>
          <p:cNvPr id="3" name="Content Placeholder 2">
            <a:extLst>
              <a:ext uri="{FF2B5EF4-FFF2-40B4-BE49-F238E27FC236}">
                <a16:creationId xmlns:a16="http://schemas.microsoft.com/office/drawing/2014/main" id="{5BF879D3-170C-9CC0-0043-BC519F9A41C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09959CA-A4FC-DB82-13AB-2ADCCB636195}"/>
              </a:ext>
            </a:extLst>
          </p:cNvPr>
          <p:cNvPicPr>
            <a:picLocks noChangeAspect="1"/>
          </p:cNvPicPr>
          <p:nvPr/>
        </p:nvPicPr>
        <p:blipFill>
          <a:blip r:embed="rId2"/>
          <a:stretch>
            <a:fillRect/>
          </a:stretch>
        </p:blipFill>
        <p:spPr>
          <a:xfrm>
            <a:off x="2055845" y="1728316"/>
            <a:ext cx="8080310" cy="4448647"/>
          </a:xfrm>
          <a:prstGeom prst="rect">
            <a:avLst/>
          </a:prstGeom>
        </p:spPr>
      </p:pic>
    </p:spTree>
    <p:extLst>
      <p:ext uri="{BB962C8B-B14F-4D97-AF65-F5344CB8AC3E}">
        <p14:creationId xmlns:p14="http://schemas.microsoft.com/office/powerpoint/2010/main" val="165114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BBE9-FAA5-9EB4-B885-21500CAD65AB}"/>
              </a:ext>
            </a:extLst>
          </p:cNvPr>
          <p:cNvSpPr>
            <a:spLocks noGrp="1"/>
          </p:cNvSpPr>
          <p:nvPr>
            <p:ph type="title"/>
          </p:nvPr>
        </p:nvSpPr>
        <p:spPr/>
        <p:txBody>
          <a:bodyPr/>
          <a:lstStyle/>
          <a:p>
            <a:pPr algn="ctr"/>
            <a:r>
              <a:rPr lang="en-US" dirty="0"/>
              <a:t>Question 3, T-Test – Step 1</a:t>
            </a:r>
          </a:p>
        </p:txBody>
      </p:sp>
      <p:sp>
        <p:nvSpPr>
          <p:cNvPr id="3" name="Content Placeholder 2">
            <a:extLst>
              <a:ext uri="{FF2B5EF4-FFF2-40B4-BE49-F238E27FC236}">
                <a16:creationId xmlns:a16="http://schemas.microsoft.com/office/drawing/2014/main" id="{06F0FC46-FA6A-A22C-2D62-FFCA3AD0B438}"/>
              </a:ext>
            </a:extLst>
          </p:cNvPr>
          <p:cNvSpPr>
            <a:spLocks noGrp="1"/>
          </p:cNvSpPr>
          <p:nvPr>
            <p:ph idx="1"/>
          </p:nvPr>
        </p:nvSpPr>
        <p:spPr/>
        <p:txBody>
          <a:bodyPr/>
          <a:lstStyle/>
          <a:p>
            <a:r>
              <a:rPr lang="en-US" dirty="0"/>
              <a:t>Step 1 – Formulate the Hypothesis:</a:t>
            </a:r>
          </a:p>
          <a:p>
            <a:r>
              <a:rPr lang="en-US" dirty="0"/>
              <a:t>We want to test the Hypothesis that </a:t>
            </a:r>
            <a:r>
              <a:rPr lang="el-GR" b="0" i="0" dirty="0">
                <a:solidFill>
                  <a:srgbClr val="4A4A4A"/>
                </a:solidFill>
                <a:effectLst/>
                <a:latin typeface="open sans" panose="020B0606030504020204" pitchFamily="34" charset="0"/>
              </a:rPr>
              <a:t>μ</a:t>
            </a:r>
            <a:r>
              <a:rPr lang="en-US" dirty="0"/>
              <a:t> is not equal to 21</a:t>
            </a:r>
          </a:p>
          <a:p>
            <a:r>
              <a:rPr lang="en-US" dirty="0"/>
              <a:t>Data – </a:t>
            </a:r>
            <a:r>
              <a:rPr lang="en-US" dirty="0" err="1"/>
              <a:t>X</a:t>
            </a:r>
            <a:r>
              <a:rPr lang="en-US" baseline="-25000" dirty="0" err="1"/>
              <a:t>bar</a:t>
            </a:r>
            <a:r>
              <a:rPr lang="en-US" dirty="0"/>
              <a:t> = 29.85714</a:t>
            </a:r>
          </a:p>
          <a:p>
            <a:pPr lvl="1"/>
            <a:r>
              <a:rPr lang="el-GR" b="0" i="0" dirty="0">
                <a:solidFill>
                  <a:srgbClr val="4A4A4A"/>
                </a:solidFill>
                <a:effectLst/>
                <a:latin typeface="open sans" panose="020B0606030504020204" pitchFamily="34" charset="0"/>
              </a:rPr>
              <a:t>μ</a:t>
            </a:r>
            <a:r>
              <a:rPr lang="en-US" baseline="-25000" dirty="0"/>
              <a:t>0</a:t>
            </a:r>
            <a:r>
              <a:rPr lang="en-US" dirty="0"/>
              <a:t> &lt;= 21      H</a:t>
            </a:r>
            <a:r>
              <a:rPr lang="en-US" baseline="-25000" dirty="0"/>
              <a:t>o</a:t>
            </a:r>
            <a:r>
              <a:rPr lang="en-US" dirty="0"/>
              <a:t> &lt;= 21     H</a:t>
            </a:r>
            <a:r>
              <a:rPr lang="en-US" baseline="-25000" dirty="0"/>
              <a:t>o </a:t>
            </a:r>
            <a:r>
              <a:rPr lang="en-US" dirty="0"/>
              <a:t>= 21</a:t>
            </a:r>
          </a:p>
          <a:p>
            <a:pPr lvl="1"/>
            <a:r>
              <a:rPr lang="el-GR" b="0" i="0" dirty="0">
                <a:solidFill>
                  <a:srgbClr val="4A4A4A"/>
                </a:solidFill>
                <a:effectLst/>
                <a:latin typeface="open sans" panose="020B0606030504020204" pitchFamily="34" charset="0"/>
              </a:rPr>
              <a:t>μ</a:t>
            </a:r>
            <a:r>
              <a:rPr lang="en-US" baseline="-25000" dirty="0"/>
              <a:t>a</a:t>
            </a:r>
            <a:r>
              <a:rPr lang="en-US" dirty="0"/>
              <a:t> &gt; 21	    H</a:t>
            </a:r>
            <a:r>
              <a:rPr lang="en-US" baseline="-25000" dirty="0"/>
              <a:t>a</a:t>
            </a:r>
            <a:r>
              <a:rPr lang="en-US" dirty="0"/>
              <a:t> &gt; 21       H</a:t>
            </a:r>
            <a:r>
              <a:rPr lang="en-US" baseline="-25000" dirty="0"/>
              <a:t>a </a:t>
            </a:r>
            <a:r>
              <a:rPr lang="en-US" dirty="0"/>
              <a:t>&gt; 21</a:t>
            </a:r>
          </a:p>
          <a:p>
            <a:endParaRPr lang="en-US" dirty="0"/>
          </a:p>
        </p:txBody>
      </p:sp>
    </p:spTree>
    <p:extLst>
      <p:ext uri="{BB962C8B-B14F-4D97-AF65-F5344CB8AC3E}">
        <p14:creationId xmlns:p14="http://schemas.microsoft.com/office/powerpoint/2010/main" val="1056770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137D-A1DB-BB11-CEF9-82A1CF0761E3}"/>
              </a:ext>
            </a:extLst>
          </p:cNvPr>
          <p:cNvSpPr>
            <a:spLocks noGrp="1"/>
          </p:cNvSpPr>
          <p:nvPr>
            <p:ph type="title"/>
          </p:nvPr>
        </p:nvSpPr>
        <p:spPr/>
        <p:txBody>
          <a:bodyPr/>
          <a:lstStyle/>
          <a:p>
            <a:pPr algn="ctr"/>
            <a:r>
              <a:rPr lang="en-US" dirty="0"/>
              <a:t>Question 3, T-Test – Step 2</a:t>
            </a:r>
          </a:p>
        </p:txBody>
      </p:sp>
      <p:sp>
        <p:nvSpPr>
          <p:cNvPr id="3" name="Content Placeholder 2">
            <a:extLst>
              <a:ext uri="{FF2B5EF4-FFF2-40B4-BE49-F238E27FC236}">
                <a16:creationId xmlns:a16="http://schemas.microsoft.com/office/drawing/2014/main" id="{DC90099F-F067-AB24-F1CB-BDA091DC9558}"/>
              </a:ext>
            </a:extLst>
          </p:cNvPr>
          <p:cNvSpPr>
            <a:spLocks noGrp="1"/>
          </p:cNvSpPr>
          <p:nvPr>
            <p:ph idx="1"/>
          </p:nvPr>
        </p:nvSpPr>
        <p:spPr/>
        <p:txBody>
          <a:bodyPr/>
          <a:lstStyle/>
          <a:p>
            <a:r>
              <a:rPr lang="en-US" dirty="0"/>
              <a:t>Draw and shade and find the critical value:</a:t>
            </a:r>
          </a:p>
          <a:p>
            <a:pPr lvl="1"/>
            <a:r>
              <a:rPr lang="en-US" dirty="0"/>
              <a:t>We don’t know that the values are normally distributed, and the sample size is only 7, less than 30.  </a:t>
            </a:r>
          </a:p>
        </p:txBody>
      </p:sp>
      <p:grpSp>
        <p:nvGrpSpPr>
          <p:cNvPr id="19" name="Group 18">
            <a:extLst>
              <a:ext uri="{FF2B5EF4-FFF2-40B4-BE49-F238E27FC236}">
                <a16:creationId xmlns:a16="http://schemas.microsoft.com/office/drawing/2014/main" id="{83D11743-6D64-944A-1D98-3864DCE60F11}"/>
              </a:ext>
            </a:extLst>
          </p:cNvPr>
          <p:cNvGrpSpPr/>
          <p:nvPr/>
        </p:nvGrpSpPr>
        <p:grpSpPr>
          <a:xfrm>
            <a:off x="2838450" y="3086099"/>
            <a:ext cx="7810500" cy="3228975"/>
            <a:chOff x="2447926" y="2324101"/>
            <a:chExt cx="8201024" cy="3990974"/>
          </a:xfrm>
        </p:grpSpPr>
        <p:pic>
          <p:nvPicPr>
            <p:cNvPr id="5" name="Graphic 4" descr="Normal Distribution outline">
              <a:extLst>
                <a:ext uri="{FF2B5EF4-FFF2-40B4-BE49-F238E27FC236}">
                  <a16:creationId xmlns:a16="http://schemas.microsoft.com/office/drawing/2014/main" id="{36D3ADE6-F003-DC15-FF03-99FA8E5889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7926" y="2324101"/>
              <a:ext cx="8201024" cy="3990974"/>
            </a:xfrm>
            <a:prstGeom prst="rect">
              <a:avLst/>
            </a:prstGeom>
          </p:spPr>
        </p:pic>
        <p:sp>
          <p:nvSpPr>
            <p:cNvPr id="6" name="TextBox 5">
              <a:extLst>
                <a:ext uri="{FF2B5EF4-FFF2-40B4-BE49-F238E27FC236}">
                  <a16:creationId xmlns:a16="http://schemas.microsoft.com/office/drawing/2014/main" id="{99DE5B06-9BA3-CE2C-C97C-813C2CD72183}"/>
                </a:ext>
              </a:extLst>
            </p:cNvPr>
            <p:cNvSpPr txBox="1"/>
            <p:nvPr/>
          </p:nvSpPr>
          <p:spPr>
            <a:xfrm>
              <a:off x="6724650" y="5737226"/>
              <a:ext cx="504825" cy="369332"/>
            </a:xfrm>
            <a:prstGeom prst="rect">
              <a:avLst/>
            </a:prstGeom>
            <a:noFill/>
          </p:spPr>
          <p:txBody>
            <a:bodyPr wrap="square" rtlCol="0">
              <a:spAutoFit/>
            </a:bodyPr>
            <a:lstStyle/>
            <a:p>
              <a:r>
                <a:rPr lang="en-US" dirty="0"/>
                <a:t>21</a:t>
              </a:r>
            </a:p>
          </p:txBody>
        </p:sp>
        <p:cxnSp>
          <p:nvCxnSpPr>
            <p:cNvPr id="8" name="Straight Connector 7">
              <a:extLst>
                <a:ext uri="{FF2B5EF4-FFF2-40B4-BE49-F238E27FC236}">
                  <a16:creationId xmlns:a16="http://schemas.microsoft.com/office/drawing/2014/main" id="{9502EF12-34B9-6314-ACAA-3DDA09E32C4E}"/>
                </a:ext>
              </a:extLst>
            </p:cNvPr>
            <p:cNvCxnSpPr>
              <a:cxnSpLocks/>
            </p:cNvCxnSpPr>
            <p:nvPr/>
          </p:nvCxnSpPr>
          <p:spPr>
            <a:xfrm>
              <a:off x="8782050" y="5191125"/>
              <a:ext cx="0" cy="54610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529E520-1759-D6FC-674F-BBD4E2328E53}"/>
                </a:ext>
              </a:extLst>
            </p:cNvPr>
            <p:cNvCxnSpPr/>
            <p:nvPr/>
          </p:nvCxnSpPr>
          <p:spPr>
            <a:xfrm flipH="1">
              <a:off x="9096375" y="4457700"/>
              <a:ext cx="304800" cy="88582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AB8D23-77B7-D8EA-5B88-D58F18CE5C3D}"/>
                </a:ext>
              </a:extLst>
            </p:cNvPr>
            <p:cNvSpPr txBox="1"/>
            <p:nvPr/>
          </p:nvSpPr>
          <p:spPr>
            <a:xfrm>
              <a:off x="9153526" y="3990975"/>
              <a:ext cx="476412" cy="369332"/>
            </a:xfrm>
            <a:prstGeom prst="rect">
              <a:avLst/>
            </a:prstGeom>
            <a:noFill/>
          </p:spPr>
          <p:txBody>
            <a:bodyPr wrap="none" rtlCol="0">
              <a:spAutoFit/>
            </a:bodyPr>
            <a:lstStyle/>
            <a:p>
              <a:r>
                <a:rPr lang="en-US" dirty="0"/>
                <a:t>.05</a:t>
              </a:r>
            </a:p>
          </p:txBody>
        </p:sp>
        <p:cxnSp>
          <p:nvCxnSpPr>
            <p:cNvPr id="13" name="Straight Connector 12">
              <a:extLst>
                <a:ext uri="{FF2B5EF4-FFF2-40B4-BE49-F238E27FC236}">
                  <a16:creationId xmlns:a16="http://schemas.microsoft.com/office/drawing/2014/main" id="{50138E66-DA3F-C839-B43C-85B471884CF7}"/>
                </a:ext>
              </a:extLst>
            </p:cNvPr>
            <p:cNvCxnSpPr>
              <a:cxnSpLocks/>
            </p:cNvCxnSpPr>
            <p:nvPr/>
          </p:nvCxnSpPr>
          <p:spPr>
            <a:xfrm>
              <a:off x="6886576" y="3352800"/>
              <a:ext cx="9524" cy="2295525"/>
            </a:xfrm>
            <a:prstGeom prst="line">
              <a:avLst/>
            </a:prstGeom>
            <a:ln w="171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A33DF9-2977-8554-9CB8-72EB6911EDE3}"/>
                </a:ext>
              </a:extLst>
            </p:cNvPr>
            <p:cNvCxnSpPr/>
            <p:nvPr/>
          </p:nvCxnSpPr>
          <p:spPr>
            <a:xfrm flipH="1">
              <a:off x="7610475" y="3171825"/>
              <a:ext cx="695325" cy="163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29E08A-5D08-4307-57BE-B6AAC6992EF7}"/>
                </a:ext>
              </a:extLst>
            </p:cNvPr>
            <p:cNvSpPr txBox="1"/>
            <p:nvPr/>
          </p:nvSpPr>
          <p:spPr>
            <a:xfrm>
              <a:off x="7696200" y="2686050"/>
              <a:ext cx="1348639" cy="369332"/>
            </a:xfrm>
            <a:prstGeom prst="rect">
              <a:avLst/>
            </a:prstGeom>
            <a:noFill/>
          </p:spPr>
          <p:txBody>
            <a:bodyPr wrap="none" rtlCol="0">
              <a:spAutoFit/>
            </a:bodyPr>
            <a:lstStyle/>
            <a:p>
              <a:r>
                <a:rPr lang="en-US" dirty="0"/>
                <a:t>Shaded area</a:t>
              </a:r>
            </a:p>
          </p:txBody>
        </p:sp>
      </p:grpSp>
    </p:spTree>
    <p:extLst>
      <p:ext uri="{BB962C8B-B14F-4D97-AF65-F5344CB8AC3E}">
        <p14:creationId xmlns:p14="http://schemas.microsoft.com/office/powerpoint/2010/main" val="214184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BCB5-BE6B-281F-DC0A-A2B8AB62E05E}"/>
              </a:ext>
            </a:extLst>
          </p:cNvPr>
          <p:cNvSpPr>
            <a:spLocks noGrp="1"/>
          </p:cNvSpPr>
          <p:nvPr>
            <p:ph type="title"/>
          </p:nvPr>
        </p:nvSpPr>
        <p:spPr/>
        <p:txBody>
          <a:bodyPr/>
          <a:lstStyle/>
          <a:p>
            <a:pPr algn="ctr"/>
            <a:r>
              <a:rPr lang="en-US" dirty="0"/>
              <a:t>Question 3, T-Test – Step 2</a:t>
            </a:r>
          </a:p>
        </p:txBody>
      </p:sp>
      <p:sp>
        <p:nvSpPr>
          <p:cNvPr id="3" name="Content Placeholder 2">
            <a:extLst>
              <a:ext uri="{FF2B5EF4-FFF2-40B4-BE49-F238E27FC236}">
                <a16:creationId xmlns:a16="http://schemas.microsoft.com/office/drawing/2014/main" id="{6B0DB6B7-5E0D-D14B-41E9-DBA91646D2BC}"/>
              </a:ext>
            </a:extLst>
          </p:cNvPr>
          <p:cNvSpPr>
            <a:spLocks noGrp="1"/>
          </p:cNvSpPr>
          <p:nvPr>
            <p:ph idx="1"/>
          </p:nvPr>
        </p:nvSpPr>
        <p:spPr/>
        <p:txBody>
          <a:bodyPr/>
          <a:lstStyle/>
          <a:p>
            <a:r>
              <a:rPr lang="en-US" dirty="0"/>
              <a:t>To find the critical values we use the T-table:</a:t>
            </a:r>
          </a:p>
          <a:p>
            <a:pPr lvl="1"/>
            <a:r>
              <a:rPr lang="en-US" dirty="0"/>
              <a:t>T-value (Critical Value) from the T-table is: </a:t>
            </a:r>
          </a:p>
          <a:p>
            <a:pPr lvl="2"/>
            <a:r>
              <a:rPr lang="en-US" dirty="0"/>
              <a:t>6 degrees of freedom</a:t>
            </a:r>
          </a:p>
          <a:p>
            <a:pPr lvl="2"/>
            <a:r>
              <a:rPr lang="en-US" dirty="0"/>
              <a:t>.05 one tail interval</a:t>
            </a:r>
          </a:p>
          <a:p>
            <a:pPr lvl="1"/>
            <a:r>
              <a:rPr lang="en-US" dirty="0"/>
              <a:t>T = 1.934</a:t>
            </a:r>
          </a:p>
          <a:p>
            <a:pPr lvl="2"/>
            <a:endParaRPr lang="en-US" dirty="0"/>
          </a:p>
        </p:txBody>
      </p:sp>
      <p:grpSp>
        <p:nvGrpSpPr>
          <p:cNvPr id="22" name="Group 21">
            <a:extLst>
              <a:ext uri="{FF2B5EF4-FFF2-40B4-BE49-F238E27FC236}">
                <a16:creationId xmlns:a16="http://schemas.microsoft.com/office/drawing/2014/main" id="{3816E935-A3EB-AC06-583D-6DE78A0A7261}"/>
              </a:ext>
            </a:extLst>
          </p:cNvPr>
          <p:cNvGrpSpPr/>
          <p:nvPr/>
        </p:nvGrpSpPr>
        <p:grpSpPr>
          <a:xfrm>
            <a:off x="4219575" y="2914649"/>
            <a:ext cx="7820025" cy="3722133"/>
            <a:chOff x="4162425" y="3086099"/>
            <a:chExt cx="7820025" cy="3722133"/>
          </a:xfrm>
        </p:grpSpPr>
        <p:sp>
          <p:nvSpPr>
            <p:cNvPr id="15" name="TextBox 14">
              <a:extLst>
                <a:ext uri="{FF2B5EF4-FFF2-40B4-BE49-F238E27FC236}">
                  <a16:creationId xmlns:a16="http://schemas.microsoft.com/office/drawing/2014/main" id="{DF368753-37B0-C280-C8F7-32EBD0BE4CE9}"/>
                </a:ext>
              </a:extLst>
            </p:cNvPr>
            <p:cNvSpPr txBox="1"/>
            <p:nvPr/>
          </p:nvSpPr>
          <p:spPr>
            <a:xfrm>
              <a:off x="4162425" y="6048375"/>
              <a:ext cx="261610" cy="369332"/>
            </a:xfrm>
            <a:prstGeom prst="rect">
              <a:avLst/>
            </a:prstGeom>
            <a:noFill/>
          </p:spPr>
          <p:txBody>
            <a:bodyPr wrap="none" rtlCol="0">
              <a:spAutoFit/>
            </a:bodyPr>
            <a:lstStyle/>
            <a:p>
              <a:r>
                <a:rPr lang="en-US" dirty="0"/>
                <a:t>t</a:t>
              </a:r>
            </a:p>
          </p:txBody>
        </p:sp>
        <p:cxnSp>
          <p:nvCxnSpPr>
            <p:cNvPr id="17" name="Straight Connector 16">
              <a:extLst>
                <a:ext uri="{FF2B5EF4-FFF2-40B4-BE49-F238E27FC236}">
                  <a16:creationId xmlns:a16="http://schemas.microsoft.com/office/drawing/2014/main" id="{EA7A2312-EE05-0FD5-0C79-404E2386D225}"/>
                </a:ext>
              </a:extLst>
            </p:cNvPr>
            <p:cNvCxnSpPr>
              <a:cxnSpLocks/>
            </p:cNvCxnSpPr>
            <p:nvPr/>
          </p:nvCxnSpPr>
          <p:spPr>
            <a:xfrm>
              <a:off x="10223500" y="6181725"/>
              <a:ext cx="0" cy="252413"/>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5" name="Graphic 4" descr="Normal Distribution outline">
              <a:extLst>
                <a:ext uri="{FF2B5EF4-FFF2-40B4-BE49-F238E27FC236}">
                  <a16:creationId xmlns:a16="http://schemas.microsoft.com/office/drawing/2014/main" id="{0A81D471-933F-034C-9DDD-5CEBE22BFD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3086099"/>
              <a:ext cx="7810500" cy="3228975"/>
            </a:xfrm>
            <a:prstGeom prst="rect">
              <a:avLst/>
            </a:prstGeom>
          </p:spPr>
        </p:pic>
        <p:sp>
          <p:nvSpPr>
            <p:cNvPr id="6" name="TextBox 5">
              <a:extLst>
                <a:ext uri="{FF2B5EF4-FFF2-40B4-BE49-F238E27FC236}">
                  <a16:creationId xmlns:a16="http://schemas.microsoft.com/office/drawing/2014/main" id="{F97AFE79-4FEC-1AFD-BE25-B70929547475}"/>
                </a:ext>
              </a:extLst>
            </p:cNvPr>
            <p:cNvSpPr txBox="1"/>
            <p:nvPr/>
          </p:nvSpPr>
          <p:spPr>
            <a:xfrm>
              <a:off x="8245021" y="5847554"/>
              <a:ext cx="480786" cy="298815"/>
            </a:xfrm>
            <a:prstGeom prst="rect">
              <a:avLst/>
            </a:prstGeom>
            <a:noFill/>
          </p:spPr>
          <p:txBody>
            <a:bodyPr wrap="square" rtlCol="0">
              <a:spAutoFit/>
            </a:bodyPr>
            <a:lstStyle/>
            <a:p>
              <a:r>
                <a:rPr lang="en-US" dirty="0"/>
                <a:t>21</a:t>
              </a:r>
            </a:p>
          </p:txBody>
        </p:sp>
        <p:cxnSp>
          <p:nvCxnSpPr>
            <p:cNvPr id="7" name="Straight Connector 6">
              <a:extLst>
                <a:ext uri="{FF2B5EF4-FFF2-40B4-BE49-F238E27FC236}">
                  <a16:creationId xmlns:a16="http://schemas.microsoft.com/office/drawing/2014/main" id="{D22301E0-F5D8-61E5-D2C8-AC7CF16B4AE4}"/>
                </a:ext>
              </a:extLst>
            </p:cNvPr>
            <p:cNvCxnSpPr>
              <a:cxnSpLocks/>
            </p:cNvCxnSpPr>
            <p:nvPr/>
          </p:nvCxnSpPr>
          <p:spPr>
            <a:xfrm>
              <a:off x="10204450" y="5405720"/>
              <a:ext cx="0" cy="44183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73A43E-A49A-88F5-BB60-CA8C8F8C9ECF}"/>
                </a:ext>
              </a:extLst>
            </p:cNvPr>
            <p:cNvCxnSpPr/>
            <p:nvPr/>
          </p:nvCxnSpPr>
          <p:spPr>
            <a:xfrm flipH="1">
              <a:off x="10503807" y="4812329"/>
              <a:ext cx="290286" cy="71669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777785B-95A2-DDAD-2BC7-C01F820CA9B1}"/>
                </a:ext>
              </a:extLst>
            </p:cNvPr>
            <p:cNvSpPr txBox="1"/>
            <p:nvPr/>
          </p:nvSpPr>
          <p:spPr>
            <a:xfrm>
              <a:off x="10558236" y="4434716"/>
              <a:ext cx="453726" cy="298815"/>
            </a:xfrm>
            <a:prstGeom prst="rect">
              <a:avLst/>
            </a:prstGeom>
            <a:noFill/>
          </p:spPr>
          <p:txBody>
            <a:bodyPr wrap="none" rtlCol="0">
              <a:spAutoFit/>
            </a:bodyPr>
            <a:lstStyle/>
            <a:p>
              <a:r>
                <a:rPr lang="en-US" dirty="0"/>
                <a:t>.05</a:t>
              </a:r>
            </a:p>
          </p:txBody>
        </p:sp>
        <p:cxnSp>
          <p:nvCxnSpPr>
            <p:cNvPr id="10" name="Straight Connector 9">
              <a:extLst>
                <a:ext uri="{FF2B5EF4-FFF2-40B4-BE49-F238E27FC236}">
                  <a16:creationId xmlns:a16="http://schemas.microsoft.com/office/drawing/2014/main" id="{2F2A4BE9-46C2-5E9E-2269-976E020F2B2F}"/>
                </a:ext>
              </a:extLst>
            </p:cNvPr>
            <p:cNvCxnSpPr>
              <a:cxnSpLocks/>
            </p:cNvCxnSpPr>
            <p:nvPr/>
          </p:nvCxnSpPr>
          <p:spPr>
            <a:xfrm>
              <a:off x="8399236" y="3918388"/>
              <a:ext cx="9070" cy="1857239"/>
            </a:xfrm>
            <a:prstGeom prst="line">
              <a:avLst/>
            </a:prstGeom>
            <a:ln w="171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FF36F5-2E9B-9144-DF09-F8033E09508A}"/>
                </a:ext>
              </a:extLst>
            </p:cNvPr>
            <p:cNvCxnSpPr/>
            <p:nvPr/>
          </p:nvCxnSpPr>
          <p:spPr>
            <a:xfrm flipH="1">
              <a:off x="9088664" y="3771967"/>
              <a:ext cx="662214" cy="132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E91201-5E66-51BE-F9A5-069ADE585157}"/>
                </a:ext>
              </a:extLst>
            </p:cNvPr>
            <p:cNvSpPr txBox="1"/>
            <p:nvPr/>
          </p:nvSpPr>
          <p:spPr>
            <a:xfrm>
              <a:off x="9170307" y="3378941"/>
              <a:ext cx="1284418" cy="298815"/>
            </a:xfrm>
            <a:prstGeom prst="rect">
              <a:avLst/>
            </a:prstGeom>
            <a:noFill/>
          </p:spPr>
          <p:txBody>
            <a:bodyPr wrap="none" rtlCol="0">
              <a:spAutoFit/>
            </a:bodyPr>
            <a:lstStyle/>
            <a:p>
              <a:r>
                <a:rPr lang="en-US" dirty="0"/>
                <a:t>Shaded area</a:t>
              </a:r>
            </a:p>
          </p:txBody>
        </p:sp>
        <p:cxnSp>
          <p:nvCxnSpPr>
            <p:cNvPr id="14" name="Straight Connector 13">
              <a:extLst>
                <a:ext uri="{FF2B5EF4-FFF2-40B4-BE49-F238E27FC236}">
                  <a16:creationId xmlns:a16="http://schemas.microsoft.com/office/drawing/2014/main" id="{AB900F09-2AEF-33D5-C18D-A819A786C26B}"/>
                </a:ext>
              </a:extLst>
            </p:cNvPr>
            <p:cNvCxnSpPr/>
            <p:nvPr/>
          </p:nvCxnSpPr>
          <p:spPr>
            <a:xfrm>
              <a:off x="5362575" y="6315074"/>
              <a:ext cx="5649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D4FAAFD-C861-965C-AC80-9CD6C76F84D5}"/>
                </a:ext>
              </a:extLst>
            </p:cNvPr>
            <p:cNvSpPr txBox="1"/>
            <p:nvPr/>
          </p:nvSpPr>
          <p:spPr>
            <a:xfrm>
              <a:off x="9894207" y="6417707"/>
              <a:ext cx="710451" cy="369332"/>
            </a:xfrm>
            <a:prstGeom prst="rect">
              <a:avLst/>
            </a:prstGeom>
            <a:noFill/>
          </p:spPr>
          <p:txBody>
            <a:bodyPr wrap="none" rtlCol="0">
              <a:spAutoFit/>
            </a:bodyPr>
            <a:lstStyle/>
            <a:p>
              <a:r>
                <a:rPr lang="en-US" dirty="0"/>
                <a:t>1.934</a:t>
              </a:r>
            </a:p>
          </p:txBody>
        </p:sp>
        <p:sp>
          <p:nvSpPr>
            <p:cNvPr id="21" name="TextBox 20">
              <a:extLst>
                <a:ext uri="{FF2B5EF4-FFF2-40B4-BE49-F238E27FC236}">
                  <a16:creationId xmlns:a16="http://schemas.microsoft.com/office/drawing/2014/main" id="{1784C0CB-FB5D-2668-E406-04AF685F90EE}"/>
                </a:ext>
              </a:extLst>
            </p:cNvPr>
            <p:cNvSpPr txBox="1"/>
            <p:nvPr/>
          </p:nvSpPr>
          <p:spPr>
            <a:xfrm>
              <a:off x="9010650" y="6438900"/>
              <a:ext cx="627095" cy="369332"/>
            </a:xfrm>
            <a:prstGeom prst="rect">
              <a:avLst/>
            </a:prstGeom>
            <a:noFill/>
          </p:spPr>
          <p:txBody>
            <a:bodyPr wrap="none" rtlCol="0">
              <a:spAutoFit/>
            </a:bodyPr>
            <a:lstStyle/>
            <a:p>
              <a:r>
                <a:rPr lang="en-US" dirty="0"/>
                <a:t>t </a:t>
              </a:r>
              <a:r>
                <a:rPr lang="en-US" baseline="-25000" dirty="0"/>
                <a:t>.05,6</a:t>
              </a:r>
            </a:p>
          </p:txBody>
        </p:sp>
      </p:grpSp>
    </p:spTree>
    <p:extLst>
      <p:ext uri="{BB962C8B-B14F-4D97-AF65-F5344CB8AC3E}">
        <p14:creationId xmlns:p14="http://schemas.microsoft.com/office/powerpoint/2010/main" val="413749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DFF-1659-2E29-432E-664A6818CCC6}"/>
              </a:ext>
            </a:extLst>
          </p:cNvPr>
          <p:cNvSpPr>
            <a:spLocks noGrp="1"/>
          </p:cNvSpPr>
          <p:nvPr>
            <p:ph type="title"/>
          </p:nvPr>
        </p:nvSpPr>
        <p:spPr/>
        <p:txBody>
          <a:bodyPr/>
          <a:lstStyle/>
          <a:p>
            <a:pPr algn="ctr"/>
            <a:r>
              <a:rPr lang="en-US" dirty="0"/>
              <a:t>Question 3, T-Test – Step 3</a:t>
            </a:r>
          </a:p>
        </p:txBody>
      </p:sp>
      <p:sp>
        <p:nvSpPr>
          <p:cNvPr id="3" name="Content Placeholder 2">
            <a:extLst>
              <a:ext uri="{FF2B5EF4-FFF2-40B4-BE49-F238E27FC236}">
                <a16:creationId xmlns:a16="http://schemas.microsoft.com/office/drawing/2014/main" id="{78C663A2-CF35-7428-D1F3-9B8B8F9497D6}"/>
              </a:ext>
            </a:extLst>
          </p:cNvPr>
          <p:cNvSpPr>
            <a:spLocks noGrp="1"/>
          </p:cNvSpPr>
          <p:nvPr>
            <p:ph idx="1"/>
          </p:nvPr>
        </p:nvSpPr>
        <p:spPr/>
        <p:txBody>
          <a:bodyPr/>
          <a:lstStyle/>
          <a:p>
            <a:r>
              <a:rPr lang="en-US" dirty="0"/>
              <a:t>Step 3: Plug in the known values to calculate the t-score:</a:t>
            </a:r>
          </a:p>
          <a:p>
            <a:pPr lvl="1"/>
            <a:r>
              <a:rPr lang="en-US" dirty="0" err="1"/>
              <a:t>X</a:t>
            </a:r>
            <a:r>
              <a:rPr lang="en-US" baseline="-25000" dirty="0" err="1"/>
              <a:t>bar</a:t>
            </a:r>
            <a:r>
              <a:rPr lang="en-US" dirty="0"/>
              <a:t> = 29.85714</a:t>
            </a:r>
          </a:p>
          <a:p>
            <a:pPr lvl="1"/>
            <a:r>
              <a:rPr lang="el-GR" b="0" i="0" dirty="0">
                <a:solidFill>
                  <a:srgbClr val="4A4A4A"/>
                </a:solidFill>
                <a:effectLst/>
                <a:latin typeface="open sans" panose="020B0606030504020204" pitchFamily="34" charset="0"/>
              </a:rPr>
              <a:t>μ</a:t>
            </a:r>
            <a:r>
              <a:rPr lang="en-US" b="0" i="0" baseline="-25000" dirty="0">
                <a:solidFill>
                  <a:srgbClr val="4A4A4A"/>
                </a:solidFill>
                <a:effectLst/>
                <a:latin typeface="open sans" panose="020B0606030504020204" pitchFamily="34" charset="0"/>
              </a:rPr>
              <a:t>o</a:t>
            </a:r>
            <a:r>
              <a:rPr lang="en-US" dirty="0"/>
              <a:t> = 21</a:t>
            </a:r>
          </a:p>
          <a:p>
            <a:pPr lvl="1"/>
            <a:r>
              <a:rPr lang="en-US" dirty="0"/>
              <a:t>s = 7.081162</a:t>
            </a:r>
          </a:p>
          <a:p>
            <a:pPr lvl="1"/>
            <a:r>
              <a:rPr lang="en-US" dirty="0"/>
              <a:t>n = 7</a:t>
            </a:r>
          </a:p>
          <a:p>
            <a:pPr lvl="1"/>
            <a:endParaRPr lang="en-US" dirty="0"/>
          </a:p>
          <a:p>
            <a:pPr lvl="1"/>
            <a:r>
              <a:rPr lang="en-US" dirty="0"/>
              <a:t>t = 3.309315</a:t>
            </a:r>
          </a:p>
          <a:p>
            <a:pPr lvl="1"/>
            <a:endParaRPr lang="en-US" dirty="0"/>
          </a:p>
          <a:p>
            <a:pPr marL="457200" lvl="1" indent="0">
              <a:buNone/>
            </a:pPr>
            <a:endParaRPr lang="en-US" dirty="0"/>
          </a:p>
        </p:txBody>
      </p:sp>
      <p:pic>
        <p:nvPicPr>
          <p:cNvPr id="5" name="Picture 4">
            <a:extLst>
              <a:ext uri="{FF2B5EF4-FFF2-40B4-BE49-F238E27FC236}">
                <a16:creationId xmlns:a16="http://schemas.microsoft.com/office/drawing/2014/main" id="{351DC4F3-5A42-BC0C-19D2-5BE4E7146B19}"/>
              </a:ext>
            </a:extLst>
          </p:cNvPr>
          <p:cNvPicPr>
            <a:picLocks noChangeAspect="1"/>
          </p:cNvPicPr>
          <p:nvPr/>
        </p:nvPicPr>
        <p:blipFill>
          <a:blip r:embed="rId2"/>
          <a:stretch>
            <a:fillRect/>
          </a:stretch>
        </p:blipFill>
        <p:spPr>
          <a:xfrm>
            <a:off x="3871834" y="2771704"/>
            <a:ext cx="1114581" cy="1009791"/>
          </a:xfrm>
          <a:prstGeom prst="rect">
            <a:avLst/>
          </a:prstGeom>
        </p:spPr>
      </p:pic>
      <p:grpSp>
        <p:nvGrpSpPr>
          <p:cNvPr id="6" name="Group 5">
            <a:extLst>
              <a:ext uri="{FF2B5EF4-FFF2-40B4-BE49-F238E27FC236}">
                <a16:creationId xmlns:a16="http://schemas.microsoft.com/office/drawing/2014/main" id="{BD6D45AF-B308-63D5-1AAE-0BB3A999672E}"/>
              </a:ext>
            </a:extLst>
          </p:cNvPr>
          <p:cNvGrpSpPr/>
          <p:nvPr/>
        </p:nvGrpSpPr>
        <p:grpSpPr>
          <a:xfrm>
            <a:off x="4219575" y="2914649"/>
            <a:ext cx="7820025" cy="3722133"/>
            <a:chOff x="4162425" y="3086099"/>
            <a:chExt cx="7820025" cy="3722133"/>
          </a:xfrm>
        </p:grpSpPr>
        <p:sp>
          <p:nvSpPr>
            <p:cNvPr id="7" name="TextBox 6">
              <a:extLst>
                <a:ext uri="{FF2B5EF4-FFF2-40B4-BE49-F238E27FC236}">
                  <a16:creationId xmlns:a16="http://schemas.microsoft.com/office/drawing/2014/main" id="{7EC0F315-EA5F-81E7-8235-270A15A71A0F}"/>
                </a:ext>
              </a:extLst>
            </p:cNvPr>
            <p:cNvSpPr txBox="1"/>
            <p:nvPr/>
          </p:nvSpPr>
          <p:spPr>
            <a:xfrm>
              <a:off x="4162425" y="6048375"/>
              <a:ext cx="261610" cy="369332"/>
            </a:xfrm>
            <a:prstGeom prst="rect">
              <a:avLst/>
            </a:prstGeom>
            <a:noFill/>
          </p:spPr>
          <p:txBody>
            <a:bodyPr wrap="none" rtlCol="0">
              <a:spAutoFit/>
            </a:bodyPr>
            <a:lstStyle/>
            <a:p>
              <a:r>
                <a:rPr lang="en-US" dirty="0"/>
                <a:t>t</a:t>
              </a:r>
            </a:p>
          </p:txBody>
        </p:sp>
        <p:cxnSp>
          <p:nvCxnSpPr>
            <p:cNvPr id="8" name="Straight Connector 7">
              <a:extLst>
                <a:ext uri="{FF2B5EF4-FFF2-40B4-BE49-F238E27FC236}">
                  <a16:creationId xmlns:a16="http://schemas.microsoft.com/office/drawing/2014/main" id="{E5E09183-0EA6-D439-BE81-70AA31C8215B}"/>
                </a:ext>
              </a:extLst>
            </p:cNvPr>
            <p:cNvCxnSpPr>
              <a:cxnSpLocks/>
            </p:cNvCxnSpPr>
            <p:nvPr/>
          </p:nvCxnSpPr>
          <p:spPr>
            <a:xfrm>
              <a:off x="10223500" y="6181725"/>
              <a:ext cx="0" cy="252413"/>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9" name="Graphic 8" descr="Normal Distribution outline">
              <a:extLst>
                <a:ext uri="{FF2B5EF4-FFF2-40B4-BE49-F238E27FC236}">
                  <a16:creationId xmlns:a16="http://schemas.microsoft.com/office/drawing/2014/main" id="{4AD5861C-D88C-201A-C176-6883C64F73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71950" y="3086099"/>
              <a:ext cx="7810500" cy="3228975"/>
            </a:xfrm>
            <a:prstGeom prst="rect">
              <a:avLst/>
            </a:prstGeom>
          </p:spPr>
        </p:pic>
        <p:sp>
          <p:nvSpPr>
            <p:cNvPr id="10" name="TextBox 9">
              <a:extLst>
                <a:ext uri="{FF2B5EF4-FFF2-40B4-BE49-F238E27FC236}">
                  <a16:creationId xmlns:a16="http://schemas.microsoft.com/office/drawing/2014/main" id="{DA028762-1E10-C446-44A9-85BEDB9BAB34}"/>
                </a:ext>
              </a:extLst>
            </p:cNvPr>
            <p:cNvSpPr txBox="1"/>
            <p:nvPr/>
          </p:nvSpPr>
          <p:spPr>
            <a:xfrm>
              <a:off x="8245021" y="5847554"/>
              <a:ext cx="480786" cy="298815"/>
            </a:xfrm>
            <a:prstGeom prst="rect">
              <a:avLst/>
            </a:prstGeom>
            <a:noFill/>
          </p:spPr>
          <p:txBody>
            <a:bodyPr wrap="square" rtlCol="0">
              <a:spAutoFit/>
            </a:bodyPr>
            <a:lstStyle/>
            <a:p>
              <a:r>
                <a:rPr lang="en-US" dirty="0"/>
                <a:t>21</a:t>
              </a:r>
            </a:p>
          </p:txBody>
        </p:sp>
        <p:cxnSp>
          <p:nvCxnSpPr>
            <p:cNvPr id="11" name="Straight Connector 10">
              <a:extLst>
                <a:ext uri="{FF2B5EF4-FFF2-40B4-BE49-F238E27FC236}">
                  <a16:creationId xmlns:a16="http://schemas.microsoft.com/office/drawing/2014/main" id="{28F0890A-6952-ABAF-7CCA-011F288E42BE}"/>
                </a:ext>
              </a:extLst>
            </p:cNvPr>
            <p:cNvCxnSpPr>
              <a:cxnSpLocks/>
            </p:cNvCxnSpPr>
            <p:nvPr/>
          </p:nvCxnSpPr>
          <p:spPr>
            <a:xfrm>
              <a:off x="10204450" y="5405720"/>
              <a:ext cx="0" cy="44183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4EA31FD-FF00-E755-1A73-B5954E06EB55}"/>
                </a:ext>
              </a:extLst>
            </p:cNvPr>
            <p:cNvCxnSpPr/>
            <p:nvPr/>
          </p:nvCxnSpPr>
          <p:spPr>
            <a:xfrm flipH="1">
              <a:off x="10503807" y="4812329"/>
              <a:ext cx="290286" cy="71669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5B5AB6-C8C4-CF17-ABEF-2E0E3B0C85EC}"/>
                </a:ext>
              </a:extLst>
            </p:cNvPr>
            <p:cNvSpPr txBox="1"/>
            <p:nvPr/>
          </p:nvSpPr>
          <p:spPr>
            <a:xfrm>
              <a:off x="10558236" y="4434716"/>
              <a:ext cx="453726" cy="298815"/>
            </a:xfrm>
            <a:prstGeom prst="rect">
              <a:avLst/>
            </a:prstGeom>
            <a:noFill/>
          </p:spPr>
          <p:txBody>
            <a:bodyPr wrap="none" rtlCol="0">
              <a:spAutoFit/>
            </a:bodyPr>
            <a:lstStyle/>
            <a:p>
              <a:r>
                <a:rPr lang="en-US" dirty="0"/>
                <a:t>.05</a:t>
              </a:r>
            </a:p>
          </p:txBody>
        </p:sp>
        <p:cxnSp>
          <p:nvCxnSpPr>
            <p:cNvPr id="14" name="Straight Connector 13">
              <a:extLst>
                <a:ext uri="{FF2B5EF4-FFF2-40B4-BE49-F238E27FC236}">
                  <a16:creationId xmlns:a16="http://schemas.microsoft.com/office/drawing/2014/main" id="{AFF9A1FF-E582-2B15-1BB7-E1DE7771082C}"/>
                </a:ext>
              </a:extLst>
            </p:cNvPr>
            <p:cNvCxnSpPr>
              <a:cxnSpLocks/>
            </p:cNvCxnSpPr>
            <p:nvPr/>
          </p:nvCxnSpPr>
          <p:spPr>
            <a:xfrm>
              <a:off x="8399236" y="3918388"/>
              <a:ext cx="9070" cy="1857239"/>
            </a:xfrm>
            <a:prstGeom prst="line">
              <a:avLst/>
            </a:prstGeom>
            <a:ln w="171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29D054-2A89-8A0D-85BC-D0C08828D0D3}"/>
                </a:ext>
              </a:extLst>
            </p:cNvPr>
            <p:cNvCxnSpPr/>
            <p:nvPr/>
          </p:nvCxnSpPr>
          <p:spPr>
            <a:xfrm flipH="1">
              <a:off x="9088664" y="3771967"/>
              <a:ext cx="662214" cy="132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A1313C5-2DAA-ABC6-CB2E-8F67025F405F}"/>
                </a:ext>
              </a:extLst>
            </p:cNvPr>
            <p:cNvSpPr txBox="1"/>
            <p:nvPr/>
          </p:nvSpPr>
          <p:spPr>
            <a:xfrm>
              <a:off x="9170307" y="3378941"/>
              <a:ext cx="1284418" cy="298815"/>
            </a:xfrm>
            <a:prstGeom prst="rect">
              <a:avLst/>
            </a:prstGeom>
            <a:noFill/>
          </p:spPr>
          <p:txBody>
            <a:bodyPr wrap="none" rtlCol="0">
              <a:spAutoFit/>
            </a:bodyPr>
            <a:lstStyle/>
            <a:p>
              <a:r>
                <a:rPr lang="en-US" dirty="0"/>
                <a:t>Shaded area</a:t>
              </a:r>
            </a:p>
          </p:txBody>
        </p:sp>
        <p:cxnSp>
          <p:nvCxnSpPr>
            <p:cNvPr id="17" name="Straight Connector 16">
              <a:extLst>
                <a:ext uri="{FF2B5EF4-FFF2-40B4-BE49-F238E27FC236}">
                  <a16:creationId xmlns:a16="http://schemas.microsoft.com/office/drawing/2014/main" id="{5A66B3A1-C11F-AE3C-498F-CE46CEEE3876}"/>
                </a:ext>
              </a:extLst>
            </p:cNvPr>
            <p:cNvCxnSpPr/>
            <p:nvPr/>
          </p:nvCxnSpPr>
          <p:spPr>
            <a:xfrm>
              <a:off x="5362575" y="6315074"/>
              <a:ext cx="5649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35B1C55-D044-7DD3-C9E9-0BCDFC4E9EA8}"/>
                </a:ext>
              </a:extLst>
            </p:cNvPr>
            <p:cNvSpPr txBox="1"/>
            <p:nvPr/>
          </p:nvSpPr>
          <p:spPr>
            <a:xfrm>
              <a:off x="9894207" y="6417707"/>
              <a:ext cx="710451" cy="369332"/>
            </a:xfrm>
            <a:prstGeom prst="rect">
              <a:avLst/>
            </a:prstGeom>
            <a:noFill/>
          </p:spPr>
          <p:txBody>
            <a:bodyPr wrap="none" rtlCol="0">
              <a:spAutoFit/>
            </a:bodyPr>
            <a:lstStyle/>
            <a:p>
              <a:r>
                <a:rPr lang="en-US" dirty="0"/>
                <a:t>1.934</a:t>
              </a:r>
            </a:p>
          </p:txBody>
        </p:sp>
        <p:sp>
          <p:nvSpPr>
            <p:cNvPr id="19" name="TextBox 18">
              <a:extLst>
                <a:ext uri="{FF2B5EF4-FFF2-40B4-BE49-F238E27FC236}">
                  <a16:creationId xmlns:a16="http://schemas.microsoft.com/office/drawing/2014/main" id="{3DEA580F-44CE-BA41-29F9-644DD17453E9}"/>
                </a:ext>
              </a:extLst>
            </p:cNvPr>
            <p:cNvSpPr txBox="1"/>
            <p:nvPr/>
          </p:nvSpPr>
          <p:spPr>
            <a:xfrm>
              <a:off x="9010650" y="6438900"/>
              <a:ext cx="627095" cy="369332"/>
            </a:xfrm>
            <a:prstGeom prst="rect">
              <a:avLst/>
            </a:prstGeom>
            <a:noFill/>
          </p:spPr>
          <p:txBody>
            <a:bodyPr wrap="none" rtlCol="0">
              <a:spAutoFit/>
            </a:bodyPr>
            <a:lstStyle/>
            <a:p>
              <a:r>
                <a:rPr lang="en-US" dirty="0"/>
                <a:t>t </a:t>
              </a:r>
              <a:r>
                <a:rPr lang="en-US" baseline="-25000" dirty="0"/>
                <a:t>.05,6</a:t>
              </a:r>
            </a:p>
          </p:txBody>
        </p:sp>
      </p:grpSp>
      <p:cxnSp>
        <p:nvCxnSpPr>
          <p:cNvPr id="21" name="Straight Connector 20">
            <a:extLst>
              <a:ext uri="{FF2B5EF4-FFF2-40B4-BE49-F238E27FC236}">
                <a16:creationId xmlns:a16="http://schemas.microsoft.com/office/drawing/2014/main" id="{DBADE694-F997-F4CE-BB87-C4C1E8E27416}"/>
              </a:ext>
            </a:extLst>
          </p:cNvPr>
          <p:cNvCxnSpPr/>
          <p:nvPr/>
        </p:nvCxnSpPr>
        <p:spPr>
          <a:xfrm>
            <a:off x="10934700" y="5981700"/>
            <a:ext cx="0" cy="295275"/>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05F2D3-4291-E642-BE93-BC6539548917}"/>
              </a:ext>
            </a:extLst>
          </p:cNvPr>
          <p:cNvSpPr txBox="1"/>
          <p:nvPr/>
        </p:nvSpPr>
        <p:spPr>
          <a:xfrm>
            <a:off x="10982325" y="6262688"/>
            <a:ext cx="1061509" cy="369332"/>
          </a:xfrm>
          <a:prstGeom prst="rect">
            <a:avLst/>
          </a:prstGeom>
          <a:noFill/>
        </p:spPr>
        <p:txBody>
          <a:bodyPr wrap="none" rtlCol="0">
            <a:spAutoFit/>
          </a:bodyPr>
          <a:lstStyle/>
          <a:p>
            <a:r>
              <a:rPr lang="en-US" dirty="0"/>
              <a:t>3.309315</a:t>
            </a:r>
          </a:p>
        </p:txBody>
      </p:sp>
    </p:spTree>
    <p:extLst>
      <p:ext uri="{BB962C8B-B14F-4D97-AF65-F5344CB8AC3E}">
        <p14:creationId xmlns:p14="http://schemas.microsoft.com/office/powerpoint/2010/main" val="52496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2ABD-AB52-A2BB-3DA0-A3032E4C053B}"/>
              </a:ext>
            </a:extLst>
          </p:cNvPr>
          <p:cNvSpPr>
            <a:spLocks noGrp="1"/>
          </p:cNvSpPr>
          <p:nvPr>
            <p:ph type="title"/>
          </p:nvPr>
        </p:nvSpPr>
        <p:spPr/>
        <p:txBody>
          <a:bodyPr/>
          <a:lstStyle/>
          <a:p>
            <a:pPr algn="ctr"/>
            <a:r>
              <a:rPr lang="en-US" dirty="0"/>
              <a:t>Question 3, T-Test – Step 4</a:t>
            </a:r>
          </a:p>
        </p:txBody>
      </p:sp>
      <p:sp>
        <p:nvSpPr>
          <p:cNvPr id="3" name="Content Placeholder 2">
            <a:extLst>
              <a:ext uri="{FF2B5EF4-FFF2-40B4-BE49-F238E27FC236}">
                <a16:creationId xmlns:a16="http://schemas.microsoft.com/office/drawing/2014/main" id="{735F109D-D5E0-C5FE-9298-04EC2E7241CE}"/>
              </a:ext>
            </a:extLst>
          </p:cNvPr>
          <p:cNvSpPr>
            <a:spLocks noGrp="1"/>
          </p:cNvSpPr>
          <p:nvPr>
            <p:ph idx="1"/>
          </p:nvPr>
        </p:nvSpPr>
        <p:spPr/>
        <p:txBody>
          <a:bodyPr/>
          <a:lstStyle/>
          <a:p>
            <a:r>
              <a:rPr lang="en-US" dirty="0"/>
              <a:t>Find the p-value: the probability of observing something as extreme or more extreme than what was observed, by random chance, under the assumption that the null hypothesis is true.  </a:t>
            </a:r>
          </a:p>
          <a:p>
            <a:r>
              <a:rPr lang="en-US" dirty="0"/>
              <a:t>p-value = .00810928 </a:t>
            </a:r>
          </a:p>
        </p:txBody>
      </p:sp>
    </p:spTree>
    <p:extLst>
      <p:ext uri="{BB962C8B-B14F-4D97-AF65-F5344CB8AC3E}">
        <p14:creationId xmlns:p14="http://schemas.microsoft.com/office/powerpoint/2010/main" val="205270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98A8-F087-C88A-EDA7-75C8D363CD80}"/>
              </a:ext>
            </a:extLst>
          </p:cNvPr>
          <p:cNvSpPr>
            <a:spLocks noGrp="1"/>
          </p:cNvSpPr>
          <p:nvPr>
            <p:ph type="title"/>
          </p:nvPr>
        </p:nvSpPr>
        <p:spPr/>
        <p:txBody>
          <a:bodyPr/>
          <a:lstStyle/>
          <a:p>
            <a:pPr algn="ctr"/>
            <a:r>
              <a:rPr lang="en-US" dirty="0"/>
              <a:t>Question 3, T-Test – Step 5</a:t>
            </a:r>
          </a:p>
        </p:txBody>
      </p:sp>
      <p:sp>
        <p:nvSpPr>
          <p:cNvPr id="3" name="Content Placeholder 2">
            <a:extLst>
              <a:ext uri="{FF2B5EF4-FFF2-40B4-BE49-F238E27FC236}">
                <a16:creationId xmlns:a16="http://schemas.microsoft.com/office/drawing/2014/main" id="{2C63517A-712E-22A1-0F28-E74FAD25C8AE}"/>
              </a:ext>
            </a:extLst>
          </p:cNvPr>
          <p:cNvSpPr>
            <a:spLocks noGrp="1"/>
          </p:cNvSpPr>
          <p:nvPr>
            <p:ph idx="1"/>
          </p:nvPr>
        </p:nvSpPr>
        <p:spPr/>
        <p:txBody>
          <a:bodyPr/>
          <a:lstStyle/>
          <a:p>
            <a:r>
              <a:rPr lang="en-US" dirty="0"/>
              <a:t>Alpha = .05</a:t>
            </a:r>
          </a:p>
          <a:p>
            <a:r>
              <a:rPr lang="en-US" dirty="0"/>
              <a:t>p-value = . 00810928</a:t>
            </a:r>
          </a:p>
          <a:p>
            <a:endParaRPr lang="en-US" dirty="0"/>
          </a:p>
          <a:p>
            <a:r>
              <a:rPr lang="en-US" dirty="0"/>
              <a:t>When the p-value is less than alpha, we must reject the null hypothesis H</a:t>
            </a:r>
            <a:r>
              <a:rPr lang="en-US" baseline="-25000" dirty="0"/>
              <a:t>o</a:t>
            </a:r>
            <a:r>
              <a:rPr lang="en-US" dirty="0"/>
              <a:t>.  In this case, p-value is less than alpha so we must reject the null hypothesis.  </a:t>
            </a:r>
          </a:p>
        </p:txBody>
      </p:sp>
    </p:spTree>
    <p:extLst>
      <p:ext uri="{BB962C8B-B14F-4D97-AF65-F5344CB8AC3E}">
        <p14:creationId xmlns:p14="http://schemas.microsoft.com/office/powerpoint/2010/main" val="255173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07A7-1D97-7DE7-7BB7-2FAFBCE9F51D}"/>
              </a:ext>
            </a:extLst>
          </p:cNvPr>
          <p:cNvSpPr>
            <a:spLocks noGrp="1"/>
          </p:cNvSpPr>
          <p:nvPr>
            <p:ph type="title"/>
          </p:nvPr>
        </p:nvSpPr>
        <p:spPr>
          <a:xfrm>
            <a:off x="838200" y="365126"/>
            <a:ext cx="10515600" cy="809334"/>
          </a:xfrm>
        </p:spPr>
        <p:txBody>
          <a:bodyPr/>
          <a:lstStyle/>
          <a:p>
            <a:pPr algn="ctr"/>
            <a:r>
              <a:rPr lang="en-US" dirty="0"/>
              <a:t>Question 1 - Data Science Profile - mine</a:t>
            </a:r>
          </a:p>
        </p:txBody>
      </p:sp>
      <p:sp>
        <p:nvSpPr>
          <p:cNvPr id="3" name="Content Placeholder 2">
            <a:extLst>
              <a:ext uri="{FF2B5EF4-FFF2-40B4-BE49-F238E27FC236}">
                <a16:creationId xmlns:a16="http://schemas.microsoft.com/office/drawing/2014/main" id="{832C1130-4CBF-74A6-47FC-746197C9F495}"/>
              </a:ext>
            </a:extLst>
          </p:cNvPr>
          <p:cNvSpPr>
            <a:spLocks noGrp="1"/>
          </p:cNvSpPr>
          <p:nvPr>
            <p:ph idx="1"/>
          </p:nvPr>
        </p:nvSpPr>
        <p:spPr/>
        <p:txBody>
          <a:bodyPr>
            <a:normAutofit fontScale="92500" lnSpcReduction="20000"/>
          </a:bodyPr>
          <a:lstStyle/>
          <a:p>
            <a:r>
              <a:rPr lang="en-US" dirty="0"/>
              <a:t>Question 1: Data Science Profile: Make a bar plot for your data science profile. </a:t>
            </a:r>
          </a:p>
          <a:p>
            <a:r>
              <a:rPr lang="en-US" dirty="0"/>
              <a:t>Response: A very stimulating and subjective construction of major themes.  Utilizing the major “topics” outlined in chapter 1 of </a:t>
            </a:r>
            <a:r>
              <a:rPr lang="en-US" i="1" dirty="0"/>
              <a:t>“Doing Data Science”, </a:t>
            </a:r>
            <a:r>
              <a:rPr lang="en-US" dirty="0"/>
              <a:t>the bar chart that follows was constructed.  </a:t>
            </a:r>
          </a:p>
          <a:p>
            <a:r>
              <a:rPr lang="en-US" dirty="0"/>
              <a:t>The major topics:</a:t>
            </a:r>
          </a:p>
          <a:p>
            <a:pPr lvl="1"/>
            <a:r>
              <a:rPr lang="en-US" i="1" dirty="0"/>
              <a:t>Computer Science</a:t>
            </a:r>
          </a:p>
          <a:p>
            <a:pPr lvl="1"/>
            <a:r>
              <a:rPr lang="en-US" i="1" dirty="0"/>
              <a:t>Math</a:t>
            </a:r>
          </a:p>
          <a:p>
            <a:pPr lvl="1"/>
            <a:r>
              <a:rPr lang="en-US" i="1" dirty="0"/>
              <a:t>Statistics</a:t>
            </a:r>
          </a:p>
          <a:p>
            <a:pPr lvl="1"/>
            <a:r>
              <a:rPr lang="en-US" i="1" dirty="0"/>
              <a:t>Machine Learning</a:t>
            </a:r>
          </a:p>
          <a:p>
            <a:pPr lvl="1"/>
            <a:r>
              <a:rPr lang="en-US" i="1" dirty="0"/>
              <a:t>Domain Expertise</a:t>
            </a:r>
          </a:p>
          <a:p>
            <a:pPr lvl="1"/>
            <a:r>
              <a:rPr lang="en-US" i="1" dirty="0"/>
              <a:t>Communication and Presentation Skills</a:t>
            </a:r>
          </a:p>
          <a:p>
            <a:pPr lvl="1"/>
            <a:r>
              <a:rPr lang="en-US" i="1" dirty="0"/>
              <a:t>Data Visualization</a:t>
            </a:r>
          </a:p>
        </p:txBody>
      </p:sp>
    </p:spTree>
    <p:extLst>
      <p:ext uri="{BB962C8B-B14F-4D97-AF65-F5344CB8AC3E}">
        <p14:creationId xmlns:p14="http://schemas.microsoft.com/office/powerpoint/2010/main" val="383739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793C-6940-BF02-53AB-63B75DE4ABDE}"/>
              </a:ext>
            </a:extLst>
          </p:cNvPr>
          <p:cNvSpPr>
            <a:spLocks noGrp="1"/>
          </p:cNvSpPr>
          <p:nvPr>
            <p:ph type="title"/>
          </p:nvPr>
        </p:nvSpPr>
        <p:spPr/>
        <p:txBody>
          <a:bodyPr/>
          <a:lstStyle/>
          <a:p>
            <a:pPr algn="ctr"/>
            <a:r>
              <a:rPr lang="en-US" dirty="0"/>
              <a:t>Question 3, T-Test – Step 6</a:t>
            </a:r>
          </a:p>
        </p:txBody>
      </p:sp>
      <p:sp>
        <p:nvSpPr>
          <p:cNvPr id="3" name="Content Placeholder 2">
            <a:extLst>
              <a:ext uri="{FF2B5EF4-FFF2-40B4-BE49-F238E27FC236}">
                <a16:creationId xmlns:a16="http://schemas.microsoft.com/office/drawing/2014/main" id="{2A3BF260-9C06-04F0-AE3D-E15A529BA07F}"/>
              </a:ext>
            </a:extLst>
          </p:cNvPr>
          <p:cNvSpPr>
            <a:spLocks noGrp="1"/>
          </p:cNvSpPr>
          <p:nvPr>
            <p:ph idx="1"/>
          </p:nvPr>
        </p:nvSpPr>
        <p:spPr/>
        <p:txBody>
          <a:bodyPr/>
          <a:lstStyle/>
          <a:p>
            <a:r>
              <a:rPr lang="en-US" dirty="0"/>
              <a:t>Conclusion:  There is enough evidence, in fact strong evidence, that the true mean of the ages of the patrons of the Beach Comber are greater than 21.  The p-value is 0. 00810928, which is significantly smaller than alpha (.05).  The p-value is less than one sixth (1/6) of the value of the confidence interval.  Therefore, we can confidently reject the null hypothesis that the average age of the patrons at the Beach Comber is 21.  </a:t>
            </a:r>
          </a:p>
        </p:txBody>
      </p:sp>
    </p:spTree>
    <p:extLst>
      <p:ext uri="{BB962C8B-B14F-4D97-AF65-F5344CB8AC3E}">
        <p14:creationId xmlns:p14="http://schemas.microsoft.com/office/powerpoint/2010/main" val="49566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739B-C1BC-F6BC-5ACE-95546A10042A}"/>
              </a:ext>
            </a:extLst>
          </p:cNvPr>
          <p:cNvSpPr>
            <a:spLocks noGrp="1"/>
          </p:cNvSpPr>
          <p:nvPr>
            <p:ph type="title"/>
          </p:nvPr>
        </p:nvSpPr>
        <p:spPr/>
        <p:txBody>
          <a:bodyPr/>
          <a:lstStyle/>
          <a:p>
            <a:pPr algn="ctr"/>
            <a:r>
              <a:rPr lang="en-US" dirty="0"/>
              <a:t>Takeaways or Questions</a:t>
            </a:r>
          </a:p>
        </p:txBody>
      </p:sp>
      <p:sp>
        <p:nvSpPr>
          <p:cNvPr id="3" name="Content Placeholder 2">
            <a:extLst>
              <a:ext uri="{FF2B5EF4-FFF2-40B4-BE49-F238E27FC236}">
                <a16:creationId xmlns:a16="http://schemas.microsoft.com/office/drawing/2014/main" id="{7F1C15B8-F7CA-08BD-ADEE-73A52A7DEC2B}"/>
              </a:ext>
            </a:extLst>
          </p:cNvPr>
          <p:cNvSpPr>
            <a:spLocks noGrp="1"/>
          </p:cNvSpPr>
          <p:nvPr>
            <p:ph idx="1"/>
          </p:nvPr>
        </p:nvSpPr>
        <p:spPr>
          <a:xfrm>
            <a:off x="838200" y="1400175"/>
            <a:ext cx="10515600" cy="4776788"/>
          </a:xfrm>
        </p:spPr>
        <p:txBody>
          <a:bodyPr>
            <a:normAutofit/>
          </a:bodyPr>
          <a:lstStyle/>
          <a:p>
            <a:pPr marL="0" indent="0">
              <a:buNone/>
            </a:pPr>
            <a:r>
              <a:rPr lang="en-US" dirty="0"/>
              <a:t>Questions</a:t>
            </a:r>
          </a:p>
          <a:p>
            <a:r>
              <a:rPr lang="en-US" dirty="0"/>
              <a:t>I grabbed a “normal distribution” from the libraries of “icons” in </a:t>
            </a:r>
            <a:r>
              <a:rPr lang="en-US" dirty="0" err="1"/>
              <a:t>PPTx</a:t>
            </a:r>
            <a:r>
              <a:rPr lang="en-US" dirty="0"/>
              <a:t>.  Is there a better location for this type of art that can be shaded as needed?</a:t>
            </a:r>
          </a:p>
          <a:p>
            <a:r>
              <a:rPr lang="en-US" dirty="0"/>
              <a:t>How about </a:t>
            </a:r>
            <a:r>
              <a:rPr lang="el-GR" b="0" i="0" dirty="0">
                <a:solidFill>
                  <a:srgbClr val="4A4A4A"/>
                </a:solidFill>
                <a:effectLst/>
                <a:latin typeface="open sans" panose="020B0606030504020204" pitchFamily="34" charset="0"/>
              </a:rPr>
              <a:t>μ</a:t>
            </a:r>
            <a:r>
              <a:rPr lang="en-US" b="0" i="0" baseline="-25000" dirty="0">
                <a:solidFill>
                  <a:srgbClr val="4A4A4A"/>
                </a:solidFill>
                <a:effectLst/>
                <a:latin typeface="open sans" panose="020B0606030504020204" pitchFamily="34" charset="0"/>
              </a:rPr>
              <a:t>bar</a:t>
            </a:r>
            <a:r>
              <a:rPr lang="en-US" b="0" i="0" dirty="0">
                <a:solidFill>
                  <a:srgbClr val="4A4A4A"/>
                </a:solidFill>
                <a:effectLst/>
                <a:latin typeface="open sans" panose="020B0606030504020204" pitchFamily="34" charset="0"/>
              </a:rPr>
              <a:t> (I did find a Greek letter generator</a:t>
            </a:r>
            <a:r>
              <a:rPr lang="en-US" dirty="0">
                <a:solidFill>
                  <a:srgbClr val="4A4A4A"/>
                </a:solidFill>
                <a:latin typeface="open sans" panose="020B0606030504020204" pitchFamily="34" charset="0"/>
              </a:rPr>
              <a:t> online - </a:t>
            </a:r>
            <a:r>
              <a:rPr lang="en-US" dirty="0">
                <a:solidFill>
                  <a:srgbClr val="4A4A4A"/>
                </a:solidFill>
                <a:latin typeface="open sans" panose="020B0606030504020204" pitchFamily="34" charset="0"/>
                <a:hlinkClick r:id="rId2"/>
              </a:rPr>
              <a:t>https://www.greekalphabetletters.com/</a:t>
            </a:r>
            <a:r>
              <a:rPr lang="en-US" dirty="0">
                <a:solidFill>
                  <a:srgbClr val="4A4A4A"/>
                </a:solidFill>
                <a:latin typeface="open sans" panose="020B0606030504020204" pitchFamily="34" charset="0"/>
              </a:rPr>
              <a:t> )</a:t>
            </a:r>
            <a:r>
              <a:rPr lang="en-US" dirty="0"/>
              <a:t> but with the bar over the letter?  </a:t>
            </a:r>
          </a:p>
        </p:txBody>
      </p:sp>
    </p:spTree>
    <p:extLst>
      <p:ext uri="{BB962C8B-B14F-4D97-AF65-F5344CB8AC3E}">
        <p14:creationId xmlns:p14="http://schemas.microsoft.com/office/powerpoint/2010/main" val="3363515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739B-C1BC-F6BC-5ACE-95546A10042A}"/>
              </a:ext>
            </a:extLst>
          </p:cNvPr>
          <p:cNvSpPr>
            <a:spLocks noGrp="1"/>
          </p:cNvSpPr>
          <p:nvPr>
            <p:ph type="title"/>
          </p:nvPr>
        </p:nvSpPr>
        <p:spPr/>
        <p:txBody>
          <a:bodyPr/>
          <a:lstStyle/>
          <a:p>
            <a:pPr algn="ctr"/>
            <a:r>
              <a:rPr lang="en-US" dirty="0"/>
              <a:t>Takeaways or Questions</a:t>
            </a:r>
          </a:p>
        </p:txBody>
      </p:sp>
      <p:sp>
        <p:nvSpPr>
          <p:cNvPr id="3" name="Content Placeholder 2">
            <a:extLst>
              <a:ext uri="{FF2B5EF4-FFF2-40B4-BE49-F238E27FC236}">
                <a16:creationId xmlns:a16="http://schemas.microsoft.com/office/drawing/2014/main" id="{7F1C15B8-F7CA-08BD-ADEE-73A52A7DEC2B}"/>
              </a:ext>
            </a:extLst>
          </p:cNvPr>
          <p:cNvSpPr>
            <a:spLocks noGrp="1"/>
          </p:cNvSpPr>
          <p:nvPr>
            <p:ph idx="1"/>
          </p:nvPr>
        </p:nvSpPr>
        <p:spPr>
          <a:xfrm>
            <a:off x="838200" y="1400175"/>
            <a:ext cx="10515600" cy="4776788"/>
          </a:xfrm>
        </p:spPr>
        <p:txBody>
          <a:bodyPr>
            <a:normAutofit/>
          </a:bodyPr>
          <a:lstStyle/>
          <a:p>
            <a:pPr marL="0" indent="0">
              <a:buNone/>
            </a:pPr>
            <a:r>
              <a:rPr lang="en-US" dirty="0"/>
              <a:t>Takeaways/Comments:</a:t>
            </a:r>
          </a:p>
          <a:p>
            <a:r>
              <a:rPr lang="en-US" dirty="0"/>
              <a:t>I’ve got a lot of learning to do.  Which I find exciting!  And daunting at the same time. </a:t>
            </a:r>
          </a:p>
          <a:p>
            <a:r>
              <a:rPr lang="en-US" dirty="0"/>
              <a:t>I watched a very helpful YouTube video that was 45 minutes and got me from 0 to a working knowledge of RStudio </a:t>
            </a:r>
            <a:r>
              <a:rPr lang="en-US"/>
              <a:t>and specifically R</a:t>
            </a:r>
            <a:r>
              <a:rPr lang="en-US" dirty="0"/>
              <a:t>, </a:t>
            </a:r>
            <a:r>
              <a:rPr lang="en-US" dirty="0" err="1"/>
              <a:t>knitr</a:t>
            </a:r>
            <a:r>
              <a:rPr lang="en-US" dirty="0"/>
              <a:t> and </a:t>
            </a:r>
            <a:r>
              <a:rPr lang="en-US" dirty="0" err="1"/>
              <a:t>Rmarkdown</a:t>
            </a:r>
            <a:r>
              <a:rPr lang="en-US" dirty="0"/>
              <a:t>. </a:t>
            </a:r>
            <a:r>
              <a:rPr lang="en-US" dirty="0">
                <a:hlinkClick r:id="rId2"/>
              </a:rPr>
              <a:t>https://www.youtube.com/watch?v=K418swtFnik&amp;t=52s</a:t>
            </a:r>
            <a:r>
              <a:rPr lang="en-US" dirty="0"/>
              <a:t>  </a:t>
            </a:r>
          </a:p>
          <a:p>
            <a:endParaRPr lang="en-US" dirty="0"/>
          </a:p>
        </p:txBody>
      </p:sp>
    </p:spTree>
    <p:extLst>
      <p:ext uri="{BB962C8B-B14F-4D97-AF65-F5344CB8AC3E}">
        <p14:creationId xmlns:p14="http://schemas.microsoft.com/office/powerpoint/2010/main" val="19678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4D5D-5B32-2695-C999-70C49C3B2241}"/>
              </a:ext>
            </a:extLst>
          </p:cNvPr>
          <p:cNvSpPr>
            <a:spLocks noGrp="1"/>
          </p:cNvSpPr>
          <p:nvPr>
            <p:ph type="title"/>
          </p:nvPr>
        </p:nvSpPr>
        <p:spPr/>
        <p:txBody>
          <a:bodyPr/>
          <a:lstStyle/>
          <a:p>
            <a:pPr algn="ctr"/>
            <a:r>
              <a:rPr lang="en-US" dirty="0"/>
              <a:t>Data Science Profile – ‘</a:t>
            </a:r>
            <a:r>
              <a:rPr lang="en-US" dirty="0" err="1"/>
              <a:t>cont</a:t>
            </a:r>
            <a:endParaRPr lang="en-US" dirty="0"/>
          </a:p>
        </p:txBody>
      </p:sp>
      <p:sp>
        <p:nvSpPr>
          <p:cNvPr id="3" name="Content Placeholder 2">
            <a:extLst>
              <a:ext uri="{FF2B5EF4-FFF2-40B4-BE49-F238E27FC236}">
                <a16:creationId xmlns:a16="http://schemas.microsoft.com/office/drawing/2014/main" id="{11C96095-1975-5126-69E1-BF93442C1D34}"/>
              </a:ext>
            </a:extLst>
          </p:cNvPr>
          <p:cNvSpPr>
            <a:spLocks noGrp="1"/>
          </p:cNvSpPr>
          <p:nvPr>
            <p:ph idx="1"/>
          </p:nvPr>
        </p:nvSpPr>
        <p:spPr>
          <a:xfrm>
            <a:off x="838200" y="1523621"/>
            <a:ext cx="10515600" cy="4351338"/>
          </a:xfrm>
        </p:spPr>
        <p:txBody>
          <a:bodyPr>
            <a:normAutofit fontScale="92500" lnSpcReduction="20000"/>
          </a:bodyPr>
          <a:lstStyle/>
          <a:p>
            <a:r>
              <a:rPr lang="en-US" dirty="0"/>
              <a:t>While the major topics were variables capable of being displaced by other features, for simplicity, I chose to stay with the base topics shown in the book.  </a:t>
            </a:r>
          </a:p>
          <a:p>
            <a:pPr lvl="1"/>
            <a:r>
              <a:rPr lang="en-US" dirty="0"/>
              <a:t>All the major topics were relatively straight forward, although still highly subjective.  The outlier is Domain Expertise.  Since I am constructing my profile, I’m going to define where I intend to focus throughout my Data Science journey, the energy sector.  </a:t>
            </a:r>
          </a:p>
          <a:p>
            <a:pPr lvl="1"/>
            <a:r>
              <a:rPr lang="en-US" dirty="0"/>
              <a:t>I’m an oil and gas professional and I intend to take a deep dive into that industry.  The use cases are endless and important.  From selecting well locations (where to drill), model the appropriate height in the pay zone interval to land the lateral (HZ wells assumed), frac recipe (how much sand, proppant, etc.) and production profile (choke the production back, pump it out at max rate or other) to maximize the production of the well, over the life of the well/or, juice the NPV by pulling hard from the outset) to real-time equipment monitoring during operations to minimize downtime by predicting equipment failure, among many others.  This is my passion to learn and perfect.  This will be my domain.  </a:t>
            </a:r>
          </a:p>
        </p:txBody>
      </p:sp>
    </p:spTree>
    <p:extLst>
      <p:ext uri="{BB962C8B-B14F-4D97-AF65-F5344CB8AC3E}">
        <p14:creationId xmlns:p14="http://schemas.microsoft.com/office/powerpoint/2010/main" val="65635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316B-5282-51FC-8452-74D1F9E011ED}"/>
              </a:ext>
            </a:extLst>
          </p:cNvPr>
          <p:cNvSpPr>
            <a:spLocks noGrp="1"/>
          </p:cNvSpPr>
          <p:nvPr>
            <p:ph type="title"/>
          </p:nvPr>
        </p:nvSpPr>
        <p:spPr/>
        <p:txBody>
          <a:bodyPr/>
          <a:lstStyle/>
          <a:p>
            <a:pPr algn="ctr"/>
            <a:r>
              <a:rPr lang="en-US" dirty="0"/>
              <a:t>Initial Data Science Profile</a:t>
            </a:r>
          </a:p>
        </p:txBody>
      </p:sp>
      <p:graphicFrame>
        <p:nvGraphicFramePr>
          <p:cNvPr id="4" name="Content Placeholder 3">
            <a:extLst>
              <a:ext uri="{FF2B5EF4-FFF2-40B4-BE49-F238E27FC236}">
                <a16:creationId xmlns:a16="http://schemas.microsoft.com/office/drawing/2014/main" id="{F9597141-5F4F-D3FB-C2BB-35A07B75F1DB}"/>
              </a:ext>
            </a:extLst>
          </p:cNvPr>
          <p:cNvGraphicFramePr>
            <a:graphicFrameLocks noGrp="1"/>
          </p:cNvGraphicFramePr>
          <p:nvPr>
            <p:ph idx="1"/>
            <p:extLst>
              <p:ext uri="{D42A27DB-BD31-4B8C-83A1-F6EECF244321}">
                <p14:modId xmlns:p14="http://schemas.microsoft.com/office/powerpoint/2010/main" val="1671032998"/>
              </p:ext>
            </p:extLst>
          </p:nvPr>
        </p:nvGraphicFramePr>
        <p:xfrm>
          <a:off x="838200" y="1690688"/>
          <a:ext cx="10515600" cy="4486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33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D699-1F88-69FC-C957-EAC7B4416A4C}"/>
              </a:ext>
            </a:extLst>
          </p:cNvPr>
          <p:cNvSpPr>
            <a:spLocks noGrp="1"/>
          </p:cNvSpPr>
          <p:nvPr>
            <p:ph type="title"/>
          </p:nvPr>
        </p:nvSpPr>
        <p:spPr/>
        <p:txBody>
          <a:bodyPr/>
          <a:lstStyle/>
          <a:p>
            <a:pPr algn="ctr"/>
            <a:r>
              <a:rPr lang="en-US" dirty="0"/>
              <a:t>Goal – Data Science Profile</a:t>
            </a:r>
          </a:p>
        </p:txBody>
      </p:sp>
      <p:sp>
        <p:nvSpPr>
          <p:cNvPr id="6" name="Content Placeholder 5">
            <a:extLst>
              <a:ext uri="{FF2B5EF4-FFF2-40B4-BE49-F238E27FC236}">
                <a16:creationId xmlns:a16="http://schemas.microsoft.com/office/drawing/2014/main" id="{4015C8F1-3607-0430-1A82-767825694E63}"/>
              </a:ext>
            </a:extLst>
          </p:cNvPr>
          <p:cNvSpPr>
            <a:spLocks noGrp="1"/>
          </p:cNvSpPr>
          <p:nvPr>
            <p:ph idx="1"/>
          </p:nvPr>
        </p:nvSpPr>
        <p:spPr/>
        <p:txBody>
          <a:bodyPr/>
          <a:lstStyle/>
          <a:p>
            <a:endParaRPr lang="en-US"/>
          </a:p>
        </p:txBody>
      </p:sp>
      <p:graphicFrame>
        <p:nvGraphicFramePr>
          <p:cNvPr id="7" name="Chart 6">
            <a:extLst>
              <a:ext uri="{FF2B5EF4-FFF2-40B4-BE49-F238E27FC236}">
                <a16:creationId xmlns:a16="http://schemas.microsoft.com/office/drawing/2014/main" id="{088CD334-B0F1-A94E-4E8D-53EA598D580D}"/>
              </a:ext>
            </a:extLst>
          </p:cNvPr>
          <p:cNvGraphicFramePr>
            <a:graphicFrameLocks/>
          </p:cNvGraphicFramePr>
          <p:nvPr>
            <p:extLst>
              <p:ext uri="{D42A27DB-BD31-4B8C-83A1-F6EECF244321}">
                <p14:modId xmlns:p14="http://schemas.microsoft.com/office/powerpoint/2010/main" val="4213925124"/>
              </p:ext>
            </p:extLst>
          </p:nvPr>
        </p:nvGraphicFramePr>
        <p:xfrm>
          <a:off x="838200" y="1453662"/>
          <a:ext cx="10064262" cy="47233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870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A4AC-4EAB-D31A-26BF-C88DB7D25C1E}"/>
              </a:ext>
            </a:extLst>
          </p:cNvPr>
          <p:cNvSpPr>
            <a:spLocks noGrp="1"/>
          </p:cNvSpPr>
          <p:nvPr>
            <p:ph type="title"/>
          </p:nvPr>
        </p:nvSpPr>
        <p:spPr/>
        <p:txBody>
          <a:bodyPr/>
          <a:lstStyle/>
          <a:p>
            <a:pPr algn="ctr"/>
            <a:r>
              <a:rPr lang="en-US" dirty="0"/>
              <a:t>Question 2</a:t>
            </a:r>
          </a:p>
        </p:txBody>
      </p:sp>
      <p:sp>
        <p:nvSpPr>
          <p:cNvPr id="3" name="Content Placeholder 2">
            <a:extLst>
              <a:ext uri="{FF2B5EF4-FFF2-40B4-BE49-F238E27FC236}">
                <a16:creationId xmlns:a16="http://schemas.microsoft.com/office/drawing/2014/main" id="{4ACDC3D2-46C7-30A6-75B9-064AF67B2F48}"/>
              </a:ext>
            </a:extLst>
          </p:cNvPr>
          <p:cNvSpPr>
            <a:spLocks noGrp="1"/>
          </p:cNvSpPr>
          <p:nvPr>
            <p:ph idx="1"/>
          </p:nvPr>
        </p:nvSpPr>
        <p:spPr/>
        <p:txBody>
          <a:bodyPr>
            <a:normAutofit fontScale="92500" lnSpcReduction="10000"/>
          </a:bodyPr>
          <a:lstStyle/>
          <a:p>
            <a:r>
              <a:rPr lang="en-US" dirty="0"/>
              <a:t>Part 1: Jumping into this piece of code was daunting and humbling.  But I was able to prevail.  I worked primarily in VS Code as a staging ground for a copy/paste operation into R.  I did load RStudio and R Commander and spent some time gaining familiarity.  I mostly watched them both become locked in an endless death loop but found ways to end those.  I was able to strip away the unnecessary pieces of code and get it to a base set of code to achieve the desired results.  On the next page, the histogram for a population of 10,000,000 from a Chi-Square distribution with 2 degrees of freedom is shown.  </a:t>
            </a:r>
          </a:p>
          <a:p>
            <a:r>
              <a:rPr lang="en-US" dirty="0"/>
              <a:t>UPDATE: After watching various videos on YouTube University, I get the distinction of R, </a:t>
            </a:r>
            <a:r>
              <a:rPr lang="en-US" dirty="0" err="1"/>
              <a:t>knitr</a:t>
            </a:r>
            <a:r>
              <a:rPr lang="en-US" dirty="0"/>
              <a:t> and </a:t>
            </a:r>
            <a:r>
              <a:rPr lang="en-US" dirty="0" err="1"/>
              <a:t>Rmarkdown</a:t>
            </a:r>
            <a:r>
              <a:rPr lang="en-US" dirty="0"/>
              <a:t> in RStudio.   Genius, I look forward to utilizing these features.  </a:t>
            </a:r>
          </a:p>
        </p:txBody>
      </p:sp>
    </p:spTree>
    <p:extLst>
      <p:ext uri="{BB962C8B-B14F-4D97-AF65-F5344CB8AC3E}">
        <p14:creationId xmlns:p14="http://schemas.microsoft.com/office/powerpoint/2010/main" val="115833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C79F-5B2C-8DB4-005B-9A9DABEA27F8}"/>
              </a:ext>
            </a:extLst>
          </p:cNvPr>
          <p:cNvSpPr>
            <a:spLocks noGrp="1"/>
          </p:cNvSpPr>
          <p:nvPr>
            <p:ph type="title"/>
          </p:nvPr>
        </p:nvSpPr>
        <p:spPr/>
        <p:txBody>
          <a:bodyPr/>
          <a:lstStyle/>
          <a:p>
            <a:pPr algn="ctr"/>
            <a:r>
              <a:rPr lang="en-US" dirty="0"/>
              <a:t>Histogram - #2</a:t>
            </a:r>
          </a:p>
        </p:txBody>
      </p:sp>
      <p:sp>
        <p:nvSpPr>
          <p:cNvPr id="9" name="Content Placeholder 8">
            <a:extLst>
              <a:ext uri="{FF2B5EF4-FFF2-40B4-BE49-F238E27FC236}">
                <a16:creationId xmlns:a16="http://schemas.microsoft.com/office/drawing/2014/main" id="{7213D544-41B5-71E7-60AC-333871A9A307}"/>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943B2B1F-29D2-4050-B23C-5900CCB05B9A}"/>
              </a:ext>
            </a:extLst>
          </p:cNvPr>
          <p:cNvPicPr>
            <a:picLocks noChangeAspect="1"/>
          </p:cNvPicPr>
          <p:nvPr/>
        </p:nvPicPr>
        <p:blipFill>
          <a:blip r:embed="rId2"/>
          <a:stretch>
            <a:fillRect/>
          </a:stretch>
        </p:blipFill>
        <p:spPr>
          <a:xfrm>
            <a:off x="3708142" y="1466928"/>
            <a:ext cx="4775716" cy="4761353"/>
          </a:xfrm>
          <a:prstGeom prst="rect">
            <a:avLst/>
          </a:prstGeom>
        </p:spPr>
      </p:pic>
    </p:spTree>
    <p:extLst>
      <p:ext uri="{BB962C8B-B14F-4D97-AF65-F5344CB8AC3E}">
        <p14:creationId xmlns:p14="http://schemas.microsoft.com/office/powerpoint/2010/main" val="262385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0BD2-E5E1-BA23-3043-74C0D8B64DB4}"/>
              </a:ext>
            </a:extLst>
          </p:cNvPr>
          <p:cNvSpPr>
            <a:spLocks noGrp="1"/>
          </p:cNvSpPr>
          <p:nvPr>
            <p:ph type="title"/>
          </p:nvPr>
        </p:nvSpPr>
        <p:spPr/>
        <p:txBody>
          <a:bodyPr/>
          <a:lstStyle/>
          <a:p>
            <a:pPr algn="ctr"/>
            <a:r>
              <a:rPr lang="en-US" dirty="0"/>
              <a:t>Question #2, Part 3</a:t>
            </a:r>
          </a:p>
        </p:txBody>
      </p:sp>
      <p:sp>
        <p:nvSpPr>
          <p:cNvPr id="3" name="Content Placeholder 2">
            <a:extLst>
              <a:ext uri="{FF2B5EF4-FFF2-40B4-BE49-F238E27FC236}">
                <a16:creationId xmlns:a16="http://schemas.microsoft.com/office/drawing/2014/main" id="{A0E7281B-0BEB-D66C-C9E6-769CB9125027}"/>
              </a:ext>
            </a:extLst>
          </p:cNvPr>
          <p:cNvSpPr>
            <a:spLocks noGrp="1"/>
          </p:cNvSpPr>
          <p:nvPr>
            <p:ph idx="1"/>
          </p:nvPr>
        </p:nvSpPr>
        <p:spPr/>
        <p:txBody>
          <a:bodyPr/>
          <a:lstStyle/>
          <a:p>
            <a:r>
              <a:rPr lang="en-US" dirty="0"/>
              <a:t>"The mean of the population is, 1.99878688861673 The standard deviation of the population is, 1.99931840113821“</a:t>
            </a:r>
          </a:p>
          <a:p>
            <a:r>
              <a:rPr lang="en-US" dirty="0"/>
              <a:t>"The difference between the mean x and the standard deviation y is, -0.000531512521480648"</a:t>
            </a:r>
          </a:p>
          <a:p>
            <a:pPr marL="0" indent="0">
              <a:buNone/>
            </a:pPr>
            <a:r>
              <a:rPr lang="en-US" dirty="0"/>
              <a:t>The Standard Deviation is slightly larger than the mean.  </a:t>
            </a:r>
          </a:p>
          <a:p>
            <a:pPr marL="0" indent="0">
              <a:buNone/>
            </a:pPr>
            <a:endParaRPr lang="en-US" dirty="0"/>
          </a:p>
        </p:txBody>
      </p:sp>
    </p:spTree>
    <p:extLst>
      <p:ext uri="{BB962C8B-B14F-4D97-AF65-F5344CB8AC3E}">
        <p14:creationId xmlns:p14="http://schemas.microsoft.com/office/powerpoint/2010/main" val="10057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1147-B676-2ED9-B9A9-57FC18CB264F}"/>
              </a:ext>
            </a:extLst>
          </p:cNvPr>
          <p:cNvSpPr>
            <a:spLocks noGrp="1"/>
          </p:cNvSpPr>
          <p:nvPr>
            <p:ph type="title"/>
          </p:nvPr>
        </p:nvSpPr>
        <p:spPr/>
        <p:txBody>
          <a:bodyPr/>
          <a:lstStyle/>
          <a:p>
            <a:pPr algn="ctr"/>
            <a:r>
              <a:rPr lang="en-US" dirty="0"/>
              <a:t>Question #2, Part 4</a:t>
            </a:r>
          </a:p>
        </p:txBody>
      </p:sp>
      <p:sp>
        <p:nvSpPr>
          <p:cNvPr id="3" name="Content Placeholder 2">
            <a:extLst>
              <a:ext uri="{FF2B5EF4-FFF2-40B4-BE49-F238E27FC236}">
                <a16:creationId xmlns:a16="http://schemas.microsoft.com/office/drawing/2014/main" id="{1A4C4859-E7F6-914C-8B28-B82E82FA74AE}"/>
              </a:ext>
            </a:extLst>
          </p:cNvPr>
          <p:cNvSpPr>
            <a:spLocks noGrp="1"/>
          </p:cNvSpPr>
          <p:nvPr>
            <p:ph idx="1"/>
          </p:nvPr>
        </p:nvSpPr>
        <p:spPr/>
        <p:txBody>
          <a:bodyPr>
            <a:normAutofit fontScale="92500" lnSpcReduction="10000"/>
          </a:bodyPr>
          <a:lstStyle/>
          <a:p>
            <a:r>
              <a:rPr lang="en-US" b="0" dirty="0">
                <a:effectLst/>
                <a:latin typeface="Consolas" panose="020B0609020204030204" pitchFamily="49" charset="0"/>
              </a:rPr>
              <a:t>Part 4 is the question: "According to CLT, what should be the approximate distribution of sample means of size 50 from this right skewed population?</a:t>
            </a:r>
          </a:p>
          <a:p>
            <a:r>
              <a:rPr lang="en-US" b="0" dirty="0">
                <a:effectLst/>
                <a:latin typeface="Consolas" panose="020B0609020204030204" pitchFamily="49" charset="0"/>
              </a:rPr>
              <a:t>ANSWER:  It should be normally distributed.  </a:t>
            </a:r>
          </a:p>
          <a:p>
            <a:r>
              <a:rPr lang="en-US" b="0" dirty="0">
                <a:effectLst/>
                <a:latin typeface="Consolas" panose="020B0609020204030204" pitchFamily="49" charset="0"/>
              </a:rPr>
              <a:t>What should be the mean and standard error of the mean (standard deviation of the distribution of sample means)?</a:t>
            </a:r>
          </a:p>
          <a:p>
            <a:pPr marL="0" indent="0">
              <a:buNone/>
            </a:pPr>
            <a:r>
              <a:rPr lang="en-US" b="0" dirty="0">
                <a:effectLst/>
                <a:latin typeface="Consolas" panose="020B0609020204030204" pitchFamily="49" charset="0"/>
              </a:rPr>
              <a:t>ANSWER: Because the sample size is greater than 30, the mean of the sample size 50 (thus, normally distributed) should be the same as the mean of the population:  </a:t>
            </a:r>
            <a:r>
              <a:rPr lang="el-GR" b="0" i="0" dirty="0">
                <a:solidFill>
                  <a:srgbClr val="4A4A4A"/>
                </a:solidFill>
                <a:effectLst/>
                <a:latin typeface="open sans" panose="020B0606030504020204" pitchFamily="34" charset="0"/>
              </a:rPr>
              <a:t>μ</a:t>
            </a:r>
            <a:r>
              <a:rPr lang="en-US" b="0" baseline="-25000" dirty="0">
                <a:effectLst/>
                <a:latin typeface="Consolas" panose="020B0609020204030204" pitchFamily="49" charset="0"/>
              </a:rPr>
              <a:t>x</a:t>
            </a:r>
            <a:r>
              <a:rPr lang="en-US" b="0" dirty="0">
                <a:effectLst/>
                <a:latin typeface="Consolas" panose="020B0609020204030204" pitchFamily="49" charset="0"/>
              </a:rPr>
              <a:t> = </a:t>
            </a:r>
            <a:r>
              <a:rPr lang="el-GR" b="0" i="0" dirty="0">
                <a:solidFill>
                  <a:srgbClr val="4A4A4A"/>
                </a:solidFill>
                <a:effectLst/>
                <a:latin typeface="open sans" panose="020B0606030504020204" pitchFamily="34" charset="0"/>
              </a:rPr>
              <a:t>μ</a:t>
            </a:r>
            <a:r>
              <a:rPr lang="en-US" b="0" baseline="-25000" dirty="0">
                <a:effectLst/>
                <a:latin typeface="Consolas" panose="020B0609020204030204" pitchFamily="49" charset="0"/>
              </a:rPr>
              <a:t>sample</a:t>
            </a:r>
            <a:r>
              <a:rPr lang="en-US" b="0" dirty="0">
                <a:effectLst/>
                <a:latin typeface="Consolas" panose="020B0609020204030204" pitchFamily="49" charset="0"/>
              </a:rPr>
              <a:t> and the standard error should be smaller by a factor of 1/</a:t>
            </a:r>
            <a:r>
              <a:rPr lang="en-US" sz="2800" dirty="0"/>
              <a:t> √</a:t>
            </a:r>
            <a:r>
              <a:rPr lang="en-US" b="0" dirty="0">
                <a:effectLst/>
                <a:latin typeface="Consolas" panose="020B0609020204030204" pitchFamily="49" charset="0"/>
              </a:rPr>
              <a:t>(50)</a:t>
            </a:r>
          </a:p>
          <a:p>
            <a:endParaRPr lang="en-US" dirty="0"/>
          </a:p>
        </p:txBody>
      </p:sp>
    </p:spTree>
    <p:extLst>
      <p:ext uri="{BB962C8B-B14F-4D97-AF65-F5344CB8AC3E}">
        <p14:creationId xmlns:p14="http://schemas.microsoft.com/office/powerpoint/2010/main" val="28075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3179</TotalTime>
  <Words>1410</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Consolas</vt:lpstr>
      <vt:lpstr>MS Shell Dlg 2</vt:lpstr>
      <vt:lpstr>open sans</vt:lpstr>
      <vt:lpstr>Office Theme</vt:lpstr>
      <vt:lpstr>DS 6306 – Live Session 1</vt:lpstr>
      <vt:lpstr>Question 1 - Data Science Profile - mine</vt:lpstr>
      <vt:lpstr>Data Science Profile – ‘cont</vt:lpstr>
      <vt:lpstr>Initial Data Science Profile</vt:lpstr>
      <vt:lpstr>Goal – Data Science Profile</vt:lpstr>
      <vt:lpstr>Question 2</vt:lpstr>
      <vt:lpstr>Histogram - #2</vt:lpstr>
      <vt:lpstr>Question #2, Part 3</vt:lpstr>
      <vt:lpstr>Question #2, Part 4</vt:lpstr>
      <vt:lpstr>Question #2, Part 5</vt:lpstr>
      <vt:lpstr>Question #2, Part 5</vt:lpstr>
      <vt:lpstr>Question 2, Part 6</vt:lpstr>
      <vt:lpstr>Question 3 – T-test and six step hypothesis test for info below:</vt:lpstr>
      <vt:lpstr>Question 3, T-Test – Step 1</vt:lpstr>
      <vt:lpstr>Question 3, T-Test – Step 2</vt:lpstr>
      <vt:lpstr>Question 3, T-Test – Step 2</vt:lpstr>
      <vt:lpstr>Question 3, T-Test – Step 3</vt:lpstr>
      <vt:lpstr>Question 3, T-Test – Step 4</vt:lpstr>
      <vt:lpstr>Question 3, T-Test – Step 5</vt:lpstr>
      <vt:lpstr>Question 3, T-Test – Step 6</vt:lpstr>
      <vt:lpstr>Takeaways or Questions</vt:lpstr>
      <vt:lpstr>Takeaways or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6306 – Live Session 1</dc:title>
  <dc:creator>Todd Garner</dc:creator>
  <cp:lastModifiedBy>Todd Garner</cp:lastModifiedBy>
  <cp:revision>1</cp:revision>
  <dcterms:created xsi:type="dcterms:W3CDTF">2022-12-29T03:16:03Z</dcterms:created>
  <dcterms:modified xsi:type="dcterms:W3CDTF">2023-01-01T18:37:07Z</dcterms:modified>
</cp:coreProperties>
</file>