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p:scale>
          <a:sx n="100" d="100"/>
          <a:sy n="100" d="100"/>
        </p:scale>
        <p:origin x="72"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5042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4662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193447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99118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9106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94327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36463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7960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7750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06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3157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7865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1830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141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8443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3960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241EB5C9-1307-BA42-ABA2-0BC069CD8E7F}" type="datetimeFigureOut">
              <a:rPr lang="en-US" smtClean="0"/>
              <a:t>1/31/2023</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969678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49" y="1803400"/>
            <a:ext cx="7058025" cy="1234727"/>
          </a:xfrm>
        </p:spPr>
        <p:txBody>
          <a:bodyPr/>
          <a:lstStyle/>
          <a:p>
            <a:pPr marL="0" lvl="0" indent="0">
              <a:buNone/>
            </a:pPr>
            <a:r>
              <a:rPr dirty="0"/>
              <a:t>Todd_Garner_DF6306_Week5_Q2</a:t>
            </a:r>
          </a:p>
        </p:txBody>
      </p:sp>
      <p:sp>
        <p:nvSpPr>
          <p:cNvPr id="3" name="Subtitle 2"/>
          <p:cNvSpPr>
            <a:spLocks noGrp="1"/>
          </p:cNvSpPr>
          <p:nvPr>
            <p:ph type="subTitle" idx="1"/>
          </p:nvPr>
        </p:nvSpPr>
        <p:spPr/>
        <p:txBody>
          <a:bodyPr/>
          <a:lstStyle/>
          <a:p>
            <a:pPr marL="0" lvl="0" indent="0">
              <a:buNone/>
            </a:pPr>
            <a:br/>
            <a:br/>
            <a:r>
              <a:t>Todd Garner</a:t>
            </a:r>
          </a:p>
        </p:txBody>
      </p:sp>
      <p:sp>
        <p:nvSpPr>
          <p:cNvPr id="4" name="Date Placeholder 3"/>
          <p:cNvSpPr>
            <a:spLocks noGrp="1"/>
          </p:cNvSpPr>
          <p:nvPr>
            <p:ph type="dt" sz="half" idx="10"/>
          </p:nvPr>
        </p:nvSpPr>
        <p:spPr/>
        <p:txBody>
          <a:bodyPr/>
          <a:lstStyle/>
          <a:p>
            <a:pPr marL="0" lvl="0" indent="0">
              <a:buNone/>
            </a:pPr>
            <a:r>
              <a:t>2023-01-31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04778"/>
            <a:ext cx="2890896" cy="958850"/>
          </a:xfrm>
        </p:spPr>
        <p:txBody>
          <a:bodyPr>
            <a:normAutofit fontScale="90000"/>
          </a:bodyPr>
          <a:lstStyle/>
          <a:p>
            <a:pPr marL="0" lvl="0" indent="0">
              <a:buNone/>
            </a:pPr>
            <a:r>
              <a:rPr dirty="0"/>
              <a:t>Question 2 - ## Question 2 - We previously used a dataset called FIFA Players.csv which contained information about Soccer players.</a:t>
            </a:r>
          </a:p>
        </p:txBody>
      </p:sp>
      <p:sp>
        <p:nvSpPr>
          <p:cNvPr id="4" name="Text Placeholder 3"/>
          <p:cNvSpPr>
            <a:spLocks noGrp="1"/>
          </p:cNvSpPr>
          <p:nvPr>
            <p:ph type="body" sz="half" idx="2"/>
          </p:nvPr>
        </p:nvSpPr>
        <p:spPr>
          <a:xfrm>
            <a:off x="508000" y="1130302"/>
            <a:ext cx="3244849" cy="3632198"/>
          </a:xfrm>
        </p:spPr>
        <p:txBody>
          <a:bodyPr>
            <a:noAutofit/>
          </a:bodyPr>
          <a:lstStyle/>
          <a:p>
            <a:pPr marL="342900" lvl="0" indent="-342900">
              <a:buAutoNum type="arabicPeriod"/>
            </a:pPr>
            <a:r>
              <a:rPr lang="en-US" sz="500" dirty="0"/>
              <a:t>Use the string functions and regular expressions to assess a relationship between height and weight among soccer players. To do this you will need to manipulate the height and weight columns into columns that have numeric values of the height and weight. Tell your story using 2 – 4 PPT Slides.</a:t>
            </a:r>
          </a:p>
          <a:p>
            <a:pPr marL="342900" lvl="0" indent="-342900">
              <a:buAutoNum type="arabicPeriod"/>
            </a:pPr>
            <a:r>
              <a:rPr lang="en-US" sz="500" dirty="0"/>
              <a:t>Next, assess this relationship between just the LB and LM positions. (1 slide should do it.)</a:t>
            </a:r>
          </a:p>
          <a:p>
            <a:pPr marL="0" lvl="0" indent="0">
              <a:buNone/>
            </a:pPr>
            <a:endParaRPr lang="en-US" sz="450" dirty="0"/>
          </a:p>
          <a:p>
            <a:pPr marL="0" lvl="0" indent="0">
              <a:buNone/>
            </a:pPr>
            <a:r>
              <a:rPr sz="450" dirty="0"/>
              <a:t>The first thing we’ll need to do is remove most of the unneeded rows. Then, as in #1, we’ll convert the height to inches and then take the pounds and remove the </a:t>
            </a:r>
            <a:r>
              <a:rPr sz="450" dirty="0" err="1"/>
              <a:t>lbs</a:t>
            </a:r>
            <a:r>
              <a:rPr sz="450" dirty="0"/>
              <a:t> from the back half of the number. Let’s dig in!</a:t>
            </a:r>
          </a:p>
          <a:p>
            <a:pPr lvl="0" indent="0">
              <a:buNone/>
            </a:pPr>
            <a:r>
              <a:rPr sz="450" dirty="0">
                <a:latin typeface="Courier"/>
              </a:rPr>
              <a:t>##   Weight Height
## 1 159lbs    5'7
## 2 183lbs    6'2
## 3 150lbs    5'9
## 4 168lbs    6'4
## 5 154lbs   5'11
## 6 163lbs    5'8</a:t>
            </a:r>
          </a:p>
          <a:p>
            <a:pPr marL="0" lvl="0" indent="0">
              <a:buNone/>
            </a:pPr>
            <a:r>
              <a:rPr sz="450" dirty="0"/>
              <a:t>We’ve made a </a:t>
            </a:r>
            <a:r>
              <a:rPr sz="450" dirty="0" err="1"/>
              <a:t>data.frame</a:t>
            </a:r>
            <a:r>
              <a:rPr sz="450" dirty="0"/>
              <a:t> with just Weight and Height in it. Let’s work on the Weight column first.</a:t>
            </a:r>
          </a:p>
          <a:p>
            <a:pPr lvl="0" indent="0">
              <a:buNone/>
            </a:pPr>
            <a:r>
              <a:rPr sz="450" dirty="0">
                <a:latin typeface="Courier"/>
              </a:rPr>
              <a:t>## [1] 159 183 150 168 154 163</a:t>
            </a:r>
          </a:p>
          <a:p>
            <a:pPr lvl="0" indent="0">
              <a:buNone/>
            </a:pPr>
            <a:r>
              <a:rPr sz="450" dirty="0">
                <a:latin typeface="Courier"/>
              </a:rPr>
              <a:t>##  num [1:18207] 159 183 150 168 154 163 146 190 181 192 ...</a:t>
            </a:r>
          </a:p>
          <a:p>
            <a:pPr lvl="0" indent="0">
              <a:buNone/>
            </a:pPr>
            <a:r>
              <a:rPr sz="450" dirty="0">
                <a:latin typeface="Courier"/>
              </a:rPr>
              <a:t>## [1] 67 74 69 76 71 68</a:t>
            </a:r>
          </a:p>
          <a:p>
            <a:pPr lvl="0" indent="0">
              <a:buNone/>
            </a:pPr>
            <a:r>
              <a:rPr sz="450" dirty="0">
                <a:latin typeface="Courier"/>
              </a:rPr>
              <a:t>##  num [1:18159] 67 74 69 76 71 68 68 72 72 74 ...</a:t>
            </a:r>
          </a:p>
        </p:txBody>
      </p:sp>
      <p:pic>
        <p:nvPicPr>
          <p:cNvPr id="3" name="Picture 1" descr="Todd_Garner_DS6306_Week5_FLS_Q2_files/figure-pptx/unnamed-chunk-4-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01CB-3937-BF28-84F9-65BA4D0889E8}"/>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E58F62CC-13A1-6DD4-2223-F950CA112ADF}"/>
              </a:ext>
            </a:extLst>
          </p:cNvPr>
          <p:cNvSpPr>
            <a:spLocks noGrp="1"/>
          </p:cNvSpPr>
          <p:nvPr>
            <p:ph type="body" sz="half" idx="2"/>
          </p:nvPr>
        </p:nvSpPr>
        <p:spPr/>
        <p:txBody>
          <a:bodyPr>
            <a:normAutofit lnSpcReduction="10000"/>
          </a:bodyPr>
          <a:lstStyle/>
          <a:p>
            <a:pPr lvl="0" indent="0">
              <a:buNone/>
            </a:pPr>
            <a:r>
              <a:rPr lang="en-US" sz="800" dirty="0">
                <a:latin typeface="Courier"/>
              </a:rPr>
              <a:t>##   height weight
## 1     67    159
## 2     74    183
## 3     69    150
## 4     76    168
## 5     71    154
## 6     68    163</a:t>
            </a:r>
          </a:p>
          <a:p>
            <a:pPr marL="0" lvl="0" indent="0">
              <a:buNone/>
            </a:pPr>
            <a:r>
              <a:rPr lang="en-US" sz="800" dirty="0"/>
              <a:t>I am going out on a limb by trying a regression plot using </a:t>
            </a:r>
            <a:r>
              <a:rPr lang="en-US" sz="800" dirty="0" err="1"/>
              <a:t>ggplot</a:t>
            </a:r>
            <a:r>
              <a:rPr lang="en-US" sz="800" dirty="0"/>
              <a:t> to show the relationship between height and weight of players. If that proves unsatisfying, I’ll try another.</a:t>
            </a:r>
          </a:p>
          <a:p>
            <a:endParaRPr lang="en-US" dirty="0"/>
          </a:p>
        </p:txBody>
      </p:sp>
      <p:pic>
        <p:nvPicPr>
          <p:cNvPr id="5" name="Picture 1" descr="Todd_Garner_DS6306_Week5_FLS_Q2_files/figure-pptx/unnamed-chunk-4-1.png">
            <a:extLst>
              <a:ext uri="{FF2B5EF4-FFF2-40B4-BE49-F238E27FC236}">
                <a16:creationId xmlns:a16="http://schemas.microsoft.com/office/drawing/2014/main" id="{9603F45F-12D5-2296-4D78-6DE3AFFB1E2C}"/>
              </a:ext>
            </a:extLst>
          </p:cNvPr>
          <p:cNvPicPr>
            <a:picLocks noGrp="1" noChangeAspect="1"/>
          </p:cNvPicPr>
          <p:nvPr>
            <p:ph idx="1"/>
          </p:nvPr>
        </p:nvPicPr>
        <p:blipFill>
          <a:blip r:embed="rId2"/>
          <a:stretch>
            <a:fillRect/>
          </a:stretch>
        </p:blipFill>
        <p:spPr bwMode="auto">
          <a:xfrm>
            <a:off x="3570287" y="1071404"/>
            <a:ext cx="4116387" cy="3293110"/>
          </a:xfrm>
          <a:prstGeom prst="rect">
            <a:avLst/>
          </a:prstGeom>
          <a:noFill/>
          <a:ln w="9525">
            <a:noFill/>
            <a:headEnd/>
            <a:tailEnd/>
          </a:ln>
        </p:spPr>
      </p:pic>
    </p:spTree>
    <p:extLst>
      <p:ext uri="{BB962C8B-B14F-4D97-AF65-F5344CB8AC3E}">
        <p14:creationId xmlns:p14="http://schemas.microsoft.com/office/powerpoint/2010/main" val="247953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 ## Part 2 of Part 2 - 2. </a:t>
            </a:r>
            <a:r>
              <a:rPr b="1"/>
              <a:t>Next, assess this relationship between just the LB and LM positions. (1 slide should do it.)</a:t>
            </a:r>
          </a:p>
          <a:p>
            <a:pPr marL="0" lvl="0" indent="0">
              <a:buNone/>
            </a:pPr>
            <a:r>
              <a:t>I have commented out the code on Part 2 of Question 2 so I can render it to PPT. I have to turn this in at 1:00 p.m. and it’s now 9:05 a.m. on Tuesday. I need to turn to the other problems.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417</Words>
  <Application>Microsoft Office PowerPoint</Application>
  <PresentationFormat>On-screen Show (16:9)</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Courier</vt:lpstr>
      <vt:lpstr>Trebuchet MS</vt:lpstr>
      <vt:lpstr>Wingdings 3</vt:lpstr>
      <vt:lpstr>Facet</vt:lpstr>
      <vt:lpstr>Todd_Garner_DF6306_Week5_Q2</vt:lpstr>
      <vt:lpstr>Question 2 - ## Question 2 - We previously used a dataset called FIFA Players.csv which contained information about Soccer players.</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Todd_Garner_DF6306_Week5_Q2</dc:title>
  <dc:creator>Todd Garner</dc:creator>
  <cp:keywords/>
  <cp:lastModifiedBy>Todd Garner</cp:lastModifiedBy>
  <cp:revision>1</cp:revision>
  <dcterms:created xsi:type="dcterms:W3CDTF">2023-01-31T15:28:13Z</dcterms:created>
  <dcterms:modified xsi:type="dcterms:W3CDTF">2023-01-31T15:36:26Z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2023-01-31</vt:lpwstr>
  </property>
  <property fmtid="{D5CDD505-2E9C-101B-9397-08002B2CF9AE}" pid="3" name="output">
    <vt:lpwstr>powerpoint_presentation</vt:lpwstr>
  </property>
</Properties>
</file>