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pendatasof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4A2C-F89B-848C-E3BA-631617F3A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Todd Garner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2504B-BCA9-6976-61B0-1F5224D8F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 6306 week 6 Part 1</a:t>
            </a:r>
          </a:p>
          <a:p>
            <a:r>
              <a:rPr lang="en-US" dirty="0"/>
              <a:t>February 87. 2023</a:t>
            </a:r>
          </a:p>
        </p:txBody>
      </p:sp>
    </p:spTree>
    <p:extLst>
      <p:ext uri="{BB962C8B-B14F-4D97-AF65-F5344CB8AC3E}">
        <p14:creationId xmlns:p14="http://schemas.microsoft.com/office/powerpoint/2010/main" val="4082681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BF73-E03E-38B1-BA77-3B46CC47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4171"/>
            <a:ext cx="9905998" cy="984069"/>
          </a:xfrm>
        </p:spPr>
        <p:txBody>
          <a:bodyPr/>
          <a:lstStyle/>
          <a:p>
            <a:r>
              <a:rPr lang="en-US" dirty="0"/>
              <a:t>confusion matrix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CCCA-F1D9-CD7B-63E6-0853224B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B8D65-15E3-0DF4-1C1D-7FD55087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3" y="1223654"/>
            <a:ext cx="583011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C103-809B-3A83-3800-568BDC3D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420"/>
            <a:ext cx="9905998" cy="1062236"/>
          </a:xfrm>
        </p:spPr>
        <p:txBody>
          <a:bodyPr>
            <a:normAutofit fontScale="90000"/>
          </a:bodyPr>
          <a:lstStyle/>
          <a:p>
            <a:r>
              <a:rPr lang="en-US" dirty="0"/>
              <a:t>bonus question: repeat prior analysis with </a:t>
            </a:r>
            <a:r>
              <a:rPr lang="en-US" dirty="0" err="1"/>
              <a:t>loocv</a:t>
            </a:r>
            <a:r>
              <a:rPr lang="en-US" dirty="0"/>
              <a:t> methodology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A230-75FB-DF95-3CFA-409E43EA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4656"/>
            <a:ext cx="9905999" cy="44065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D09AD-010C-9182-C4FE-AF90654E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64" y="1409133"/>
            <a:ext cx="5677692" cy="4248743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B8097-0BD1-F602-BD1F-EA4AEBF77879}"/>
              </a:ext>
            </a:extLst>
          </p:cNvPr>
          <p:cNvSpPr txBox="1"/>
          <p:nvPr/>
        </p:nvSpPr>
        <p:spPr>
          <a:xfrm>
            <a:off x="7445829" y="1384656"/>
            <a:ext cx="3601582" cy="3416320"/>
          </a:xfrm>
          <a:prstGeom prst="rect">
            <a:avLst/>
          </a:prstGeom>
          <a:noFill/>
          <a:ln w="412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results are lower slightly than the k = 18 confusion matrix results on the prior page.  </a:t>
            </a:r>
          </a:p>
          <a:p>
            <a:endParaRPr lang="en-US" dirty="0"/>
          </a:p>
          <a:p>
            <a:r>
              <a:rPr lang="en-US" dirty="0"/>
              <a:t>I think this highlights that LOOCV is great to use on small-</a:t>
            </a:r>
            <a:r>
              <a:rPr lang="en-US" dirty="0" err="1"/>
              <a:t>ish</a:t>
            </a:r>
            <a:r>
              <a:rPr lang="en-US" dirty="0"/>
              <a:t> data sets.  On data sets with hundreds of values/observations, it appears that LOOCV is not superior to determining an external (XX%/XX%) versus an internal (LOOCV</a:t>
            </a:r>
            <a:r>
              <a:rPr lang="en-US"/>
              <a:t>) methodology.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DD5E-C10B-5F48-BADE-EBDF412C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 the data and clean – Part 1,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1C4-D2A4-7AB9-5F1C-9AC108CB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99095"/>
          </a:xfrm>
        </p:spPr>
        <p:txBody>
          <a:bodyPr>
            <a:normAutofit/>
          </a:bodyPr>
          <a:lstStyle/>
          <a:p>
            <a:r>
              <a:rPr lang="en-US" dirty="0"/>
              <a:t>The site </a:t>
            </a:r>
            <a:r>
              <a:rPr lang="en-US" dirty="0">
                <a:hlinkClick r:id="rId2"/>
              </a:rPr>
              <a:t>www.opendatasoft.com</a:t>
            </a:r>
            <a:r>
              <a:rPr lang="en-US" dirty="0"/>
              <a:t> proved challenging so I found the .csv files on kaggle.com and also in the class GitHub repo.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data sets:  training and test.  Removed the NA’s and selected the three pertinent columns.  </a:t>
            </a:r>
          </a:p>
          <a:p>
            <a:r>
              <a:rPr lang="en-US" dirty="0"/>
              <a:t>Comment:  I used </a:t>
            </a:r>
            <a:r>
              <a:rPr lang="en-US" dirty="0" err="1"/>
              <a:t>ChatGPT</a:t>
            </a:r>
            <a:r>
              <a:rPr lang="en-US" dirty="0"/>
              <a:t> and found it distracted me more than it assisted me.  I may use it in a different manner than writing the code base.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F539C-C0A9-E0BF-856B-8A0FFAF0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81" y="3135218"/>
            <a:ext cx="857369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9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1EAB-5D3C-1455-AE12-C873BD42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647"/>
            <a:ext cx="9905998" cy="80388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the training/testing sets, use them and confusion matrix – Part 1,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4287-CE67-2463-B490-A4BFA01C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set: training -&gt; 571		testing -&gt; 143  (177 NA’s removed)</a:t>
            </a:r>
          </a:p>
          <a:p>
            <a:r>
              <a:rPr lang="en-US" dirty="0"/>
              <a:t>Transforming in KNN and Confusion Matrix (results on next slide)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5D589-5126-9270-2C0F-CA277618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26" y="1077993"/>
            <a:ext cx="8688012" cy="30579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3C7F6C-B83D-1BF7-82A7-E5476186E2D6}"/>
              </a:ext>
            </a:extLst>
          </p:cNvPr>
          <p:cNvSpPr/>
          <p:nvPr/>
        </p:nvSpPr>
        <p:spPr>
          <a:xfrm>
            <a:off x="1422400" y="1066799"/>
            <a:ext cx="8128000" cy="151014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ED22E-8E9D-396C-675E-3F8C5D531758}"/>
              </a:ext>
            </a:extLst>
          </p:cNvPr>
          <p:cNvSpPr/>
          <p:nvPr/>
        </p:nvSpPr>
        <p:spPr>
          <a:xfrm>
            <a:off x="1141412" y="4553527"/>
            <a:ext cx="9351097" cy="48029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4A3A3-1BFE-3FCA-9B7D-0101D33FD043}"/>
              </a:ext>
            </a:extLst>
          </p:cNvPr>
          <p:cNvSpPr/>
          <p:nvPr/>
        </p:nvSpPr>
        <p:spPr>
          <a:xfrm>
            <a:off x="1422400" y="2576945"/>
            <a:ext cx="8084738" cy="15101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8FBA9-EC05-9C9C-AE77-E98FA18CA9F0}"/>
              </a:ext>
            </a:extLst>
          </p:cNvPr>
          <p:cNvSpPr/>
          <p:nvPr/>
        </p:nvSpPr>
        <p:spPr>
          <a:xfrm>
            <a:off x="1141412" y="5033818"/>
            <a:ext cx="9351097" cy="600364"/>
          </a:xfrm>
          <a:prstGeom prst="rect">
            <a:avLst/>
          </a:prstGeom>
          <a:noFill/>
          <a:ln w="412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0305-C6BC-4025-3A2C-E89BE6B8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and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D0817-A508-1CEC-511C-133E9C91F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75" y="2249488"/>
            <a:ext cx="3186715" cy="35417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13C090-AA28-6505-55D4-47DEE07ECFCD}"/>
              </a:ext>
            </a:extLst>
          </p:cNvPr>
          <p:cNvSpPr/>
          <p:nvPr/>
        </p:nvSpPr>
        <p:spPr>
          <a:xfrm>
            <a:off x="5818909" y="2327564"/>
            <a:ext cx="3408218" cy="3463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Having seen the answers, I know now that my solution was off the mark.  I’m impressed with your code.  Specific and on target.  I have much to learn.  </a:t>
            </a:r>
          </a:p>
        </p:txBody>
      </p:sp>
    </p:spTree>
    <p:extLst>
      <p:ext uri="{BB962C8B-B14F-4D97-AF65-F5344CB8AC3E}">
        <p14:creationId xmlns:p14="http://schemas.microsoft.com/office/powerpoint/2010/main" val="397855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72EB-0798-3F59-7500-0B59666E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100"/>
          </a:xfrm>
        </p:spPr>
        <p:txBody>
          <a:bodyPr/>
          <a:lstStyle/>
          <a:p>
            <a:r>
              <a:rPr lang="en-US" dirty="0"/>
              <a:t>Age and probability of survival, Part 1, #3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E3873-2FEA-7E8D-F7B9-8BCC84A18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975" y="1206602"/>
            <a:ext cx="5630061" cy="2314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E4D52D-09B5-7351-BD1D-8212E4DAA4A8}"/>
              </a:ext>
            </a:extLst>
          </p:cNvPr>
          <p:cNvSpPr txBox="1"/>
          <p:nvPr/>
        </p:nvSpPr>
        <p:spPr>
          <a:xfrm>
            <a:off x="7070103" y="1178351"/>
            <a:ext cx="4157221" cy="23083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Through my research, I found one suggestion on the value to select for k.  It was suggested that k can be derived from the square root of the size of the data set.  </a:t>
            </a:r>
          </a:p>
          <a:p>
            <a:endParaRPr lang="en-US" dirty="0"/>
          </a:p>
          <a:p>
            <a:r>
              <a:rPr lang="en-US" dirty="0"/>
              <a:t>The result is between k = 23 and k = 24.</a:t>
            </a:r>
          </a:p>
          <a:p>
            <a:r>
              <a:rPr lang="en-US" dirty="0"/>
              <a:t>I’ve employed them both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78A93-238E-7C30-95C7-F65BEC890050}"/>
              </a:ext>
            </a:extLst>
          </p:cNvPr>
          <p:cNvSpPr txBox="1"/>
          <p:nvPr/>
        </p:nvSpPr>
        <p:spPr>
          <a:xfrm>
            <a:off x="1450109" y="1394691"/>
            <a:ext cx="4405746" cy="11176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10C6B-48CE-D8F5-4119-7D81ECA845C5}"/>
              </a:ext>
            </a:extLst>
          </p:cNvPr>
          <p:cNvSpPr/>
          <p:nvPr/>
        </p:nvSpPr>
        <p:spPr>
          <a:xfrm>
            <a:off x="1450109" y="2512291"/>
            <a:ext cx="4996873" cy="974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C64DB-66FD-D825-E65B-A3D86CD639CD}"/>
              </a:ext>
            </a:extLst>
          </p:cNvPr>
          <p:cNvSpPr txBox="1"/>
          <p:nvPr/>
        </p:nvSpPr>
        <p:spPr>
          <a:xfrm>
            <a:off x="7070103" y="3749964"/>
            <a:ext cx="41572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 created 3 data sets with my Age (59) in it along with the </a:t>
            </a:r>
            <a:r>
              <a:rPr lang="en-US" dirty="0" err="1"/>
              <a:t>Pclass</a:t>
            </a:r>
            <a:r>
              <a:rPr lang="en-US" dirty="0"/>
              <a:t>. 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16C7A8-7400-B539-33F4-B609F110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55" y="4713348"/>
            <a:ext cx="1629002" cy="1181265"/>
          </a:xfrm>
          <a:prstGeom prst="rect">
            <a:avLst/>
          </a:prstGeom>
          <a:ln w="41275">
            <a:solidFill>
              <a:schemeClr val="tx2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86E383-D4A5-9536-5AF2-50696D2F1F1D}"/>
              </a:ext>
            </a:extLst>
          </p:cNvPr>
          <p:cNvSpPr txBox="1"/>
          <p:nvPr/>
        </p:nvSpPr>
        <p:spPr>
          <a:xfrm>
            <a:off x="7001164" y="4678523"/>
            <a:ext cx="4294909" cy="646331"/>
          </a:xfrm>
          <a:prstGeom prst="rect">
            <a:avLst/>
          </a:prstGeom>
          <a:noFill/>
          <a:ln w="349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Given the data, it looks bad for someone my age, regardless of the class.  </a:t>
            </a:r>
          </a:p>
        </p:txBody>
      </p:sp>
    </p:spTree>
    <p:extLst>
      <p:ext uri="{BB962C8B-B14F-4D97-AF65-F5344CB8AC3E}">
        <p14:creationId xmlns:p14="http://schemas.microsoft.com/office/powerpoint/2010/main" val="203168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CD7F-E6E9-3AB2-63C0-E71B5D61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the training set and the test set – Part 1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2E68-A448-5A19-5EEB-6BA5C756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3455"/>
            <a:ext cx="9905999" cy="3897746"/>
          </a:xfrm>
        </p:spPr>
        <p:txBody>
          <a:bodyPr/>
          <a:lstStyle/>
          <a:p>
            <a:r>
              <a:rPr lang="en-US" dirty="0"/>
              <a:t>Utilizing the prior training set (571 observations), I’ve loaded in the test_set.csv.  This is where I got stuck and moved to Part 2.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26074-EA82-D2D1-BD68-052E0522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63" y="3327714"/>
            <a:ext cx="665890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B393-AC47-9FBA-B652-F03B86EB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3562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 # a.  iris data set – </a:t>
            </a:r>
            <a:br>
              <a:rPr lang="en-US" dirty="0"/>
            </a:br>
            <a:r>
              <a:rPr lang="en-US" dirty="0"/>
              <a:t>70/30 training set, plot </a:t>
            </a:r>
            <a:r>
              <a:rPr lang="en-US" dirty="0" err="1"/>
              <a:t>xaxis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15D32-F06F-0CC7-A78E-41159FA8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233" y="1701692"/>
            <a:ext cx="9383434" cy="4172532"/>
          </a:xfrm>
        </p:spPr>
      </p:pic>
    </p:spTree>
    <p:extLst>
      <p:ext uri="{BB962C8B-B14F-4D97-AF65-F5344CB8AC3E}">
        <p14:creationId xmlns:p14="http://schemas.microsoft.com/office/powerpoint/2010/main" val="249330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C91A-1EDC-DFA9-27F5-034E5868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7922"/>
            <a:ext cx="9905998" cy="679059"/>
          </a:xfrm>
        </p:spPr>
        <p:txBody>
          <a:bodyPr/>
          <a:lstStyle/>
          <a:p>
            <a:r>
              <a:rPr lang="en-US" dirty="0"/>
              <a:t>70/30 train/test | iterate all 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7D63-89C0-FA0E-7028-A8058FE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578C6-90D5-4DCA-0CD7-649B795A3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76" y="889595"/>
            <a:ext cx="7030431" cy="4382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239432-641B-C670-53DE-FE79D30C14D3}"/>
              </a:ext>
            </a:extLst>
          </p:cNvPr>
          <p:cNvSpPr/>
          <p:nvPr/>
        </p:nvSpPr>
        <p:spPr>
          <a:xfrm>
            <a:off x="1036320" y="896981"/>
            <a:ext cx="6914606" cy="246452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5520F-BA7A-846B-3736-01BBB91EDC29}"/>
              </a:ext>
            </a:extLst>
          </p:cNvPr>
          <p:cNvSpPr txBox="1"/>
          <p:nvPr/>
        </p:nvSpPr>
        <p:spPr>
          <a:xfrm>
            <a:off x="8264106" y="889595"/>
            <a:ext cx="3191773" cy="147732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Iris – Split the data into 70/30 train/test sets, plot the results (plots on the following slide), classify and employ the confusion matrix.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2C498A-6680-0EA3-000B-36A82CD84767}"/>
              </a:ext>
            </a:extLst>
          </p:cNvPr>
          <p:cNvSpPr/>
          <p:nvPr/>
        </p:nvSpPr>
        <p:spPr>
          <a:xfrm>
            <a:off x="1036320" y="3429000"/>
            <a:ext cx="6914606" cy="1842707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7A815-472D-D02E-C363-ED0343323C5C}"/>
              </a:ext>
            </a:extLst>
          </p:cNvPr>
          <p:cNvSpPr txBox="1"/>
          <p:nvPr/>
        </p:nvSpPr>
        <p:spPr>
          <a:xfrm>
            <a:off x="8264106" y="3709353"/>
            <a:ext cx="3191773" cy="92333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“for loop” to test the k values to find the best possible fit.  </a:t>
            </a:r>
          </a:p>
        </p:txBody>
      </p:sp>
    </p:spTree>
    <p:extLst>
      <p:ext uri="{BB962C8B-B14F-4D97-AF65-F5344CB8AC3E}">
        <p14:creationId xmlns:p14="http://schemas.microsoft.com/office/powerpoint/2010/main" val="224384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50D9-7E20-D172-B3F9-4C5723EA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064"/>
            <a:ext cx="9905998" cy="695377"/>
          </a:xfrm>
        </p:spPr>
        <p:txBody>
          <a:bodyPr/>
          <a:lstStyle/>
          <a:p>
            <a:r>
              <a:rPr lang="en-US" dirty="0"/>
              <a:t>determination of best k value | answer =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B173-B053-3F83-02EF-AF0C0E57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507E0-2061-FBF8-D306-82663C1C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9" y="1066800"/>
            <a:ext cx="8419914" cy="51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2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2643</TotalTime>
  <Words>494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Todd Garner</vt:lpstr>
      <vt:lpstr>Read in the data and clean – Part 1, #1</vt:lpstr>
      <vt:lpstr>create the training/testing sets, use them and confusion matrix – Part 1, #2</vt:lpstr>
      <vt:lpstr>confusion matrix and statistics</vt:lpstr>
      <vt:lpstr>Age and probability of survival, Part 1, #3</vt:lpstr>
      <vt:lpstr>use of the training set and the test set – Part 1 #4</vt:lpstr>
      <vt:lpstr>part 2 # a.  iris data set –  70/30 training set, plot xaxis</vt:lpstr>
      <vt:lpstr>70/30 train/test | iterate all k values</vt:lpstr>
      <vt:lpstr>determination of best k value | answer = 18</vt:lpstr>
      <vt:lpstr>confusion matrix results</vt:lpstr>
      <vt:lpstr>bonus question: repeat prior analysis with loocv methodology -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Todd Garner</dc:title>
  <dc:creator>Todd Garner</dc:creator>
  <cp:lastModifiedBy>Todd Garner</cp:lastModifiedBy>
  <cp:revision>1</cp:revision>
  <dcterms:created xsi:type="dcterms:W3CDTF">2023-02-08T15:49:23Z</dcterms:created>
  <dcterms:modified xsi:type="dcterms:W3CDTF">2023-02-10T15:53:12Z</dcterms:modified>
</cp:coreProperties>
</file>