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Todd_Garner_DS6306_Week6_FLS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Todd Garner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2023-02-05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Todd_Garner_DS6306_Week6_FLS</dc:title>
  <dc:creator>Todd Garner</dc:creator>
  <cp:keywords/>
  <dcterms:created xsi:type="dcterms:W3CDTF">2023-02-05T03:09:36Z</dcterms:created>
  <dcterms:modified xsi:type="dcterms:W3CDTF">2023-02-05T03:09:36Z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2023-02-05</vt:lpwstr>
  </property>
  <property fmtid="{D5CDD505-2E9C-101B-9397-08002B2CF9AE}" pid="3" name="output">
    <vt:lpwstr>powerpoint_presentation</vt:lpwstr>
  </property>
</Properties>
</file>