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4A2C-F89B-848C-E3BA-631617F3A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Todd Garner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2504B-BCA9-6976-61B0-1F5224D8F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 6306 week 7 Part 1</a:t>
            </a:r>
          </a:p>
          <a:p>
            <a:r>
              <a:rPr lang="en-US" dirty="0"/>
              <a:t>February 14. 2023</a:t>
            </a:r>
          </a:p>
        </p:txBody>
      </p:sp>
    </p:spTree>
    <p:extLst>
      <p:ext uri="{BB962C8B-B14F-4D97-AF65-F5344CB8AC3E}">
        <p14:creationId xmlns:p14="http://schemas.microsoft.com/office/powerpoint/2010/main" val="408268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DD5E-C10B-5F48-BADE-EBDF412C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7182"/>
            <a:ext cx="9905998" cy="597886"/>
          </a:xfrm>
        </p:spPr>
        <p:txBody>
          <a:bodyPr/>
          <a:lstStyle/>
          <a:p>
            <a:r>
              <a:rPr lang="en-US" dirty="0"/>
              <a:t>Part 1, #1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11C4-D2A4-7AB9-5F1C-9AC108CB8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1804"/>
            <a:ext cx="10192115" cy="53490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Read in the data in the first chunk, so I don’t have to continually reload the .csv: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the probability that a 30 y/o survived in each </a:t>
            </a:r>
            <a:r>
              <a:rPr lang="en-US" dirty="0" err="1"/>
              <a:t>Pclass</a:t>
            </a:r>
            <a:r>
              <a:rPr lang="en-US" dirty="0"/>
              <a:t>: 1, 2,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Results: Age	   </a:t>
            </a:r>
            <a:r>
              <a:rPr lang="en-US" dirty="0" err="1"/>
              <a:t>Pclass</a:t>
            </a:r>
            <a:r>
              <a:rPr lang="en-US" dirty="0"/>
              <a:t>	Survived?	Died/Survived</a:t>
            </a:r>
          </a:p>
          <a:p>
            <a:pPr marL="914400" lvl="2" indent="0">
              <a:buNone/>
            </a:pPr>
            <a:r>
              <a:rPr lang="en-US" dirty="0"/>
              <a:t>    30	        1		       Yes		.2898412, .7101588</a:t>
            </a:r>
          </a:p>
          <a:p>
            <a:pPr marL="914400" lvl="2" indent="0">
              <a:buNone/>
            </a:pPr>
            <a:r>
              <a:rPr lang="en-US" dirty="0"/>
              <a:t>    30	        2		        No		.5877154, .4122846</a:t>
            </a:r>
          </a:p>
          <a:p>
            <a:pPr marL="914400" lvl="2" indent="0">
              <a:buNone/>
            </a:pPr>
            <a:r>
              <a:rPr lang="en-US" dirty="0"/>
              <a:t>    30	        3		        No		.7730445, .2269555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EFAB6-723A-6383-40C8-568266CEA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22" y="1708409"/>
            <a:ext cx="7773485" cy="857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8CF46B-237F-82D8-FE67-D4A2DE9D3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90" y="3162063"/>
            <a:ext cx="9211961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9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1EAB-5D3C-1455-AE12-C873BD42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3647"/>
            <a:ext cx="9905998" cy="803880"/>
          </a:xfrm>
        </p:spPr>
        <p:txBody>
          <a:bodyPr>
            <a:normAutofit/>
          </a:bodyPr>
          <a:lstStyle/>
          <a:p>
            <a:r>
              <a:rPr lang="en-US" dirty="0"/>
              <a:t>P1 #2, Split 891 into 70%/30% train/test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4287-CE67-2463-B490-A4BFA01C6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97527"/>
            <a:ext cx="9905999" cy="4793674"/>
          </a:xfrm>
        </p:spPr>
        <p:txBody>
          <a:bodyPr/>
          <a:lstStyle/>
          <a:p>
            <a:r>
              <a:rPr lang="en-US" dirty="0"/>
              <a:t>head(</a:t>
            </a:r>
            <a:r>
              <a:rPr lang="en-US" dirty="0" err="1"/>
              <a:t>trainTitanic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head(</a:t>
            </a:r>
            <a:r>
              <a:rPr lang="en-US" dirty="0" err="1"/>
              <a:t>testTitanic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E8C2B-C3A8-DA2B-F180-6696A82E3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6" y="1512979"/>
            <a:ext cx="6162303" cy="10975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6F7D6D-8710-2350-D788-46E764804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81" y="1512979"/>
            <a:ext cx="6033638" cy="10975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7E431D-4A93-D6BD-7655-B85BEA0F6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22" y="3330485"/>
            <a:ext cx="6958876" cy="11896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73A3B5-AF86-247A-C1AD-709961518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820" y="3336768"/>
            <a:ext cx="6162303" cy="11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6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0305-C6BC-4025-3A2C-E89BE6B8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2422"/>
            <a:ext cx="9905998" cy="591973"/>
          </a:xfrm>
        </p:spPr>
        <p:txBody>
          <a:bodyPr>
            <a:normAutofit fontScale="90000"/>
          </a:bodyPr>
          <a:lstStyle/>
          <a:p>
            <a:r>
              <a:rPr lang="en-US" dirty="0"/>
              <a:t>P1 #3, Train NB model and compare against KNN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6D0817-A508-1CEC-511C-133E9C91F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417" y="1744385"/>
            <a:ext cx="3186715" cy="35417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EB0B9D-DEE9-0C39-DD8A-0AE57EB3F518}"/>
              </a:ext>
            </a:extLst>
          </p:cNvPr>
          <p:cNvSpPr txBox="1"/>
          <p:nvPr/>
        </p:nvSpPr>
        <p:spPr>
          <a:xfrm>
            <a:off x="1726253" y="1184365"/>
            <a:ext cx="312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Last week’s results: KNN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23BB6-FBE7-653A-1A89-76790BE62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269" y="1606156"/>
            <a:ext cx="3286584" cy="43249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E45C9A-DE05-C010-0B8A-C01D34F8E0B6}"/>
              </a:ext>
            </a:extLst>
          </p:cNvPr>
          <p:cNvSpPr txBox="1"/>
          <p:nvPr/>
        </p:nvSpPr>
        <p:spPr>
          <a:xfrm>
            <a:off x="6711922" y="1058089"/>
            <a:ext cx="312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week’s results: Naïve Bayes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52EEB-3234-C99E-3F9C-EF8ADED72AF8}"/>
              </a:ext>
            </a:extLst>
          </p:cNvPr>
          <p:cNvSpPr txBox="1"/>
          <p:nvPr/>
        </p:nvSpPr>
        <p:spPr>
          <a:xfrm>
            <a:off x="1691417" y="5495103"/>
            <a:ext cx="4549999" cy="646331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100% Accuracy certainly gives me concern.  Any model that provides 100% Accuracy should.  I checked and rechecked my inputs and I cannot find an error.  </a:t>
            </a:r>
          </a:p>
        </p:txBody>
      </p:sp>
    </p:spTree>
    <p:extLst>
      <p:ext uri="{BB962C8B-B14F-4D97-AF65-F5344CB8AC3E}">
        <p14:creationId xmlns:p14="http://schemas.microsoft.com/office/powerpoint/2010/main" val="397855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72EB-0798-3F59-7500-0B59666E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525" y="632321"/>
            <a:ext cx="10468950" cy="656100"/>
          </a:xfrm>
        </p:spPr>
        <p:txBody>
          <a:bodyPr>
            <a:normAutofit fontScale="90000"/>
          </a:bodyPr>
          <a:lstStyle/>
          <a:p>
            <a:r>
              <a:rPr lang="en-US" dirty="0"/>
              <a:t>P1 #4, varying the seed numerous times on </a:t>
            </a:r>
            <a:r>
              <a:rPr lang="en-US" dirty="0" err="1"/>
              <a:t>nb</a:t>
            </a:r>
            <a:r>
              <a:rPr lang="en-US" dirty="0"/>
              <a:t>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93BCD-E227-F642-DAEA-EA0D8793B6D2}"/>
              </a:ext>
            </a:extLst>
          </p:cNvPr>
          <p:cNvSpPr txBox="1"/>
          <p:nvPr/>
        </p:nvSpPr>
        <p:spPr>
          <a:xfrm>
            <a:off x="1328468" y="1457864"/>
            <a:ext cx="8902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changing the seed, the metrics in the confusion matrix changed.  Likely because there were more or less NA's in each instance, but the accuracy never wavered much away from 100%.  I must say this is surprising as it just doesn't seem likely to have a model that is 100% accurate.  I checked and rechecked my model and my </a:t>
            </a:r>
            <a:r>
              <a:rPr lang="en-US" dirty="0" err="1"/>
              <a:t>data.frame</a:t>
            </a:r>
            <a:r>
              <a:rPr lang="en-US" dirty="0"/>
              <a:t> and made sure that the model was fed by training data via the model and testing data via the other variable in the table/</a:t>
            </a:r>
            <a:r>
              <a:rPr lang="en-US" dirty="0" err="1"/>
              <a:t>confusionMatrix</a:t>
            </a:r>
            <a:r>
              <a:rPr lang="en-US" dirty="0"/>
              <a:t>.  100% sure made me think I was comparing train to train or test to test.  I still have a nagging feeling that I've missed something somewhere.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EB2A1A-2E3F-2702-06C2-EFEB17A7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68" y="3843218"/>
            <a:ext cx="1983939" cy="2610749"/>
          </a:xfrm>
          <a:prstGeom prst="rect">
            <a:avLst/>
          </a:prstGeom>
          <a:ln w="38100"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D6AB6B-F23F-FB21-FF52-D68179BB68C1}"/>
              </a:ext>
            </a:extLst>
          </p:cNvPr>
          <p:cNvSpPr txBox="1"/>
          <p:nvPr/>
        </p:nvSpPr>
        <p:spPr>
          <a:xfrm>
            <a:off x="1328468" y="3489189"/>
            <a:ext cx="196682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Seed: 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20E022-D7B3-F398-CAEA-5780EE195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961" y="3858521"/>
            <a:ext cx="2150660" cy="25880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A7EAFA-6FF1-4E7F-FE2B-CC1408340013}"/>
              </a:ext>
            </a:extLst>
          </p:cNvPr>
          <p:cNvSpPr txBox="1"/>
          <p:nvPr/>
        </p:nvSpPr>
        <p:spPr>
          <a:xfrm>
            <a:off x="3510961" y="3477689"/>
            <a:ext cx="215065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Seed: 53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B2BAE6D-72A7-5D7F-7B9F-D168C983E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259" y="3828075"/>
            <a:ext cx="2081307" cy="25970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2F6924-90FE-3AD6-9E78-46DC07CC971F}"/>
              </a:ext>
            </a:extLst>
          </p:cNvPr>
          <p:cNvSpPr txBox="1"/>
          <p:nvPr/>
        </p:nvSpPr>
        <p:spPr>
          <a:xfrm>
            <a:off x="5932769" y="3469063"/>
            <a:ext cx="208130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Seed: 147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ED075-9206-9326-285F-98C4D0510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179" y="3828074"/>
            <a:ext cx="2081585" cy="256850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612E7C-1932-40ED-DB49-3AAE9EEC3944}"/>
              </a:ext>
            </a:extLst>
          </p:cNvPr>
          <p:cNvSpPr txBox="1"/>
          <p:nvPr/>
        </p:nvSpPr>
        <p:spPr>
          <a:xfrm>
            <a:off x="8319401" y="3457565"/>
            <a:ext cx="208130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Seed: 11</a:t>
            </a:r>
          </a:p>
        </p:txBody>
      </p:sp>
    </p:spTree>
    <p:extLst>
      <p:ext uri="{BB962C8B-B14F-4D97-AF65-F5344CB8AC3E}">
        <p14:creationId xmlns:p14="http://schemas.microsoft.com/office/powerpoint/2010/main" val="203168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CD7F-E6E9-3AB2-63C0-E71B5D61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6214"/>
            <a:ext cx="9905998" cy="970585"/>
          </a:xfrm>
        </p:spPr>
        <p:txBody>
          <a:bodyPr>
            <a:normAutofit fontScale="90000"/>
          </a:bodyPr>
          <a:lstStyle/>
          <a:p>
            <a:r>
              <a:rPr lang="en-US" dirty="0"/>
              <a:t>P1 #5, write a loop for 100 different seed values – obtain mean accuracy, sensitivity,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2E68-A448-5A19-5EEB-6BA5C7560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066799"/>
            <a:ext cx="9905999" cy="3897746"/>
          </a:xfrm>
        </p:spPr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94E020-7A9B-1E36-4D48-22646236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06" y="1011536"/>
            <a:ext cx="8577274" cy="573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9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B393-AC47-9FBA-B652-F03B86EB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5856"/>
            <a:ext cx="9905998" cy="783562"/>
          </a:xfrm>
        </p:spPr>
        <p:txBody>
          <a:bodyPr>
            <a:normAutofit fontScale="90000"/>
          </a:bodyPr>
          <a:lstStyle/>
          <a:p>
            <a:r>
              <a:rPr lang="en-US"/>
              <a:t>P1 #5, results</a:t>
            </a:r>
            <a:r>
              <a:rPr lang="en-US" dirty="0"/>
              <a:t>: mean values, plots of each mean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70978-2C80-52D9-A265-19FC4E46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69418"/>
            <a:ext cx="9905999" cy="3541714"/>
          </a:xfrm>
        </p:spPr>
        <p:txBody>
          <a:bodyPr/>
          <a:lstStyle/>
          <a:p>
            <a:r>
              <a:rPr lang="en-US" dirty="0"/>
              <a:t>In each instance, accuracy, specificity, and sensitivity:  Mean =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BB3C9B-CE8C-77DF-D73E-6397708FC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9" y="1349829"/>
            <a:ext cx="4058255" cy="2534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6A60C0-76EA-86BF-A27D-BB5558A9A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094" y="3966191"/>
            <a:ext cx="4574634" cy="2805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44A425-E8F1-8846-6F7C-59A6CAE24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093" y="1344510"/>
            <a:ext cx="4197863" cy="256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08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2741</TotalTime>
  <Words>389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Todd Garner</vt:lpstr>
      <vt:lpstr>Part 1, #1 </vt:lpstr>
      <vt:lpstr>P1 #2, Split 891 into 70%/30% train/test set</vt:lpstr>
      <vt:lpstr>P1 #3, Train NB model and compare against KNN</vt:lpstr>
      <vt:lpstr>P1 #4, varying the seed numerous times on nb model</vt:lpstr>
      <vt:lpstr>P1 #5, write a loop for 100 different seed values – obtain mean accuracy, sensitivity, specificity</vt:lpstr>
      <vt:lpstr>P1 #5, results: mean values, plots of each mean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Todd Garner</dc:title>
  <dc:creator>Todd Garner</dc:creator>
  <cp:lastModifiedBy>Todd Garner</cp:lastModifiedBy>
  <cp:revision>3</cp:revision>
  <dcterms:created xsi:type="dcterms:W3CDTF">2023-02-08T15:49:23Z</dcterms:created>
  <dcterms:modified xsi:type="dcterms:W3CDTF">2023-02-15T18:24:17Z</dcterms:modified>
</cp:coreProperties>
</file>