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A2C-F89B-848C-E3BA-631617F3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Todd Garner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2504B-BCA9-6976-61B0-1F5224D8F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6306 week 7 Part 2</a:t>
            </a:r>
          </a:p>
          <a:p>
            <a:r>
              <a:rPr lang="en-US" dirty="0"/>
              <a:t>February 14. 2023</a:t>
            </a:r>
          </a:p>
        </p:txBody>
      </p:sp>
    </p:spTree>
    <p:extLst>
      <p:ext uri="{BB962C8B-B14F-4D97-AF65-F5344CB8AC3E}">
        <p14:creationId xmlns:p14="http://schemas.microsoft.com/office/powerpoint/2010/main" val="40826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D5E-C10B-5F48-BADE-EBDF412C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3567"/>
            <a:ext cx="9905998" cy="597886"/>
          </a:xfrm>
        </p:spPr>
        <p:txBody>
          <a:bodyPr/>
          <a:lstStyle/>
          <a:p>
            <a:r>
              <a:rPr lang="en-US" dirty="0"/>
              <a:t>Part 2,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1C4-D2A4-7AB9-5F1C-9AC108CB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1351"/>
            <a:ext cx="10192115" cy="6213081"/>
          </a:xfrm>
        </p:spPr>
        <p:txBody>
          <a:bodyPr>
            <a:normAutofit/>
          </a:bodyPr>
          <a:lstStyle/>
          <a:p>
            <a:r>
              <a:rPr lang="en-US" dirty="0"/>
              <a:t>Read in the data, add sex, run code as below with seed(4), view results.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Perhaps I’m missing the point, but this looks identical to the prior exercise.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383B0-D1DA-FD5E-30DE-E90F67E7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5" y="1062445"/>
            <a:ext cx="8433725" cy="4617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5998E-7522-41CC-3577-A761B0F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89" y="1395128"/>
            <a:ext cx="295316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1EAB-5D3C-1455-AE12-C873BD42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647"/>
            <a:ext cx="9905998" cy="803880"/>
          </a:xfrm>
        </p:spPr>
        <p:txBody>
          <a:bodyPr>
            <a:normAutofit/>
          </a:bodyPr>
          <a:lstStyle/>
          <a:p>
            <a:r>
              <a:rPr lang="en-US" dirty="0"/>
              <a:t>P2 #2, write loop(100) and gather results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8C04690-D111-2A81-B19A-18D0C8DA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720" y="865143"/>
            <a:ext cx="8097260" cy="558869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B5BD95-9E11-3D9E-F84B-D99CE21542A5}"/>
              </a:ext>
            </a:extLst>
          </p:cNvPr>
          <p:cNvSpPr txBox="1"/>
          <p:nvPr/>
        </p:nvSpPr>
        <p:spPr>
          <a:xfrm>
            <a:off x="1288869" y="997527"/>
            <a:ext cx="16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0137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0305-C6BC-4025-3A2C-E89BE6B8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422"/>
            <a:ext cx="9905998" cy="591973"/>
          </a:xfrm>
        </p:spPr>
        <p:txBody>
          <a:bodyPr>
            <a:normAutofit fontScale="90000"/>
          </a:bodyPr>
          <a:lstStyle/>
          <a:p>
            <a:r>
              <a:rPr lang="en-US" dirty="0"/>
              <a:t>P2 #3, plots of accuracy, sensitivity, specificity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116B54-B293-9282-DAEA-3CB5CEE3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395"/>
            <a:ext cx="9905999" cy="3541714"/>
          </a:xfrm>
        </p:spPr>
        <p:txBody>
          <a:bodyPr/>
          <a:lstStyle/>
          <a:p>
            <a:r>
              <a:rPr lang="en-US" dirty="0"/>
              <a:t>Means were all identical: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98418-9093-6CA1-A515-BBD5FF3A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9" y="1380839"/>
            <a:ext cx="4081517" cy="2521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939643-F427-EA9A-92EF-55EE38FB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47" y="4052991"/>
            <a:ext cx="4363319" cy="2694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F4D893-37A4-8633-F606-3A4E9948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47" y="1414181"/>
            <a:ext cx="4053023" cy="24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72EB-0798-3F59-7500-0B59666E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25" y="179469"/>
            <a:ext cx="10468950" cy="656100"/>
          </a:xfrm>
        </p:spPr>
        <p:txBody>
          <a:bodyPr>
            <a:normAutofit/>
          </a:bodyPr>
          <a:lstStyle/>
          <a:p>
            <a:r>
              <a:rPr lang="en-US" dirty="0"/>
              <a:t>P2 iris, Cross validation sepal length &amp; width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A50D4-9654-D924-E15F-DC65ACE57931}"/>
              </a:ext>
            </a:extLst>
          </p:cNvPr>
          <p:cNvSpPr txBox="1"/>
          <p:nvPr/>
        </p:nvSpPr>
        <p:spPr>
          <a:xfrm>
            <a:off x="862149" y="844723"/>
            <a:ext cx="1052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must say I was stumped by this one.  My code is found below.  Perhaps in Live Session we can go through it to find out what I’m doing wrong?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8E9480-F378-4DA5-FA79-01CFFCD9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53" y="1491054"/>
            <a:ext cx="8699094" cy="50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2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3632</TotalTime>
  <Words>125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Todd Garner</vt:lpstr>
      <vt:lpstr>Part 2, #1 </vt:lpstr>
      <vt:lpstr>P2 #2, write loop(100) and gather results</vt:lpstr>
      <vt:lpstr>P2 #3, plots of accuracy, sensitivity, specificity</vt:lpstr>
      <vt:lpstr>P2 iris, Cross validation sepal length &amp; width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Todd Garner</dc:title>
  <dc:creator>Todd Garner</dc:creator>
  <cp:lastModifiedBy>Todd Garner</cp:lastModifiedBy>
  <cp:revision>5</cp:revision>
  <dcterms:created xsi:type="dcterms:W3CDTF">2023-02-08T15:49:23Z</dcterms:created>
  <dcterms:modified xsi:type="dcterms:W3CDTF">2023-02-15T18:22:32Z</dcterms:modified>
</cp:coreProperties>
</file>