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6" r:id="rId5"/>
    <p:sldId id="264" r:id="rId6"/>
    <p:sldId id="267" r:id="rId7"/>
    <p:sldId id="290" r:id="rId8"/>
    <p:sldId id="282" r:id="rId9"/>
    <p:sldId id="296" r:id="rId10"/>
    <p:sldId id="297" r:id="rId11"/>
    <p:sldId id="298" r:id="rId12"/>
    <p:sldId id="277" r:id="rId13"/>
    <p:sldId id="280" r:id="rId14"/>
    <p:sldId id="299" r:id="rId15"/>
    <p:sldId id="300" r:id="rId16"/>
    <p:sldId id="291" r:id="rId17"/>
    <p:sldId id="293" r:id="rId18"/>
    <p:sldId id="301" r:id="rId19"/>
    <p:sldId id="302" r:id="rId20"/>
    <p:sldId id="303" r:id="rId21"/>
    <p:sldId id="304" r:id="rId22"/>
    <p:sldId id="305" r:id="rId23"/>
    <p:sldId id="306" r:id="rId24"/>
    <p:sldId id="294" r:id="rId25"/>
    <p:sldId id="295" r:id="rId26"/>
    <p:sldId id="263" r:id="rId27"/>
    <p:sldId id="284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415"/>
    <a:srgbClr val="FC9F24"/>
    <a:srgbClr val="663300"/>
    <a:srgbClr val="E18203"/>
    <a:srgbClr val="DEDEDE"/>
    <a:srgbClr val="E37900"/>
    <a:srgbClr val="EEA453"/>
    <a:srgbClr val="55AB76"/>
    <a:srgbClr val="E6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86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우현 정" userId="ea5bdff909f6ad28" providerId="LiveId" clId="{F57434E8-C844-4566-ABB1-C26F2984AD7A}"/>
    <pc:docChg chg="undo custSel modSld">
      <pc:chgData name="우현 정" userId="ea5bdff909f6ad28" providerId="LiveId" clId="{F57434E8-C844-4566-ABB1-C26F2984AD7A}" dt="2024-03-31T12:08:16.835" v="60" actId="20577"/>
      <pc:docMkLst>
        <pc:docMk/>
      </pc:docMkLst>
      <pc:sldChg chg="modSp mod">
        <pc:chgData name="우현 정" userId="ea5bdff909f6ad28" providerId="LiveId" clId="{F57434E8-C844-4566-ABB1-C26F2984AD7A}" dt="2024-03-31T12:08:16.835" v="60" actId="20577"/>
        <pc:sldMkLst>
          <pc:docMk/>
          <pc:sldMk cId="2865643094" sldId="257"/>
        </pc:sldMkLst>
        <pc:spChg chg="mod">
          <ac:chgData name="우현 정" userId="ea5bdff909f6ad28" providerId="LiveId" clId="{F57434E8-C844-4566-ABB1-C26F2984AD7A}" dt="2024-03-31T12:08:16.835" v="60" actId="20577"/>
          <ac:spMkLst>
            <pc:docMk/>
            <pc:sldMk cId="2865643094" sldId="257"/>
            <ac:spMk id="11" creationId="{00000000-0000-0000-0000-000000000000}"/>
          </ac:spMkLst>
        </pc:spChg>
        <pc:spChg chg="mod">
          <ac:chgData name="우현 정" userId="ea5bdff909f6ad28" providerId="LiveId" clId="{F57434E8-C844-4566-ABB1-C26F2984AD7A}" dt="2024-03-31T06:18:54.526" v="3" actId="20577"/>
          <ac:spMkLst>
            <pc:docMk/>
            <pc:sldMk cId="2865643094" sldId="257"/>
            <ac:spMk id="15" creationId="{00000000-0000-0000-0000-000000000000}"/>
          </ac:spMkLst>
        </pc:spChg>
        <pc:spChg chg="mod">
          <ac:chgData name="우현 정" userId="ea5bdff909f6ad28" providerId="LiveId" clId="{F57434E8-C844-4566-ABB1-C26F2984AD7A}" dt="2024-03-31T06:18:59.213" v="15"/>
          <ac:spMkLst>
            <pc:docMk/>
            <pc:sldMk cId="2865643094" sldId="257"/>
            <ac:spMk id="16" creationId="{00000000-0000-0000-0000-000000000000}"/>
          </ac:spMkLst>
        </pc:spChg>
      </pc:sldChg>
      <pc:sldChg chg="delSp modSp mod">
        <pc:chgData name="우현 정" userId="ea5bdff909f6ad28" providerId="LiveId" clId="{F57434E8-C844-4566-ABB1-C26F2984AD7A}" dt="2024-03-31T11:02:08.864" v="25" actId="1076"/>
        <pc:sldMkLst>
          <pc:docMk/>
          <pc:sldMk cId="2778508186" sldId="258"/>
        </pc:sldMkLst>
        <pc:spChg chg="mod">
          <ac:chgData name="우현 정" userId="ea5bdff909f6ad28" providerId="LiveId" clId="{F57434E8-C844-4566-ABB1-C26F2984AD7A}" dt="2024-03-31T11:01:22.380" v="21" actId="20577"/>
          <ac:spMkLst>
            <pc:docMk/>
            <pc:sldMk cId="2778508186" sldId="258"/>
            <ac:spMk id="72" creationId="{00000000-0000-0000-0000-000000000000}"/>
          </ac:spMkLst>
        </pc:spChg>
        <pc:spChg chg="mod">
          <ac:chgData name="우현 정" userId="ea5bdff909f6ad28" providerId="LiveId" clId="{F57434E8-C844-4566-ABB1-C26F2984AD7A}" dt="2024-03-31T11:01:10.838" v="19" actId="20577"/>
          <ac:spMkLst>
            <pc:docMk/>
            <pc:sldMk cId="2778508186" sldId="258"/>
            <ac:spMk id="76" creationId="{00000000-0000-0000-0000-000000000000}"/>
          </ac:spMkLst>
        </pc:spChg>
        <pc:grpChg chg="mod">
          <ac:chgData name="우현 정" userId="ea5bdff909f6ad28" providerId="LiveId" clId="{F57434E8-C844-4566-ABB1-C26F2984AD7A}" dt="2024-03-31T11:01:54.539" v="24" actId="1076"/>
          <ac:grpSpMkLst>
            <pc:docMk/>
            <pc:sldMk cId="2778508186" sldId="258"/>
            <ac:grpSpMk id="48" creationId="{00000000-0000-0000-0000-000000000000}"/>
          </ac:grpSpMkLst>
        </pc:grpChg>
        <pc:grpChg chg="del">
          <ac:chgData name="우현 정" userId="ea5bdff909f6ad28" providerId="LiveId" clId="{F57434E8-C844-4566-ABB1-C26F2984AD7A}" dt="2024-03-31T11:01:51.939" v="22" actId="478"/>
          <ac:grpSpMkLst>
            <pc:docMk/>
            <pc:sldMk cId="2778508186" sldId="258"/>
            <ac:grpSpMk id="65" creationId="{00000000-0000-0000-0000-000000000000}"/>
          </ac:grpSpMkLst>
        </pc:grpChg>
        <pc:grpChg chg="mod">
          <ac:chgData name="우현 정" userId="ea5bdff909f6ad28" providerId="LiveId" clId="{F57434E8-C844-4566-ABB1-C26F2984AD7A}" dt="2024-03-31T11:02:08.864" v="25" actId="1076"/>
          <ac:grpSpMkLst>
            <pc:docMk/>
            <pc:sldMk cId="2778508186" sldId="258"/>
            <ac:grpSpMk id="69" creationId="{00000000-0000-0000-0000-000000000000}"/>
          </ac:grpSpMkLst>
        </pc:grpChg>
      </pc:sldChg>
      <pc:sldChg chg="modSp mod">
        <pc:chgData name="우현 정" userId="ea5bdff909f6ad28" providerId="LiveId" clId="{F57434E8-C844-4566-ABB1-C26F2984AD7A}" dt="2024-03-31T11:35:50.641" v="30" actId="20577"/>
        <pc:sldMkLst>
          <pc:docMk/>
          <pc:sldMk cId="3455013924" sldId="296"/>
        </pc:sldMkLst>
        <pc:spChg chg="mod">
          <ac:chgData name="우현 정" userId="ea5bdff909f6ad28" providerId="LiveId" clId="{F57434E8-C844-4566-ABB1-C26F2984AD7A}" dt="2024-03-31T11:35:50.641" v="30" actId="20577"/>
          <ac:spMkLst>
            <pc:docMk/>
            <pc:sldMk cId="3455013924" sldId="296"/>
            <ac:spMk id="35" creationId="{4C5276F3-AA11-7C39-7886-D7F7AAB13955}"/>
          </ac:spMkLst>
        </pc:spChg>
      </pc:sldChg>
      <pc:sldChg chg="modSp mod">
        <pc:chgData name="우현 정" userId="ea5bdff909f6ad28" providerId="LiveId" clId="{F57434E8-C844-4566-ABB1-C26F2984AD7A}" dt="2024-03-31T11:37:41.984" v="48"/>
        <pc:sldMkLst>
          <pc:docMk/>
          <pc:sldMk cId="2970318567" sldId="297"/>
        </pc:sldMkLst>
        <pc:spChg chg="mod">
          <ac:chgData name="우현 정" userId="ea5bdff909f6ad28" providerId="LiveId" clId="{F57434E8-C844-4566-ABB1-C26F2984AD7A}" dt="2024-03-31T11:36:37.455" v="32" actId="1076"/>
          <ac:spMkLst>
            <pc:docMk/>
            <pc:sldMk cId="2970318567" sldId="297"/>
            <ac:spMk id="53" creationId="{FEC47D08-A253-2468-7484-B2385D1679A1}"/>
          </ac:spMkLst>
        </pc:spChg>
        <pc:spChg chg="mod">
          <ac:chgData name="우현 정" userId="ea5bdff909f6ad28" providerId="LiveId" clId="{F57434E8-C844-4566-ABB1-C26F2984AD7A}" dt="2024-03-31T11:37:41.984" v="48"/>
          <ac:spMkLst>
            <pc:docMk/>
            <pc:sldMk cId="2970318567" sldId="297"/>
            <ac:spMk id="55" creationId="{AE4D7E71-A080-05ED-52CB-D6527297DEA5}"/>
          </ac:spMkLst>
        </pc:spChg>
      </pc:sldChg>
      <pc:sldChg chg="modSp mod">
        <pc:chgData name="우현 정" userId="ea5bdff909f6ad28" providerId="LiveId" clId="{F57434E8-C844-4566-ABB1-C26F2984AD7A}" dt="2024-03-31T12:05:09.775" v="58" actId="14100"/>
        <pc:sldMkLst>
          <pc:docMk/>
          <pc:sldMk cId="677094873" sldId="306"/>
        </pc:sldMkLst>
        <pc:spChg chg="mod">
          <ac:chgData name="우현 정" userId="ea5bdff909f6ad28" providerId="LiveId" clId="{F57434E8-C844-4566-ABB1-C26F2984AD7A}" dt="2024-03-31T12:05:09.775" v="58" actId="14100"/>
          <ac:spMkLst>
            <pc:docMk/>
            <pc:sldMk cId="677094873" sldId="306"/>
            <ac:spMk id="52" creationId="{C4EE4845-4040-3436-60FF-D6131AC4D4A0}"/>
          </ac:spMkLst>
        </pc:spChg>
      </pc:sldChg>
    </pc:docChg>
  </pc:docChgLst>
  <pc:docChgLst>
    <pc:chgData name="우현 정" userId="ea5bdff909f6ad28" providerId="LiveId" clId="{088E5792-F76E-4123-B532-61C332ECC47C}"/>
    <pc:docChg chg="undo custSel modSld">
      <pc:chgData name="우현 정" userId="ea5bdff909f6ad28" providerId="LiveId" clId="{088E5792-F76E-4123-B532-61C332ECC47C}" dt="2023-04-12T10:34:21.998" v="53" actId="1076"/>
      <pc:docMkLst>
        <pc:docMk/>
      </pc:docMkLst>
      <pc:sldChg chg="modSp mod">
        <pc:chgData name="우현 정" userId="ea5bdff909f6ad28" providerId="LiveId" clId="{088E5792-F76E-4123-B532-61C332ECC47C}" dt="2023-04-12T09:35:57.653" v="6" actId="1076"/>
        <pc:sldMkLst>
          <pc:docMk/>
          <pc:sldMk cId="2169797230" sldId="261"/>
        </pc:sldMkLst>
        <pc:spChg chg="mod">
          <ac:chgData name="우현 정" userId="ea5bdff909f6ad28" providerId="LiveId" clId="{088E5792-F76E-4123-B532-61C332ECC47C}" dt="2023-04-12T09:35:57.653" v="6" actId="1076"/>
          <ac:spMkLst>
            <pc:docMk/>
            <pc:sldMk cId="2169797230" sldId="261"/>
            <ac:spMk id="48" creationId="{29EFFA2C-3F0D-3097-80F4-E6EFA36B6352}"/>
          </ac:spMkLst>
        </pc:spChg>
      </pc:sldChg>
      <pc:sldChg chg="modSp">
        <pc:chgData name="우현 정" userId="ea5bdff909f6ad28" providerId="LiveId" clId="{088E5792-F76E-4123-B532-61C332ECC47C}" dt="2023-04-12T09:34:47.323" v="4" actId="1036"/>
        <pc:sldMkLst>
          <pc:docMk/>
          <pc:sldMk cId="1361113427" sldId="267"/>
        </pc:sldMkLst>
        <pc:picChg chg="mod">
          <ac:chgData name="우현 정" userId="ea5bdff909f6ad28" providerId="LiveId" clId="{088E5792-F76E-4123-B532-61C332ECC47C}" dt="2023-04-12T09:34:47.323" v="4" actId="1036"/>
          <ac:picMkLst>
            <pc:docMk/>
            <pc:sldMk cId="1361113427" sldId="267"/>
            <ac:picMk id="2050" creationId="{35D0ECA1-8DFD-88FB-2F0C-34DFC0CE1D0E}"/>
          </ac:picMkLst>
        </pc:picChg>
      </pc:sldChg>
      <pc:sldChg chg="addSp delSp modSp mod">
        <pc:chgData name="우현 정" userId="ea5bdff909f6ad28" providerId="LiveId" clId="{088E5792-F76E-4123-B532-61C332ECC47C}" dt="2023-04-12T10:33:40.046" v="50" actId="27309"/>
        <pc:sldMkLst>
          <pc:docMk/>
          <pc:sldMk cId="960117722" sldId="274"/>
        </pc:sldMkLst>
        <pc:graphicFrameChg chg="add del modGraphic">
          <ac:chgData name="우현 정" userId="ea5bdff909f6ad28" providerId="LiveId" clId="{088E5792-F76E-4123-B532-61C332ECC47C}" dt="2023-04-12T10:33:40.046" v="50" actId="27309"/>
          <ac:graphicFrameMkLst>
            <pc:docMk/>
            <pc:sldMk cId="960117722" sldId="274"/>
            <ac:graphicFrameMk id="34" creationId="{082DBEF6-DB9C-F725-39D3-700880FA6DB2}"/>
          </ac:graphicFrameMkLst>
        </pc:graphicFrameChg>
      </pc:sldChg>
      <pc:sldChg chg="modSp mod">
        <pc:chgData name="우현 정" userId="ea5bdff909f6ad28" providerId="LiveId" clId="{088E5792-F76E-4123-B532-61C332ECC47C}" dt="2023-04-12T10:33:52.157" v="52" actId="1037"/>
        <pc:sldMkLst>
          <pc:docMk/>
          <pc:sldMk cId="216352608" sldId="275"/>
        </pc:sldMkLst>
        <pc:picChg chg="mod">
          <ac:chgData name="우현 정" userId="ea5bdff909f6ad28" providerId="LiveId" clId="{088E5792-F76E-4123-B532-61C332ECC47C}" dt="2023-04-12T10:33:52.157" v="52" actId="1037"/>
          <ac:picMkLst>
            <pc:docMk/>
            <pc:sldMk cId="216352608" sldId="275"/>
            <ac:picMk id="34" creationId="{2C8CAFF4-9ADC-14D8-7FE7-400AEF6348B5}"/>
          </ac:picMkLst>
        </pc:picChg>
      </pc:sldChg>
      <pc:sldChg chg="modSp mod">
        <pc:chgData name="우현 정" userId="ea5bdff909f6ad28" providerId="LiveId" clId="{088E5792-F76E-4123-B532-61C332ECC47C}" dt="2023-04-12T10:34:21.998" v="53" actId="1076"/>
        <pc:sldMkLst>
          <pc:docMk/>
          <pc:sldMk cId="2999903716" sldId="276"/>
        </pc:sldMkLst>
        <pc:grpChg chg="mod">
          <ac:chgData name="우현 정" userId="ea5bdff909f6ad28" providerId="LiveId" clId="{088E5792-F76E-4123-B532-61C332ECC47C}" dt="2023-04-12T10:34:21.998" v="53" actId="1076"/>
          <ac:grpSpMkLst>
            <pc:docMk/>
            <pc:sldMk cId="2999903716" sldId="276"/>
            <ac:grpSpMk id="40" creationId="{00000000-0000-0000-0000-000000000000}"/>
          </ac:grpSpMkLst>
        </pc:grpChg>
      </pc:sldChg>
      <pc:sldChg chg="addSp modSp mod">
        <pc:chgData name="우현 정" userId="ea5bdff909f6ad28" providerId="LiveId" clId="{088E5792-F76E-4123-B532-61C332ECC47C}" dt="2023-04-12T10:23:00.579" v="48"/>
        <pc:sldMkLst>
          <pc:docMk/>
          <pc:sldMk cId="738517352" sldId="279"/>
        </pc:sldMkLst>
        <pc:spChg chg="add mod">
          <ac:chgData name="우현 정" userId="ea5bdff909f6ad28" providerId="LiveId" clId="{088E5792-F76E-4123-B532-61C332ECC47C}" dt="2023-04-12T10:23:00.579" v="48"/>
          <ac:spMkLst>
            <pc:docMk/>
            <pc:sldMk cId="738517352" sldId="279"/>
            <ac:spMk id="35" creationId="{563111A8-64EB-3BC5-0A48-02D821DBF3C2}"/>
          </ac:spMkLst>
        </pc:spChg>
        <pc:picChg chg="add mod">
          <ac:chgData name="우현 정" userId="ea5bdff909f6ad28" providerId="LiveId" clId="{088E5792-F76E-4123-B532-61C332ECC47C}" dt="2023-04-12T10:22:38.675" v="9" actId="1076"/>
          <ac:picMkLst>
            <pc:docMk/>
            <pc:sldMk cId="738517352" sldId="279"/>
            <ac:picMk id="34" creationId="{35389B3E-6D76-F639-D38A-AD5707D4E6A3}"/>
          </ac:picMkLst>
        </pc:picChg>
      </pc:sldChg>
    </pc:docChg>
  </pc:docChgLst>
  <pc:docChgLst>
    <pc:chgData name="우현 정" userId="ea5bdff909f6ad28" providerId="LiveId" clId="{374CE72C-5E21-49C0-96A8-381A2228045D}"/>
    <pc:docChg chg="undo custSel addSld delSld modSld sldOrd">
      <pc:chgData name="우현 정" userId="ea5bdff909f6ad28" providerId="LiveId" clId="{374CE72C-5E21-49C0-96A8-381A2228045D}" dt="2024-03-17T09:12:23.601" v="7381"/>
      <pc:docMkLst>
        <pc:docMk/>
      </pc:docMkLst>
      <pc:sldChg chg="delSp modSp mod">
        <pc:chgData name="우현 정" userId="ea5bdff909f6ad28" providerId="LiveId" clId="{374CE72C-5E21-49C0-96A8-381A2228045D}" dt="2024-03-10T13:41:55.526" v="35"/>
        <pc:sldMkLst>
          <pc:docMk/>
          <pc:sldMk cId="2865643094" sldId="257"/>
        </pc:sldMkLst>
        <pc:spChg chg="mod">
          <ac:chgData name="우현 정" userId="ea5bdff909f6ad28" providerId="LiveId" clId="{374CE72C-5E21-49C0-96A8-381A2228045D}" dt="2024-03-10T13:40:40.049" v="18"/>
          <ac:spMkLst>
            <pc:docMk/>
            <pc:sldMk cId="2865643094" sldId="257"/>
            <ac:spMk id="15" creationId="{00000000-0000-0000-0000-000000000000}"/>
          </ac:spMkLst>
        </pc:spChg>
        <pc:spChg chg="mod">
          <ac:chgData name="우현 정" userId="ea5bdff909f6ad28" providerId="LiveId" clId="{374CE72C-5E21-49C0-96A8-381A2228045D}" dt="2024-03-10T13:41:55.526" v="35"/>
          <ac:spMkLst>
            <pc:docMk/>
            <pc:sldMk cId="2865643094" sldId="257"/>
            <ac:spMk id="16" creationId="{00000000-0000-0000-0000-000000000000}"/>
          </ac:spMkLst>
        </pc:spChg>
        <pc:picChg chg="del">
          <ac:chgData name="우현 정" userId="ea5bdff909f6ad28" providerId="LiveId" clId="{374CE72C-5E21-49C0-96A8-381A2228045D}" dt="2024-03-10T13:41:49.142" v="19" actId="478"/>
          <ac:picMkLst>
            <pc:docMk/>
            <pc:sldMk cId="2865643094" sldId="257"/>
            <ac:picMk id="10" creationId="{DEB7E09C-D642-4ECB-8701-B07F4B4FE617}"/>
          </ac:picMkLst>
        </pc:picChg>
      </pc:sldChg>
      <pc:sldChg chg="delSp modSp mod">
        <pc:chgData name="우현 정" userId="ea5bdff909f6ad28" providerId="LiveId" clId="{374CE72C-5E21-49C0-96A8-381A2228045D}" dt="2024-03-10T13:46:08.800" v="114" actId="20577"/>
        <pc:sldMkLst>
          <pc:docMk/>
          <pc:sldMk cId="2778508186" sldId="258"/>
        </pc:sldMkLst>
        <pc:spChg chg="mod">
          <ac:chgData name="우현 정" userId="ea5bdff909f6ad28" providerId="LiveId" clId="{374CE72C-5E21-49C0-96A8-381A2228045D}" dt="2024-03-10T13:46:08.800" v="114" actId="20577"/>
          <ac:spMkLst>
            <pc:docMk/>
            <pc:sldMk cId="2778508186" sldId="258"/>
            <ac:spMk id="57" creationId="{00000000-0000-0000-0000-000000000000}"/>
          </ac:spMkLst>
        </pc:spChg>
        <pc:spChg chg="mod">
          <ac:chgData name="우현 정" userId="ea5bdff909f6ad28" providerId="LiveId" clId="{374CE72C-5E21-49C0-96A8-381A2228045D}" dt="2024-03-10T13:45:16.074" v="109"/>
          <ac:spMkLst>
            <pc:docMk/>
            <pc:sldMk cId="2778508186" sldId="258"/>
            <ac:spMk id="70" creationId="{00000000-0000-0000-0000-000000000000}"/>
          </ac:spMkLst>
        </pc:spChg>
        <pc:spChg chg="mod">
          <ac:chgData name="우현 정" userId="ea5bdff909f6ad28" providerId="LiveId" clId="{374CE72C-5E21-49C0-96A8-381A2228045D}" dt="2024-03-10T13:42:52.230" v="100"/>
          <ac:spMkLst>
            <pc:docMk/>
            <pc:sldMk cId="2778508186" sldId="258"/>
            <ac:spMk id="74" creationId="{00000000-0000-0000-0000-000000000000}"/>
          </ac:spMkLst>
        </pc:spChg>
        <pc:picChg chg="del">
          <ac:chgData name="우현 정" userId="ea5bdff909f6ad28" providerId="LiveId" clId="{374CE72C-5E21-49C0-96A8-381A2228045D}" dt="2024-03-10T13:45:43.041" v="110" actId="478"/>
          <ac:picMkLst>
            <pc:docMk/>
            <pc:sldMk cId="2778508186" sldId="258"/>
            <ac:picMk id="2" creationId="{BEDB8DE9-4BA5-A799-C24B-5F3B4F488029}"/>
          </ac:picMkLst>
        </pc:picChg>
      </pc:sldChg>
      <pc:sldChg chg="addSp delSp modSp mod">
        <pc:chgData name="우현 정" userId="ea5bdff909f6ad28" providerId="LiveId" clId="{374CE72C-5E21-49C0-96A8-381A2228045D}" dt="2024-03-15T11:31:38.311" v="657"/>
        <pc:sldMkLst>
          <pc:docMk/>
          <pc:sldMk cId="1590156492" sldId="259"/>
        </pc:sldMkLst>
        <pc:spChg chg="mod">
          <ac:chgData name="우현 정" userId="ea5bdff909f6ad28" providerId="LiveId" clId="{374CE72C-5E21-49C0-96A8-381A2228045D}" dt="2024-03-10T13:46:30.575" v="139"/>
          <ac:spMkLst>
            <pc:docMk/>
            <pc:sldMk cId="1590156492" sldId="259"/>
            <ac:spMk id="46" creationId="{00000000-0000-0000-0000-000000000000}"/>
          </ac:spMkLst>
        </pc:spChg>
        <pc:spChg chg="mod">
          <ac:chgData name="우현 정" userId="ea5bdff909f6ad28" providerId="LiveId" clId="{374CE72C-5E21-49C0-96A8-381A2228045D}" dt="2024-03-15T11:31:38.311" v="657"/>
          <ac:spMkLst>
            <pc:docMk/>
            <pc:sldMk cId="1590156492" sldId="259"/>
            <ac:spMk id="53" creationId="{1FB21F10-3FB3-A671-2574-481C806EEDCF}"/>
          </ac:spMkLst>
        </pc:spChg>
        <pc:picChg chg="add mod">
          <ac:chgData name="우현 정" userId="ea5bdff909f6ad28" providerId="LiveId" clId="{374CE72C-5E21-49C0-96A8-381A2228045D}" dt="2024-03-15T11:30:44.488" v="459" actId="1076"/>
          <ac:picMkLst>
            <pc:docMk/>
            <pc:sldMk cId="1590156492" sldId="259"/>
            <ac:picMk id="2" creationId="{46B1D870-37A4-DDD2-655D-8751B9ED929D}"/>
          </ac:picMkLst>
        </pc:picChg>
        <pc:picChg chg="del">
          <ac:chgData name="우현 정" userId="ea5bdff909f6ad28" providerId="LiveId" clId="{374CE72C-5E21-49C0-96A8-381A2228045D}" dt="2024-03-10T13:49:39.063" v="187" actId="478"/>
          <ac:picMkLst>
            <pc:docMk/>
            <pc:sldMk cId="1590156492" sldId="259"/>
            <ac:picMk id="34" creationId="{A7F3DA63-9F6E-9745-0084-7A58CC414527}"/>
          </ac:picMkLst>
        </pc:picChg>
        <pc:picChg chg="del">
          <ac:chgData name="우현 정" userId="ea5bdff909f6ad28" providerId="LiveId" clId="{374CE72C-5E21-49C0-96A8-381A2228045D}" dt="2024-03-10T13:49:38.133" v="186" actId="478"/>
          <ac:picMkLst>
            <pc:docMk/>
            <pc:sldMk cId="1590156492" sldId="259"/>
            <ac:picMk id="47" creationId="{9776068F-6EBF-5AEF-E27D-24E3D9E8EC4F}"/>
          </ac:picMkLst>
        </pc:picChg>
        <pc:picChg chg="del">
          <ac:chgData name="우현 정" userId="ea5bdff909f6ad28" providerId="LiveId" clId="{374CE72C-5E21-49C0-96A8-381A2228045D}" dt="2024-03-10T13:49:39.588" v="188" actId="478"/>
          <ac:picMkLst>
            <pc:docMk/>
            <pc:sldMk cId="1590156492" sldId="259"/>
            <ac:picMk id="51" creationId="{3564EBCF-1FA9-1652-4A7A-5D4BE1411519}"/>
          </ac:picMkLst>
        </pc:picChg>
        <pc:picChg chg="add del mod">
          <ac:chgData name="우현 정" userId="ea5bdff909f6ad28" providerId="LiveId" clId="{374CE72C-5E21-49C0-96A8-381A2228045D}" dt="2024-03-15T11:30:30.614" v="456" actId="478"/>
          <ac:picMkLst>
            <pc:docMk/>
            <pc:sldMk cId="1590156492" sldId="259"/>
            <ac:picMk id="1026" creationId="{9FAD8F1C-A1AB-65BF-18F5-D73F45AF901E}"/>
          </ac:picMkLst>
        </pc:picChg>
      </pc:sldChg>
      <pc:sldChg chg="del">
        <pc:chgData name="우현 정" userId="ea5bdff909f6ad28" providerId="LiveId" clId="{374CE72C-5E21-49C0-96A8-381A2228045D}" dt="2024-03-15T13:00:32.688" v="1386" actId="47"/>
        <pc:sldMkLst>
          <pc:docMk/>
          <pc:sldMk cId="2169797230" sldId="261"/>
        </pc:sldMkLst>
      </pc:sldChg>
      <pc:sldChg chg="modSp del mod">
        <pc:chgData name="우현 정" userId="ea5bdff909f6ad28" providerId="LiveId" clId="{374CE72C-5E21-49C0-96A8-381A2228045D}" dt="2024-03-15T12:08:11.229" v="1194" actId="47"/>
        <pc:sldMkLst>
          <pc:docMk/>
          <pc:sldMk cId="540585603" sldId="262"/>
        </pc:sldMkLst>
        <pc:spChg chg="mod">
          <ac:chgData name="우현 정" userId="ea5bdff909f6ad28" providerId="LiveId" clId="{374CE72C-5E21-49C0-96A8-381A2228045D}" dt="2024-03-15T12:07:53.329" v="1191"/>
          <ac:spMkLst>
            <pc:docMk/>
            <pc:sldMk cId="540585603" sldId="262"/>
            <ac:spMk id="70" creationId="{00000000-0000-0000-0000-000000000000}"/>
          </ac:spMkLst>
        </pc:spChg>
      </pc:sldChg>
      <pc:sldChg chg="addSp delSp modSp mod">
        <pc:chgData name="우현 정" userId="ea5bdff909f6ad28" providerId="LiveId" clId="{374CE72C-5E21-49C0-96A8-381A2228045D}" dt="2024-03-15T12:03:19.697" v="1176"/>
        <pc:sldMkLst>
          <pc:docMk/>
          <pc:sldMk cId="573362802" sldId="264"/>
        </pc:sldMkLst>
        <pc:spChg chg="add mod">
          <ac:chgData name="우현 정" userId="ea5bdff909f6ad28" providerId="LiveId" clId="{374CE72C-5E21-49C0-96A8-381A2228045D}" dt="2024-03-15T12:00:27.015" v="874" actId="1076"/>
          <ac:spMkLst>
            <pc:docMk/>
            <pc:sldMk cId="573362802" sldId="264"/>
            <ac:spMk id="2" creationId="{EAD4762B-34D2-CA2B-4132-E274D5758D25}"/>
          </ac:spMkLst>
        </pc:spChg>
        <pc:spChg chg="add mod">
          <ac:chgData name="우현 정" userId="ea5bdff909f6ad28" providerId="LiveId" clId="{374CE72C-5E21-49C0-96A8-381A2228045D}" dt="2024-03-15T11:57:11.773" v="748"/>
          <ac:spMkLst>
            <pc:docMk/>
            <pc:sldMk cId="573362802" sldId="264"/>
            <ac:spMk id="33" creationId="{87EF996B-A970-BA9A-5A66-62347CF5B40E}"/>
          </ac:spMkLst>
        </pc:spChg>
        <pc:spChg chg="add mod">
          <ac:chgData name="우현 정" userId="ea5bdff909f6ad28" providerId="LiveId" clId="{374CE72C-5E21-49C0-96A8-381A2228045D}" dt="2024-03-15T12:03:19.697" v="1176"/>
          <ac:spMkLst>
            <pc:docMk/>
            <pc:sldMk cId="573362802" sldId="264"/>
            <ac:spMk id="34" creationId="{744786AA-11BC-691F-7C6D-714445359500}"/>
          </ac:spMkLst>
        </pc:spChg>
        <pc:spChg chg="mod">
          <ac:chgData name="우현 정" userId="ea5bdff909f6ad28" providerId="LiveId" clId="{374CE72C-5E21-49C0-96A8-381A2228045D}" dt="2024-03-15T11:56:35.602" v="744"/>
          <ac:spMkLst>
            <pc:docMk/>
            <pc:sldMk cId="573362802" sldId="264"/>
            <ac:spMk id="35" creationId="{4C5276F3-AA11-7C39-7886-D7F7AAB13955}"/>
          </ac:spMkLst>
        </pc:spChg>
        <pc:spChg chg="mod">
          <ac:chgData name="우현 정" userId="ea5bdff909f6ad28" providerId="LiveId" clId="{374CE72C-5E21-49C0-96A8-381A2228045D}" dt="2024-03-15T11:53:47.513" v="731"/>
          <ac:spMkLst>
            <pc:docMk/>
            <pc:sldMk cId="573362802" sldId="264"/>
            <ac:spMk id="46" creationId="{00000000-0000-0000-0000-000000000000}"/>
          </ac:spMkLst>
        </pc:spChg>
        <pc:spChg chg="del mod">
          <ac:chgData name="우현 정" userId="ea5bdff909f6ad28" providerId="LiveId" clId="{374CE72C-5E21-49C0-96A8-381A2228045D}" dt="2024-03-15T11:58:09.636" v="759" actId="478"/>
          <ac:spMkLst>
            <pc:docMk/>
            <pc:sldMk cId="573362802" sldId="264"/>
            <ac:spMk id="55" creationId="{D204B1B4-E48E-DD7A-B014-DE0FEA4CA679}"/>
          </ac:spMkLst>
        </pc:spChg>
        <pc:spChg chg="mod">
          <ac:chgData name="우현 정" userId="ea5bdff909f6ad28" providerId="LiveId" clId="{374CE72C-5E21-49C0-96A8-381A2228045D}" dt="2024-03-15T11:59:24.689" v="872" actId="1076"/>
          <ac:spMkLst>
            <pc:docMk/>
            <pc:sldMk cId="573362802" sldId="264"/>
            <ac:spMk id="57" creationId="{82A232A1-3B80-478F-3AFF-670521F55352}"/>
          </ac:spMkLst>
        </pc:spChg>
        <pc:picChg chg="del">
          <ac:chgData name="우현 정" userId="ea5bdff909f6ad28" providerId="LiveId" clId="{374CE72C-5E21-49C0-96A8-381A2228045D}" dt="2024-03-15T11:57:45.989" v="756" actId="478"/>
          <ac:picMkLst>
            <pc:docMk/>
            <pc:sldMk cId="573362802" sldId="264"/>
            <ac:picMk id="1026" creationId="{4F81F68E-7BE4-FC7B-764C-71BE16827106}"/>
          </ac:picMkLst>
        </pc:picChg>
      </pc:sldChg>
      <pc:sldChg chg="addSp delSp modSp mod">
        <pc:chgData name="우현 정" userId="ea5bdff909f6ad28" providerId="LiveId" clId="{374CE72C-5E21-49C0-96A8-381A2228045D}" dt="2024-03-15T11:51:01.538" v="729" actId="1036"/>
        <pc:sldMkLst>
          <pc:docMk/>
          <pc:sldMk cId="1830896354" sldId="266"/>
        </pc:sldMkLst>
        <pc:spChg chg="add">
          <ac:chgData name="우현 정" userId="ea5bdff909f6ad28" providerId="LiveId" clId="{374CE72C-5E21-49C0-96A8-381A2228045D}" dt="2024-03-15T11:49:23.060" v="666"/>
          <ac:spMkLst>
            <pc:docMk/>
            <pc:sldMk cId="1830896354" sldId="266"/>
            <ac:spMk id="2" creationId="{F92BF719-3D08-F4BC-535B-72877E3455C6}"/>
          </ac:spMkLst>
        </pc:spChg>
        <pc:spChg chg="add mod">
          <ac:chgData name="우현 정" userId="ea5bdff909f6ad28" providerId="LiveId" clId="{374CE72C-5E21-49C0-96A8-381A2228045D}" dt="2024-03-15T11:51:01.538" v="729" actId="1036"/>
          <ac:spMkLst>
            <pc:docMk/>
            <pc:sldMk cId="1830896354" sldId="266"/>
            <ac:spMk id="35" creationId="{337DF3C9-5F2A-0E1C-DA3F-AFB405F3AD44}"/>
          </ac:spMkLst>
        </pc:spChg>
        <pc:spChg chg="mod">
          <ac:chgData name="우현 정" userId="ea5bdff909f6ad28" providerId="LiveId" clId="{374CE72C-5E21-49C0-96A8-381A2228045D}" dt="2024-03-10T13:46:47.214" v="168"/>
          <ac:spMkLst>
            <pc:docMk/>
            <pc:sldMk cId="1830896354" sldId="266"/>
            <ac:spMk id="46" creationId="{00000000-0000-0000-0000-000000000000}"/>
          </ac:spMkLst>
        </pc:spChg>
        <pc:picChg chg="add mod modCrop">
          <ac:chgData name="우현 정" userId="ea5bdff909f6ad28" providerId="LiveId" clId="{374CE72C-5E21-49C0-96A8-381A2228045D}" dt="2024-03-15T11:50:29.823" v="673" actId="1076"/>
          <ac:picMkLst>
            <pc:docMk/>
            <pc:sldMk cId="1830896354" sldId="266"/>
            <ac:picMk id="34" creationId="{770704CB-7FBC-F278-7869-D1F2D01D75C6}"/>
          </ac:picMkLst>
        </pc:picChg>
        <pc:picChg chg="del">
          <ac:chgData name="우현 정" userId="ea5bdff909f6ad28" providerId="LiveId" clId="{374CE72C-5E21-49C0-96A8-381A2228045D}" dt="2024-03-15T11:40:39.891" v="658" actId="478"/>
          <ac:picMkLst>
            <pc:docMk/>
            <pc:sldMk cId="1830896354" sldId="266"/>
            <ac:picMk id="50" creationId="{1B035F9A-D210-0011-6241-02A694689EFD}"/>
          </ac:picMkLst>
        </pc:picChg>
        <pc:picChg chg="del">
          <ac:chgData name="우현 정" userId="ea5bdff909f6ad28" providerId="LiveId" clId="{374CE72C-5E21-49C0-96A8-381A2228045D}" dt="2024-03-15T11:40:40.716" v="659" actId="478"/>
          <ac:picMkLst>
            <pc:docMk/>
            <pc:sldMk cId="1830896354" sldId="266"/>
            <ac:picMk id="56" creationId="{FADE4532-B241-000E-8A77-C4382F8978EB}"/>
          </ac:picMkLst>
        </pc:picChg>
      </pc:sldChg>
      <pc:sldChg chg="addSp delSp modSp mod">
        <pc:chgData name="우현 정" userId="ea5bdff909f6ad28" providerId="LiveId" clId="{374CE72C-5E21-49C0-96A8-381A2228045D}" dt="2024-03-16T09:00:41.346" v="2367"/>
        <pc:sldMkLst>
          <pc:docMk/>
          <pc:sldMk cId="1361113427" sldId="267"/>
        </pc:sldMkLst>
        <pc:spChg chg="add">
          <ac:chgData name="우현 정" userId="ea5bdff909f6ad28" providerId="LiveId" clId="{374CE72C-5E21-49C0-96A8-381A2228045D}" dt="2024-03-15T12:36:33.874" v="1309"/>
          <ac:spMkLst>
            <pc:docMk/>
            <pc:sldMk cId="1361113427" sldId="267"/>
            <ac:spMk id="2" creationId="{1D017F47-D8EA-6286-8608-D9C9528980AC}"/>
          </ac:spMkLst>
        </pc:spChg>
        <pc:spChg chg="add mod">
          <ac:chgData name="우현 정" userId="ea5bdff909f6ad28" providerId="LiveId" clId="{374CE72C-5E21-49C0-96A8-381A2228045D}" dt="2024-03-16T09:00:41.346" v="2367"/>
          <ac:spMkLst>
            <pc:docMk/>
            <pc:sldMk cId="1361113427" sldId="267"/>
            <ac:spMk id="2" creationId="{2F43515A-E942-14C8-3297-BD111D1B5696}"/>
          </ac:spMkLst>
        </pc:spChg>
        <pc:spChg chg="del">
          <ac:chgData name="우현 정" userId="ea5bdff909f6ad28" providerId="LiveId" clId="{374CE72C-5E21-49C0-96A8-381A2228045D}" dt="2024-03-15T12:37:30.173" v="1318" actId="478"/>
          <ac:spMkLst>
            <pc:docMk/>
            <pc:sldMk cId="1361113427" sldId="267"/>
            <ac:spMk id="33" creationId="{131BADD5-DE8A-A60A-C977-ACF090F4EE6F}"/>
          </ac:spMkLst>
        </pc:spChg>
        <pc:spChg chg="add mod">
          <ac:chgData name="우현 정" userId="ea5bdff909f6ad28" providerId="LiveId" clId="{374CE72C-5E21-49C0-96A8-381A2228045D}" dt="2024-03-15T12:36:43.817" v="1312" actId="14100"/>
          <ac:spMkLst>
            <pc:docMk/>
            <pc:sldMk cId="1361113427" sldId="267"/>
            <ac:spMk id="34" creationId="{E55F9BE7-2412-DF34-2D98-93E4AE1D4FA7}"/>
          </ac:spMkLst>
        </pc:spChg>
        <pc:spChg chg="mod">
          <ac:chgData name="우현 정" userId="ea5bdff909f6ad28" providerId="LiveId" clId="{374CE72C-5E21-49C0-96A8-381A2228045D}" dt="2024-03-15T12:35:50.724" v="1307" actId="20577"/>
          <ac:spMkLst>
            <pc:docMk/>
            <pc:sldMk cId="1361113427" sldId="267"/>
            <ac:spMk id="35" creationId="{4C5276F3-AA11-7C39-7886-D7F7AAB13955}"/>
          </ac:spMkLst>
        </pc:spChg>
        <pc:picChg chg="add mod">
          <ac:chgData name="우현 정" userId="ea5bdff909f6ad28" providerId="LiveId" clId="{374CE72C-5E21-49C0-96A8-381A2228045D}" dt="2024-03-16T08:59:02.067" v="2096" actId="1076"/>
          <ac:picMkLst>
            <pc:docMk/>
            <pc:sldMk cId="1361113427" sldId="267"/>
            <ac:picMk id="48" creationId="{AC025ACA-D81B-1D3A-4737-4AB43FBC19CE}"/>
          </ac:picMkLst>
        </pc:picChg>
        <pc:picChg chg="del">
          <ac:chgData name="우현 정" userId="ea5bdff909f6ad28" providerId="LiveId" clId="{374CE72C-5E21-49C0-96A8-381A2228045D}" dt="2024-03-15T12:36:33.054" v="1308" actId="478"/>
          <ac:picMkLst>
            <pc:docMk/>
            <pc:sldMk cId="1361113427" sldId="267"/>
            <ac:picMk id="2050" creationId="{35D0ECA1-8DFD-88FB-2F0C-34DFC0CE1D0E}"/>
          </ac:picMkLst>
        </pc:picChg>
      </pc:sldChg>
      <pc:sldChg chg="del">
        <pc:chgData name="우현 정" userId="ea5bdff909f6ad28" providerId="LiveId" clId="{374CE72C-5E21-49C0-96A8-381A2228045D}" dt="2024-03-15T13:00:30.433" v="1385" actId="47"/>
        <pc:sldMkLst>
          <pc:docMk/>
          <pc:sldMk cId="1328914870" sldId="268"/>
        </pc:sldMkLst>
      </pc:sldChg>
      <pc:sldChg chg="del">
        <pc:chgData name="우현 정" userId="ea5bdff909f6ad28" providerId="LiveId" clId="{374CE72C-5E21-49C0-96A8-381A2228045D}" dt="2024-03-15T13:00:33.992" v="1387" actId="47"/>
        <pc:sldMkLst>
          <pc:docMk/>
          <pc:sldMk cId="3045518421" sldId="269"/>
        </pc:sldMkLst>
      </pc:sldChg>
      <pc:sldChg chg="del">
        <pc:chgData name="우현 정" userId="ea5bdff909f6ad28" providerId="LiveId" clId="{374CE72C-5E21-49C0-96A8-381A2228045D}" dt="2024-03-15T14:29:04.625" v="1698" actId="47"/>
        <pc:sldMkLst>
          <pc:docMk/>
          <pc:sldMk cId="3894620114" sldId="270"/>
        </pc:sldMkLst>
      </pc:sldChg>
      <pc:sldChg chg="del">
        <pc:chgData name="우현 정" userId="ea5bdff909f6ad28" providerId="LiveId" clId="{374CE72C-5E21-49C0-96A8-381A2228045D}" dt="2024-03-15T14:29:18.719" v="1705" actId="47"/>
        <pc:sldMkLst>
          <pc:docMk/>
          <pc:sldMk cId="3329454817" sldId="273"/>
        </pc:sldMkLst>
      </pc:sldChg>
      <pc:sldChg chg="del">
        <pc:chgData name="우현 정" userId="ea5bdff909f6ad28" providerId="LiveId" clId="{374CE72C-5E21-49C0-96A8-381A2228045D}" dt="2024-03-15T14:29:19.162" v="1706" actId="47"/>
        <pc:sldMkLst>
          <pc:docMk/>
          <pc:sldMk cId="960117722" sldId="274"/>
        </pc:sldMkLst>
      </pc:sldChg>
      <pc:sldChg chg="del">
        <pc:chgData name="우현 정" userId="ea5bdff909f6ad28" providerId="LiveId" clId="{374CE72C-5E21-49C0-96A8-381A2228045D}" dt="2024-03-15T14:29:19.588" v="1707" actId="47"/>
        <pc:sldMkLst>
          <pc:docMk/>
          <pc:sldMk cId="216352608" sldId="275"/>
        </pc:sldMkLst>
      </pc:sldChg>
      <pc:sldChg chg="del">
        <pc:chgData name="우현 정" userId="ea5bdff909f6ad28" providerId="LiveId" clId="{374CE72C-5E21-49C0-96A8-381A2228045D}" dt="2024-03-15T14:29:20.169" v="1708" actId="47"/>
        <pc:sldMkLst>
          <pc:docMk/>
          <pc:sldMk cId="2999903716" sldId="276"/>
        </pc:sldMkLst>
      </pc:sldChg>
      <pc:sldChg chg="addSp delSp modSp mod ord">
        <pc:chgData name="우현 정" userId="ea5bdff909f6ad28" providerId="LiveId" clId="{374CE72C-5E21-49C0-96A8-381A2228045D}" dt="2024-03-16T09:13:07.581" v="2975"/>
        <pc:sldMkLst>
          <pc:docMk/>
          <pc:sldMk cId="2824412421" sldId="277"/>
        </pc:sldMkLst>
        <pc:spChg chg="add mod">
          <ac:chgData name="우현 정" userId="ea5bdff909f6ad28" providerId="LiveId" clId="{374CE72C-5E21-49C0-96A8-381A2228045D}" dt="2024-03-16T09:13:07.581" v="2975"/>
          <ac:spMkLst>
            <pc:docMk/>
            <pc:sldMk cId="2824412421" sldId="277"/>
            <ac:spMk id="34" creationId="{4238A475-7A66-3F1D-3746-7607F5506D96}"/>
          </ac:spMkLst>
        </pc:spChg>
        <pc:spChg chg="mod">
          <ac:chgData name="우현 정" userId="ea5bdff909f6ad28" providerId="LiveId" clId="{374CE72C-5E21-49C0-96A8-381A2228045D}" dt="2024-03-15T14:23:21.070" v="1462"/>
          <ac:spMkLst>
            <pc:docMk/>
            <pc:sldMk cId="2824412421" sldId="277"/>
            <ac:spMk id="70" creationId="{00000000-0000-0000-0000-000000000000}"/>
          </ac:spMkLst>
        </pc:spChg>
        <pc:grpChg chg="del">
          <ac:chgData name="우현 정" userId="ea5bdff909f6ad28" providerId="LiveId" clId="{374CE72C-5E21-49C0-96A8-381A2228045D}" dt="2024-03-15T14:23:01.906" v="1440" actId="478"/>
          <ac:grpSpMkLst>
            <pc:docMk/>
            <pc:sldMk cId="2824412421" sldId="277"/>
            <ac:grpSpMk id="46" creationId="{6FC6EE82-7EC5-6150-2C94-A0DC5A710DEE}"/>
          </ac:grpSpMkLst>
        </pc:grpChg>
        <pc:picChg chg="add mod">
          <ac:chgData name="우현 정" userId="ea5bdff909f6ad28" providerId="LiveId" clId="{374CE72C-5E21-49C0-96A8-381A2228045D}" dt="2024-03-15T14:23:39.216" v="1464" actId="1076"/>
          <ac:picMkLst>
            <pc:docMk/>
            <pc:sldMk cId="2824412421" sldId="277"/>
            <ac:picMk id="33" creationId="{8A7549D8-79BE-62CE-8E78-2B13526F0910}"/>
          </ac:picMkLst>
        </pc:picChg>
        <pc:picChg chg="del">
          <ac:chgData name="우현 정" userId="ea5bdff909f6ad28" providerId="LiveId" clId="{374CE72C-5E21-49C0-96A8-381A2228045D}" dt="2024-03-15T14:23:00.840" v="1439" actId="478"/>
          <ac:picMkLst>
            <pc:docMk/>
            <pc:sldMk cId="2824412421" sldId="277"/>
            <ac:picMk id="42" creationId="{2DD7EC67-BE95-A19B-D078-ACC2B70FE783}"/>
          </ac:picMkLst>
        </pc:picChg>
      </pc:sldChg>
      <pc:sldChg chg="del">
        <pc:chgData name="우현 정" userId="ea5bdff909f6ad28" providerId="LiveId" clId="{374CE72C-5E21-49C0-96A8-381A2228045D}" dt="2024-03-15T14:29:20.808" v="1709" actId="47"/>
        <pc:sldMkLst>
          <pc:docMk/>
          <pc:sldMk cId="213034760" sldId="278"/>
        </pc:sldMkLst>
      </pc:sldChg>
      <pc:sldChg chg="del">
        <pc:chgData name="우현 정" userId="ea5bdff909f6ad28" providerId="LiveId" clId="{374CE72C-5E21-49C0-96A8-381A2228045D}" dt="2024-03-15T14:29:21.278" v="1710" actId="47"/>
        <pc:sldMkLst>
          <pc:docMk/>
          <pc:sldMk cId="738517352" sldId="279"/>
        </pc:sldMkLst>
      </pc:sldChg>
      <pc:sldChg chg="addSp delSp modSp mod">
        <pc:chgData name="우현 정" userId="ea5bdff909f6ad28" providerId="LiveId" clId="{374CE72C-5E21-49C0-96A8-381A2228045D}" dt="2024-03-16T08:28:51.684" v="2079"/>
        <pc:sldMkLst>
          <pc:docMk/>
          <pc:sldMk cId="2001521591" sldId="280"/>
        </pc:sldMkLst>
        <pc:spChg chg="del">
          <ac:chgData name="우현 정" userId="ea5bdff909f6ad28" providerId="LiveId" clId="{374CE72C-5E21-49C0-96A8-381A2228045D}" dt="2024-03-15T14:26:38.854" v="1669" actId="478"/>
          <ac:spMkLst>
            <pc:docMk/>
            <pc:sldMk cId="2001521591" sldId="280"/>
            <ac:spMk id="33" creationId="{6C1D31AD-C4A4-700C-0CC4-1994F49844F9}"/>
          </ac:spMkLst>
        </pc:spChg>
        <pc:spChg chg="mod">
          <ac:chgData name="우현 정" userId="ea5bdff909f6ad28" providerId="LiveId" clId="{374CE72C-5E21-49C0-96A8-381A2228045D}" dt="2024-03-16T08:28:51.684" v="2079"/>
          <ac:spMkLst>
            <pc:docMk/>
            <pc:sldMk cId="2001521591" sldId="280"/>
            <ac:spMk id="70" creationId="{00000000-0000-0000-0000-000000000000}"/>
          </ac:spMkLst>
        </pc:spChg>
        <pc:picChg chg="del">
          <ac:chgData name="우현 정" userId="ea5bdff909f6ad28" providerId="LiveId" clId="{374CE72C-5E21-49C0-96A8-381A2228045D}" dt="2024-03-15T14:26:37.196" v="1668" actId="478"/>
          <ac:picMkLst>
            <pc:docMk/>
            <pc:sldMk cId="2001521591" sldId="280"/>
            <ac:picMk id="2" creationId="{49AC0739-8614-D272-07BE-35F24935C89E}"/>
          </ac:picMkLst>
        </pc:picChg>
        <pc:picChg chg="add mod">
          <ac:chgData name="우현 정" userId="ea5bdff909f6ad28" providerId="LiveId" clId="{374CE72C-5E21-49C0-96A8-381A2228045D}" dt="2024-03-15T14:27:29.352" v="1672" actId="1076"/>
          <ac:picMkLst>
            <pc:docMk/>
            <pc:sldMk cId="2001521591" sldId="280"/>
            <ac:picMk id="35" creationId="{2CBA079D-2BDF-1D64-00C0-5767B981E620}"/>
          </ac:picMkLst>
        </pc:picChg>
      </pc:sldChg>
      <pc:sldChg chg="del">
        <pc:chgData name="우현 정" userId="ea5bdff909f6ad28" providerId="LiveId" clId="{374CE72C-5E21-49C0-96A8-381A2228045D}" dt="2024-03-15T14:29:02.701" v="1697" actId="47"/>
        <pc:sldMkLst>
          <pc:docMk/>
          <pc:sldMk cId="235032044" sldId="281"/>
        </pc:sldMkLst>
      </pc:sldChg>
      <pc:sldChg chg="addSp delSp modSp mod ord">
        <pc:chgData name="우현 정" userId="ea5bdff909f6ad28" providerId="LiveId" clId="{374CE72C-5E21-49C0-96A8-381A2228045D}" dt="2024-03-16T09:45:50.757" v="3763"/>
        <pc:sldMkLst>
          <pc:docMk/>
          <pc:sldMk cId="1093531752" sldId="282"/>
        </pc:sldMkLst>
        <pc:spChg chg="ord">
          <ac:chgData name="우현 정" userId="ea5bdff909f6ad28" providerId="LiveId" clId="{374CE72C-5E21-49C0-96A8-381A2228045D}" dt="2024-03-15T13:01:56.866" v="1403" actId="166"/>
          <ac:spMkLst>
            <pc:docMk/>
            <pc:sldMk cId="1093531752" sldId="282"/>
            <ac:spMk id="2" creationId="{7471205C-C92C-6F67-E9EE-CBD8C4EC9ACD}"/>
          </ac:spMkLst>
        </pc:spChg>
        <pc:spChg chg="add mod">
          <ac:chgData name="우현 정" userId="ea5bdff909f6ad28" providerId="LiveId" clId="{374CE72C-5E21-49C0-96A8-381A2228045D}" dt="2024-03-15T12:08:17.362" v="1196"/>
          <ac:spMkLst>
            <pc:docMk/>
            <pc:sldMk cId="1093531752" sldId="282"/>
            <ac:spMk id="33" creationId="{82B7FC5E-32C8-A71D-4968-8DAB0BAFA3F1}"/>
          </ac:spMkLst>
        </pc:spChg>
        <pc:spChg chg="add mod">
          <ac:chgData name="우현 정" userId="ea5bdff909f6ad28" providerId="LiveId" clId="{374CE72C-5E21-49C0-96A8-381A2228045D}" dt="2024-03-15T13:05:37.007" v="1438" actId="1076"/>
          <ac:spMkLst>
            <pc:docMk/>
            <pc:sldMk cId="1093531752" sldId="282"/>
            <ac:spMk id="56" creationId="{7A497812-DE61-9C7C-BD40-40B4B61ACA47}"/>
          </ac:spMkLst>
        </pc:spChg>
        <pc:spChg chg="del">
          <ac:chgData name="우현 정" userId="ea5bdff909f6ad28" providerId="LiveId" clId="{374CE72C-5E21-49C0-96A8-381A2228045D}" dt="2024-03-15T12:08:16.795" v="1195" actId="478"/>
          <ac:spMkLst>
            <pc:docMk/>
            <pc:sldMk cId="1093531752" sldId="282"/>
            <ac:spMk id="70" creationId="{00000000-0000-0000-0000-000000000000}"/>
          </ac:spMkLst>
        </pc:spChg>
        <pc:grpChg chg="mod">
          <ac:chgData name="우현 정" userId="ea5bdff909f6ad28" providerId="LiveId" clId="{374CE72C-5E21-49C0-96A8-381A2228045D}" dt="2024-03-15T13:01:26.618" v="1393" actId="1076"/>
          <ac:grpSpMkLst>
            <pc:docMk/>
            <pc:sldMk cId="1093531752" sldId="282"/>
            <ac:grpSpMk id="40" creationId="{00000000-0000-0000-0000-000000000000}"/>
          </ac:grpSpMkLst>
        </pc:grpChg>
        <pc:picChg chg="add mod ord">
          <ac:chgData name="우현 정" userId="ea5bdff909f6ad28" providerId="LiveId" clId="{374CE72C-5E21-49C0-96A8-381A2228045D}" dt="2024-03-15T13:02:08.271" v="1407" actId="1076"/>
          <ac:picMkLst>
            <pc:docMk/>
            <pc:sldMk cId="1093531752" sldId="282"/>
            <ac:picMk id="35" creationId="{EBE53154-40DB-666D-B1B1-733F1E696AF8}"/>
          </ac:picMkLst>
        </pc:picChg>
        <pc:picChg chg="del">
          <ac:chgData name="우현 정" userId="ea5bdff909f6ad28" providerId="LiveId" clId="{374CE72C-5E21-49C0-96A8-381A2228045D}" dt="2024-03-15T13:01:15.731" v="1389" actId="478"/>
          <ac:picMkLst>
            <pc:docMk/>
            <pc:sldMk cId="1093531752" sldId="282"/>
            <ac:picMk id="41" creationId="{E746A697-31C0-20B3-D7B5-08542E096BA0}"/>
          </ac:picMkLst>
        </pc:picChg>
        <pc:picChg chg="del mod">
          <ac:chgData name="우현 정" userId="ea5bdff909f6ad28" providerId="LiveId" clId="{374CE72C-5E21-49C0-96A8-381A2228045D}" dt="2024-03-15T13:04:26.768" v="1411" actId="478"/>
          <ac:picMkLst>
            <pc:docMk/>
            <pc:sldMk cId="1093531752" sldId="282"/>
            <ac:picMk id="43" creationId="{3CB1D9FB-3405-A7B2-975C-9B960B0AD92E}"/>
          </ac:picMkLst>
        </pc:picChg>
        <pc:picChg chg="add del">
          <ac:chgData name="우현 정" userId="ea5bdff909f6ad28" providerId="LiveId" clId="{374CE72C-5E21-49C0-96A8-381A2228045D}" dt="2024-03-15T13:03:25.870" v="1410" actId="22"/>
          <ac:picMkLst>
            <pc:docMk/>
            <pc:sldMk cId="1093531752" sldId="282"/>
            <ac:picMk id="44" creationId="{77225762-8406-5F37-EED1-AA1AAF800155}"/>
          </ac:picMkLst>
        </pc:picChg>
        <pc:picChg chg="add mod">
          <ac:chgData name="우현 정" userId="ea5bdff909f6ad28" providerId="LiveId" clId="{374CE72C-5E21-49C0-96A8-381A2228045D}" dt="2024-03-15T13:04:36.150" v="1414" actId="1076"/>
          <ac:picMkLst>
            <pc:docMk/>
            <pc:sldMk cId="1093531752" sldId="282"/>
            <ac:picMk id="50" creationId="{D4FEA86D-32FB-8738-0A0A-562BC9017F3E}"/>
          </ac:picMkLst>
        </pc:picChg>
        <pc:picChg chg="add del">
          <ac:chgData name="우현 정" userId="ea5bdff909f6ad28" providerId="LiveId" clId="{374CE72C-5E21-49C0-96A8-381A2228045D}" dt="2024-03-15T13:05:20.249" v="1421" actId="22"/>
          <ac:picMkLst>
            <pc:docMk/>
            <pc:sldMk cId="1093531752" sldId="282"/>
            <ac:picMk id="55" creationId="{AD2E1230-2846-E519-B8BC-CE08DF157F01}"/>
          </ac:picMkLst>
        </pc:picChg>
        <pc:cxnChg chg="ord">
          <ac:chgData name="우현 정" userId="ea5bdff909f6ad28" providerId="LiveId" clId="{374CE72C-5E21-49C0-96A8-381A2228045D}" dt="2024-03-15T13:01:40.153" v="1396" actId="167"/>
          <ac:cxnSpMkLst>
            <pc:docMk/>
            <pc:sldMk cId="1093531752" sldId="282"/>
            <ac:cxnSpMk id="24" creationId="{00000000-0000-0000-0000-000000000000}"/>
          </ac:cxnSpMkLst>
        </pc:cxnChg>
        <pc:cxnChg chg="ord">
          <ac:chgData name="우현 정" userId="ea5bdff909f6ad28" providerId="LiveId" clId="{374CE72C-5E21-49C0-96A8-381A2228045D}" dt="2024-03-15T13:01:40.343" v="1397" actId="167"/>
          <ac:cxnSpMkLst>
            <pc:docMk/>
            <pc:sldMk cId="1093531752" sldId="282"/>
            <ac:cxnSpMk id="29" creationId="{00000000-0000-0000-0000-000000000000}"/>
          </ac:cxnSpMkLst>
        </pc:cxnChg>
        <pc:cxnChg chg="add mod">
          <ac:chgData name="우현 정" userId="ea5bdff909f6ad28" providerId="LiveId" clId="{374CE72C-5E21-49C0-96A8-381A2228045D}" dt="2024-03-15T13:05:12.755" v="1419" actId="14100"/>
          <ac:cxnSpMkLst>
            <pc:docMk/>
            <pc:sldMk cId="1093531752" sldId="282"/>
            <ac:cxnSpMk id="52" creationId="{5E9C754D-77A9-882D-3DF7-9A6861D95892}"/>
          </ac:cxnSpMkLst>
        </pc:cxnChg>
      </pc:sldChg>
      <pc:sldChg chg="del">
        <pc:chgData name="우현 정" userId="ea5bdff909f6ad28" providerId="LiveId" clId="{374CE72C-5E21-49C0-96A8-381A2228045D}" dt="2024-03-15T13:00:35.097" v="1388" actId="47"/>
        <pc:sldMkLst>
          <pc:docMk/>
          <pc:sldMk cId="14831065" sldId="283"/>
        </pc:sldMkLst>
      </pc:sldChg>
      <pc:sldChg chg="modSp mod">
        <pc:chgData name="우현 정" userId="ea5bdff909f6ad28" providerId="LiveId" clId="{374CE72C-5E21-49C0-96A8-381A2228045D}" dt="2024-03-15T12:38:15.475" v="1384" actId="20577"/>
        <pc:sldMkLst>
          <pc:docMk/>
          <pc:sldMk cId="3342045666" sldId="284"/>
        </pc:sldMkLst>
        <pc:spChg chg="mod">
          <ac:chgData name="우현 정" userId="ea5bdff909f6ad28" providerId="LiveId" clId="{374CE72C-5E21-49C0-96A8-381A2228045D}" dt="2024-03-15T12:38:15.475" v="1384" actId="20577"/>
          <ac:spMkLst>
            <pc:docMk/>
            <pc:sldMk cId="3342045666" sldId="284"/>
            <ac:spMk id="4" creationId="{15B8B5A3-9B7A-F1C2-43BF-2F067B2BAAED}"/>
          </ac:spMkLst>
        </pc:spChg>
      </pc:sldChg>
      <pc:sldChg chg="del">
        <pc:chgData name="우현 정" userId="ea5bdff909f6ad28" providerId="LiveId" clId="{374CE72C-5E21-49C0-96A8-381A2228045D}" dt="2024-03-15T14:29:21.782" v="1711" actId="47"/>
        <pc:sldMkLst>
          <pc:docMk/>
          <pc:sldMk cId="4278893746" sldId="286"/>
        </pc:sldMkLst>
      </pc:sldChg>
      <pc:sldChg chg="del">
        <pc:chgData name="우현 정" userId="ea5bdff909f6ad28" providerId="LiveId" clId="{374CE72C-5E21-49C0-96A8-381A2228045D}" dt="2024-03-15T14:29:22.318" v="1712" actId="47"/>
        <pc:sldMkLst>
          <pc:docMk/>
          <pc:sldMk cId="1675549698" sldId="287"/>
        </pc:sldMkLst>
      </pc:sldChg>
      <pc:sldChg chg="add del">
        <pc:chgData name="우현 정" userId="ea5bdff909f6ad28" providerId="LiveId" clId="{374CE72C-5E21-49C0-96A8-381A2228045D}" dt="2024-03-15T14:29:15.392" v="1703" actId="47"/>
        <pc:sldMkLst>
          <pc:docMk/>
          <pc:sldMk cId="557058602" sldId="288"/>
        </pc:sldMkLst>
      </pc:sldChg>
      <pc:sldChg chg="add del">
        <pc:chgData name="우현 정" userId="ea5bdff909f6ad28" providerId="LiveId" clId="{374CE72C-5E21-49C0-96A8-381A2228045D}" dt="2024-03-15T14:29:15.802" v="1704" actId="47"/>
        <pc:sldMkLst>
          <pc:docMk/>
          <pc:sldMk cId="4022201236" sldId="289"/>
        </pc:sldMkLst>
      </pc:sldChg>
      <pc:sldChg chg="addSp delSp modSp mod ord">
        <pc:chgData name="우현 정" userId="ea5bdff909f6ad28" providerId="LiveId" clId="{374CE72C-5E21-49C0-96A8-381A2228045D}" dt="2024-03-16T09:45:08.514" v="3683"/>
        <pc:sldMkLst>
          <pc:docMk/>
          <pc:sldMk cId="3313282984" sldId="290"/>
        </pc:sldMkLst>
        <pc:spChg chg="add mod">
          <ac:chgData name="우현 정" userId="ea5bdff909f6ad28" providerId="LiveId" clId="{374CE72C-5E21-49C0-96A8-381A2228045D}" dt="2024-03-15T12:07:59.613" v="1193"/>
          <ac:spMkLst>
            <pc:docMk/>
            <pc:sldMk cId="3313282984" sldId="290"/>
            <ac:spMk id="2" creationId="{61EEC520-815F-8E51-33CB-D96BF65FCF78}"/>
          </ac:spMkLst>
        </pc:spChg>
        <pc:spChg chg="del">
          <ac:chgData name="우현 정" userId="ea5bdff909f6ad28" providerId="LiveId" clId="{374CE72C-5E21-49C0-96A8-381A2228045D}" dt="2024-03-15T12:07:59.285" v="1192" actId="478"/>
          <ac:spMkLst>
            <pc:docMk/>
            <pc:sldMk cId="3313282984" sldId="290"/>
            <ac:spMk id="70" creationId="{00000000-0000-0000-0000-000000000000}"/>
          </ac:spMkLst>
        </pc:spChg>
      </pc:sldChg>
      <pc:sldChg chg="add del setBg">
        <pc:chgData name="우현 정" userId="ea5bdff909f6ad28" providerId="LiveId" clId="{374CE72C-5E21-49C0-96A8-381A2228045D}" dt="2024-03-15T15:18:37.162" v="1727"/>
        <pc:sldMkLst>
          <pc:docMk/>
          <pc:sldMk cId="694208723" sldId="291"/>
        </pc:sldMkLst>
      </pc:sldChg>
      <pc:sldChg chg="add del setBg">
        <pc:chgData name="우현 정" userId="ea5bdff909f6ad28" providerId="LiveId" clId="{374CE72C-5E21-49C0-96A8-381A2228045D}" dt="2024-03-15T15:17:43.049" v="1714"/>
        <pc:sldMkLst>
          <pc:docMk/>
          <pc:sldMk cId="1276114513" sldId="291"/>
        </pc:sldMkLst>
      </pc:sldChg>
      <pc:sldChg chg="add del setBg">
        <pc:chgData name="우현 정" userId="ea5bdff909f6ad28" providerId="LiveId" clId="{374CE72C-5E21-49C0-96A8-381A2228045D}" dt="2024-03-15T15:17:47.223" v="1716"/>
        <pc:sldMkLst>
          <pc:docMk/>
          <pc:sldMk cId="1301474967" sldId="291"/>
        </pc:sldMkLst>
      </pc:sldChg>
      <pc:sldChg chg="add del setBg">
        <pc:chgData name="우현 정" userId="ea5bdff909f6ad28" providerId="LiveId" clId="{374CE72C-5E21-49C0-96A8-381A2228045D}" dt="2024-03-15T15:18:05.466" v="1720" actId="47"/>
        <pc:sldMkLst>
          <pc:docMk/>
          <pc:sldMk cId="1403154163" sldId="291"/>
        </pc:sldMkLst>
      </pc:sldChg>
      <pc:sldChg chg="addSp modSp add del setBg">
        <pc:chgData name="우현 정" userId="ea5bdff909f6ad28" providerId="LiveId" clId="{374CE72C-5E21-49C0-96A8-381A2228045D}" dt="2024-03-15T15:18:25.917" v="1723"/>
        <pc:sldMkLst>
          <pc:docMk/>
          <pc:sldMk cId="2076657749" sldId="291"/>
        </pc:sldMkLst>
        <pc:grpChg chg="add mod">
          <ac:chgData name="우현 정" userId="ea5bdff909f6ad28" providerId="LiveId" clId="{374CE72C-5E21-49C0-96A8-381A2228045D}" dt="2024-03-15T15:18:21.106" v="1722"/>
          <ac:grpSpMkLst>
            <pc:docMk/>
            <pc:sldMk cId="2076657749" sldId="291"/>
            <ac:grpSpMk id="2" creationId="{381AED68-2530-19F0-C390-DF9B0D2A6169}"/>
          </ac:grpSpMkLst>
        </pc:grpChg>
        <pc:grpChg chg="mod">
          <ac:chgData name="우현 정" userId="ea5bdff909f6ad28" providerId="LiveId" clId="{374CE72C-5E21-49C0-96A8-381A2228045D}" dt="2024-03-15T15:18:21.106" v="1722"/>
          <ac:grpSpMkLst>
            <pc:docMk/>
            <pc:sldMk cId="2076657749" sldId="291"/>
            <ac:grpSpMk id="35" creationId="{9E406510-389C-03B5-929C-429D9911E412}"/>
          </ac:grpSpMkLst>
        </pc:grpChg>
        <pc:grpChg chg="mod">
          <ac:chgData name="우현 정" userId="ea5bdff909f6ad28" providerId="LiveId" clId="{374CE72C-5E21-49C0-96A8-381A2228045D}" dt="2024-03-15T15:18:21.106" v="1722"/>
          <ac:grpSpMkLst>
            <pc:docMk/>
            <pc:sldMk cId="2076657749" sldId="291"/>
            <ac:grpSpMk id="41" creationId="{A581C5AB-60AD-505C-4743-8220CA057B7B}"/>
          </ac:grpSpMkLst>
        </pc:grpChg>
        <pc:grpChg chg="mod">
          <ac:chgData name="우현 정" userId="ea5bdff909f6ad28" providerId="LiveId" clId="{374CE72C-5E21-49C0-96A8-381A2228045D}" dt="2024-03-15T15:18:21.106" v="1722"/>
          <ac:grpSpMkLst>
            <pc:docMk/>
            <pc:sldMk cId="2076657749" sldId="291"/>
            <ac:grpSpMk id="42" creationId="{D3924F25-2C82-0C5F-FE86-12DBF6312B19}"/>
          </ac:grpSpMkLst>
        </pc:grpChg>
        <pc:grpChg chg="mod">
          <ac:chgData name="우현 정" userId="ea5bdff909f6ad28" providerId="LiveId" clId="{374CE72C-5E21-49C0-96A8-381A2228045D}" dt="2024-03-15T15:18:21.106" v="1722"/>
          <ac:grpSpMkLst>
            <pc:docMk/>
            <pc:sldMk cId="2076657749" sldId="291"/>
            <ac:grpSpMk id="43" creationId="{1454D825-41D1-2D87-3578-4D9FF0517D1E}"/>
          </ac:grpSpMkLst>
        </pc:grpChg>
        <pc:grpChg chg="mod">
          <ac:chgData name="우현 정" userId="ea5bdff909f6ad28" providerId="LiveId" clId="{374CE72C-5E21-49C0-96A8-381A2228045D}" dt="2024-03-15T15:18:21.106" v="1722"/>
          <ac:grpSpMkLst>
            <pc:docMk/>
            <pc:sldMk cId="2076657749" sldId="291"/>
            <ac:grpSpMk id="44" creationId="{CF30D7D6-17EC-9B26-89F1-7F05DE32281E}"/>
          </ac:grpSpMkLst>
        </pc:grpChg>
        <pc:cxnChg chg="mod">
          <ac:chgData name="우현 정" userId="ea5bdff909f6ad28" providerId="LiveId" clId="{374CE72C-5E21-49C0-96A8-381A2228045D}" dt="2024-03-15T15:18:21.106" v="1722"/>
          <ac:cxnSpMkLst>
            <pc:docMk/>
            <pc:sldMk cId="2076657749" sldId="291"/>
            <ac:cxnSpMk id="46" creationId="{3B31A43F-F11F-F831-CFC3-F56A17CBB21E}"/>
          </ac:cxnSpMkLst>
        </pc:cxnChg>
        <pc:cxnChg chg="mod">
          <ac:chgData name="우현 정" userId="ea5bdff909f6ad28" providerId="LiveId" clId="{374CE72C-5E21-49C0-96A8-381A2228045D}" dt="2024-03-15T15:18:21.106" v="1722"/>
          <ac:cxnSpMkLst>
            <pc:docMk/>
            <pc:sldMk cId="2076657749" sldId="291"/>
            <ac:cxnSpMk id="47" creationId="{35B7FFCD-52C2-8320-FCBE-92790BAB50D2}"/>
          </ac:cxnSpMkLst>
        </pc:cxnChg>
        <pc:cxnChg chg="mod">
          <ac:chgData name="우현 정" userId="ea5bdff909f6ad28" providerId="LiveId" clId="{374CE72C-5E21-49C0-96A8-381A2228045D}" dt="2024-03-15T15:18:21.106" v="1722"/>
          <ac:cxnSpMkLst>
            <pc:docMk/>
            <pc:sldMk cId="2076657749" sldId="291"/>
            <ac:cxnSpMk id="48" creationId="{65AD2568-42F1-357F-4FA0-DEFFCF39D4BC}"/>
          </ac:cxnSpMkLst>
        </pc:cxnChg>
        <pc:cxnChg chg="mod">
          <ac:chgData name="우현 정" userId="ea5bdff909f6ad28" providerId="LiveId" clId="{374CE72C-5E21-49C0-96A8-381A2228045D}" dt="2024-03-15T15:18:21.106" v="1722"/>
          <ac:cxnSpMkLst>
            <pc:docMk/>
            <pc:sldMk cId="2076657749" sldId="291"/>
            <ac:cxnSpMk id="49" creationId="{4D5F7A10-6506-4BFA-565A-DB1496077AAC}"/>
          </ac:cxnSpMkLst>
        </pc:cxnChg>
        <pc:cxnChg chg="mod">
          <ac:chgData name="우현 정" userId="ea5bdff909f6ad28" providerId="LiveId" clId="{374CE72C-5E21-49C0-96A8-381A2228045D}" dt="2024-03-15T15:18:21.106" v="1722"/>
          <ac:cxnSpMkLst>
            <pc:docMk/>
            <pc:sldMk cId="2076657749" sldId="291"/>
            <ac:cxnSpMk id="50" creationId="{1A50AA46-EDAE-76B7-703F-AF5278BFBC5D}"/>
          </ac:cxnSpMkLst>
        </pc:cxnChg>
        <pc:cxnChg chg="mod">
          <ac:chgData name="우현 정" userId="ea5bdff909f6ad28" providerId="LiveId" clId="{374CE72C-5E21-49C0-96A8-381A2228045D}" dt="2024-03-15T15:18:21.106" v="1722"/>
          <ac:cxnSpMkLst>
            <pc:docMk/>
            <pc:sldMk cId="2076657749" sldId="291"/>
            <ac:cxnSpMk id="51" creationId="{611BF43D-90C4-1B8B-27FC-87C6B09993FD}"/>
          </ac:cxnSpMkLst>
        </pc:cxnChg>
        <pc:cxnChg chg="mod">
          <ac:chgData name="우현 정" userId="ea5bdff909f6ad28" providerId="LiveId" clId="{374CE72C-5E21-49C0-96A8-381A2228045D}" dt="2024-03-15T15:18:21.106" v="1722"/>
          <ac:cxnSpMkLst>
            <pc:docMk/>
            <pc:sldMk cId="2076657749" sldId="291"/>
            <ac:cxnSpMk id="52" creationId="{BDA281B3-C45D-B35A-39C2-4EE3BDF9D470}"/>
          </ac:cxnSpMkLst>
        </pc:cxnChg>
        <pc:cxnChg chg="mod">
          <ac:chgData name="우현 정" userId="ea5bdff909f6ad28" providerId="LiveId" clId="{374CE72C-5E21-49C0-96A8-381A2228045D}" dt="2024-03-15T15:18:21.106" v="1722"/>
          <ac:cxnSpMkLst>
            <pc:docMk/>
            <pc:sldMk cId="2076657749" sldId="291"/>
            <ac:cxnSpMk id="53" creationId="{C14D73DE-C22C-E00E-E87A-9D943235029C}"/>
          </ac:cxnSpMkLst>
        </pc:cxnChg>
        <pc:cxnChg chg="mod">
          <ac:chgData name="우현 정" userId="ea5bdff909f6ad28" providerId="LiveId" clId="{374CE72C-5E21-49C0-96A8-381A2228045D}" dt="2024-03-15T15:18:21.106" v="1722"/>
          <ac:cxnSpMkLst>
            <pc:docMk/>
            <pc:sldMk cId="2076657749" sldId="291"/>
            <ac:cxnSpMk id="54" creationId="{72086830-53E6-515E-03C6-1320BDCF0E09}"/>
          </ac:cxnSpMkLst>
        </pc:cxnChg>
        <pc:cxnChg chg="mod">
          <ac:chgData name="우현 정" userId="ea5bdff909f6ad28" providerId="LiveId" clId="{374CE72C-5E21-49C0-96A8-381A2228045D}" dt="2024-03-15T15:18:21.106" v="1722"/>
          <ac:cxnSpMkLst>
            <pc:docMk/>
            <pc:sldMk cId="2076657749" sldId="291"/>
            <ac:cxnSpMk id="55" creationId="{7BB84F9A-7F0C-45FF-C956-7783D0BF65B3}"/>
          </ac:cxnSpMkLst>
        </pc:cxnChg>
        <pc:cxnChg chg="mod">
          <ac:chgData name="우현 정" userId="ea5bdff909f6ad28" providerId="LiveId" clId="{374CE72C-5E21-49C0-96A8-381A2228045D}" dt="2024-03-15T15:18:21.106" v="1722"/>
          <ac:cxnSpMkLst>
            <pc:docMk/>
            <pc:sldMk cId="2076657749" sldId="291"/>
            <ac:cxnSpMk id="56" creationId="{81469828-CEA3-9F3B-C79C-FDE6707BE284}"/>
          </ac:cxnSpMkLst>
        </pc:cxnChg>
        <pc:cxnChg chg="mod">
          <ac:chgData name="우현 정" userId="ea5bdff909f6ad28" providerId="LiveId" clId="{374CE72C-5E21-49C0-96A8-381A2228045D}" dt="2024-03-15T15:18:21.106" v="1722"/>
          <ac:cxnSpMkLst>
            <pc:docMk/>
            <pc:sldMk cId="2076657749" sldId="291"/>
            <ac:cxnSpMk id="57" creationId="{FC7592F9-CF50-1733-EBBD-5457F42B4C46}"/>
          </ac:cxnSpMkLst>
        </pc:cxnChg>
        <pc:cxnChg chg="mod">
          <ac:chgData name="우현 정" userId="ea5bdff909f6ad28" providerId="LiveId" clId="{374CE72C-5E21-49C0-96A8-381A2228045D}" dt="2024-03-15T15:18:21.106" v="1722"/>
          <ac:cxnSpMkLst>
            <pc:docMk/>
            <pc:sldMk cId="2076657749" sldId="291"/>
            <ac:cxnSpMk id="58" creationId="{55E03A07-884F-71E5-1E69-9379F355483C}"/>
          </ac:cxnSpMkLst>
        </pc:cxnChg>
        <pc:cxnChg chg="mod">
          <ac:chgData name="우현 정" userId="ea5bdff909f6ad28" providerId="LiveId" clId="{374CE72C-5E21-49C0-96A8-381A2228045D}" dt="2024-03-15T15:18:21.106" v="1722"/>
          <ac:cxnSpMkLst>
            <pc:docMk/>
            <pc:sldMk cId="2076657749" sldId="291"/>
            <ac:cxnSpMk id="59" creationId="{00CA0819-6F6F-4B53-837E-482295D35572}"/>
          </ac:cxnSpMkLst>
        </pc:cxnChg>
        <pc:cxnChg chg="mod">
          <ac:chgData name="우현 정" userId="ea5bdff909f6ad28" providerId="LiveId" clId="{374CE72C-5E21-49C0-96A8-381A2228045D}" dt="2024-03-15T15:18:21.106" v="1722"/>
          <ac:cxnSpMkLst>
            <pc:docMk/>
            <pc:sldMk cId="2076657749" sldId="291"/>
            <ac:cxnSpMk id="60" creationId="{8BBB4841-F54A-D30A-2FC2-C1DCBA174813}"/>
          </ac:cxnSpMkLst>
        </pc:cxnChg>
        <pc:cxnChg chg="mod">
          <ac:chgData name="우현 정" userId="ea5bdff909f6ad28" providerId="LiveId" clId="{374CE72C-5E21-49C0-96A8-381A2228045D}" dt="2024-03-15T15:18:21.106" v="1722"/>
          <ac:cxnSpMkLst>
            <pc:docMk/>
            <pc:sldMk cId="2076657749" sldId="291"/>
            <ac:cxnSpMk id="61" creationId="{296A1E48-66F1-9326-F357-4501C890AD46}"/>
          </ac:cxnSpMkLst>
        </pc:cxnChg>
        <pc:cxnChg chg="mod">
          <ac:chgData name="우현 정" userId="ea5bdff909f6ad28" providerId="LiveId" clId="{374CE72C-5E21-49C0-96A8-381A2228045D}" dt="2024-03-15T15:18:21.106" v="1722"/>
          <ac:cxnSpMkLst>
            <pc:docMk/>
            <pc:sldMk cId="2076657749" sldId="291"/>
            <ac:cxnSpMk id="62" creationId="{74B6B27D-62B5-AD4F-F9E9-19D34120111E}"/>
          </ac:cxnSpMkLst>
        </pc:cxnChg>
        <pc:cxnChg chg="mod">
          <ac:chgData name="우현 정" userId="ea5bdff909f6ad28" providerId="LiveId" clId="{374CE72C-5E21-49C0-96A8-381A2228045D}" dt="2024-03-15T15:18:21.106" v="1722"/>
          <ac:cxnSpMkLst>
            <pc:docMk/>
            <pc:sldMk cId="2076657749" sldId="291"/>
            <ac:cxnSpMk id="63" creationId="{70B93597-745E-056B-A7E5-81DA856C35CB}"/>
          </ac:cxnSpMkLst>
        </pc:cxnChg>
        <pc:cxnChg chg="mod">
          <ac:chgData name="우현 정" userId="ea5bdff909f6ad28" providerId="LiveId" clId="{374CE72C-5E21-49C0-96A8-381A2228045D}" dt="2024-03-15T15:18:21.106" v="1722"/>
          <ac:cxnSpMkLst>
            <pc:docMk/>
            <pc:sldMk cId="2076657749" sldId="291"/>
            <ac:cxnSpMk id="64" creationId="{F2B9FC2E-06C0-3E45-3E1A-39DF35DB6DB2}"/>
          </ac:cxnSpMkLst>
        </pc:cxnChg>
        <pc:cxnChg chg="mod">
          <ac:chgData name="우현 정" userId="ea5bdff909f6ad28" providerId="LiveId" clId="{374CE72C-5E21-49C0-96A8-381A2228045D}" dt="2024-03-15T15:18:21.106" v="1722"/>
          <ac:cxnSpMkLst>
            <pc:docMk/>
            <pc:sldMk cId="2076657749" sldId="291"/>
            <ac:cxnSpMk id="65" creationId="{09590E70-A5FF-30E5-F84B-41AABC463C03}"/>
          </ac:cxnSpMkLst>
        </pc:cxnChg>
        <pc:cxnChg chg="mod">
          <ac:chgData name="우현 정" userId="ea5bdff909f6ad28" providerId="LiveId" clId="{374CE72C-5E21-49C0-96A8-381A2228045D}" dt="2024-03-15T15:18:21.106" v="1722"/>
          <ac:cxnSpMkLst>
            <pc:docMk/>
            <pc:sldMk cId="2076657749" sldId="291"/>
            <ac:cxnSpMk id="66" creationId="{F8006B1B-B773-54DC-A5E1-862AD8ABF2D1}"/>
          </ac:cxnSpMkLst>
        </pc:cxnChg>
        <pc:cxnChg chg="mod">
          <ac:chgData name="우현 정" userId="ea5bdff909f6ad28" providerId="LiveId" clId="{374CE72C-5E21-49C0-96A8-381A2228045D}" dt="2024-03-15T15:18:21.106" v="1722"/>
          <ac:cxnSpMkLst>
            <pc:docMk/>
            <pc:sldMk cId="2076657749" sldId="291"/>
            <ac:cxnSpMk id="67" creationId="{D54B81B4-DB54-6623-342B-20DDC85A2F0C}"/>
          </ac:cxnSpMkLst>
        </pc:cxnChg>
        <pc:cxnChg chg="mod">
          <ac:chgData name="우현 정" userId="ea5bdff909f6ad28" providerId="LiveId" clId="{374CE72C-5E21-49C0-96A8-381A2228045D}" dt="2024-03-15T15:18:21.106" v="1722"/>
          <ac:cxnSpMkLst>
            <pc:docMk/>
            <pc:sldMk cId="2076657749" sldId="291"/>
            <ac:cxnSpMk id="68" creationId="{15FB7321-7979-A1D9-026D-36E0ACD20C8F}"/>
          </ac:cxnSpMkLst>
        </pc:cxnChg>
        <pc:cxnChg chg="mod">
          <ac:chgData name="우현 정" userId="ea5bdff909f6ad28" providerId="LiveId" clId="{374CE72C-5E21-49C0-96A8-381A2228045D}" dt="2024-03-15T15:18:21.106" v="1722"/>
          <ac:cxnSpMkLst>
            <pc:docMk/>
            <pc:sldMk cId="2076657749" sldId="291"/>
            <ac:cxnSpMk id="71" creationId="{F6C089FE-87EA-FB6D-9AA0-26A8927B60A1}"/>
          </ac:cxnSpMkLst>
        </pc:cxnChg>
        <pc:cxnChg chg="mod">
          <ac:chgData name="우현 정" userId="ea5bdff909f6ad28" providerId="LiveId" clId="{374CE72C-5E21-49C0-96A8-381A2228045D}" dt="2024-03-15T15:18:21.106" v="1722"/>
          <ac:cxnSpMkLst>
            <pc:docMk/>
            <pc:sldMk cId="2076657749" sldId="291"/>
            <ac:cxnSpMk id="72" creationId="{2ADC7607-2892-3FDF-7D2D-385D310C5F1C}"/>
          </ac:cxnSpMkLst>
        </pc:cxnChg>
        <pc:cxnChg chg="mod">
          <ac:chgData name="우현 정" userId="ea5bdff909f6ad28" providerId="LiveId" clId="{374CE72C-5E21-49C0-96A8-381A2228045D}" dt="2024-03-15T15:18:21.106" v="1722"/>
          <ac:cxnSpMkLst>
            <pc:docMk/>
            <pc:sldMk cId="2076657749" sldId="291"/>
            <ac:cxnSpMk id="73" creationId="{A589124B-F49E-650E-AFE4-C8697ADA7009}"/>
          </ac:cxnSpMkLst>
        </pc:cxnChg>
        <pc:cxnChg chg="mod">
          <ac:chgData name="우현 정" userId="ea5bdff909f6ad28" providerId="LiveId" clId="{374CE72C-5E21-49C0-96A8-381A2228045D}" dt="2024-03-15T15:18:21.106" v="1722"/>
          <ac:cxnSpMkLst>
            <pc:docMk/>
            <pc:sldMk cId="2076657749" sldId="291"/>
            <ac:cxnSpMk id="74" creationId="{8C743244-6409-AA92-BE72-52EC37416734}"/>
          </ac:cxnSpMkLst>
        </pc:cxnChg>
        <pc:cxnChg chg="mod">
          <ac:chgData name="우현 정" userId="ea5bdff909f6ad28" providerId="LiveId" clId="{374CE72C-5E21-49C0-96A8-381A2228045D}" dt="2024-03-15T15:18:21.106" v="1722"/>
          <ac:cxnSpMkLst>
            <pc:docMk/>
            <pc:sldMk cId="2076657749" sldId="291"/>
            <ac:cxnSpMk id="75" creationId="{0B04AF20-562E-F300-72CE-F7C95B0F03D1}"/>
          </ac:cxnSpMkLst>
        </pc:cxnChg>
        <pc:cxnChg chg="mod">
          <ac:chgData name="우현 정" userId="ea5bdff909f6ad28" providerId="LiveId" clId="{374CE72C-5E21-49C0-96A8-381A2228045D}" dt="2024-03-15T15:18:21.106" v="1722"/>
          <ac:cxnSpMkLst>
            <pc:docMk/>
            <pc:sldMk cId="2076657749" sldId="291"/>
            <ac:cxnSpMk id="76" creationId="{75D9F805-73DC-DB3F-4CC4-FFF014B24DE4}"/>
          </ac:cxnSpMkLst>
        </pc:cxnChg>
      </pc:sldChg>
      <pc:sldChg chg="add del setBg">
        <pc:chgData name="우현 정" userId="ea5bdff909f6ad28" providerId="LiveId" clId="{374CE72C-5E21-49C0-96A8-381A2228045D}" dt="2024-03-15T15:18:46.577" v="1729"/>
        <pc:sldMkLst>
          <pc:docMk/>
          <pc:sldMk cId="2395854021" sldId="291"/>
        </pc:sldMkLst>
      </pc:sldChg>
      <pc:sldChg chg="modSp add del mod setBg">
        <pc:chgData name="우현 정" userId="ea5bdff909f6ad28" providerId="LiveId" clId="{374CE72C-5E21-49C0-96A8-381A2228045D}" dt="2024-03-15T15:19:17.888" v="1733"/>
        <pc:sldMkLst>
          <pc:docMk/>
          <pc:sldMk cId="2747606324" sldId="291"/>
        </pc:sldMkLst>
        <pc:grpChg chg="ord">
          <ac:chgData name="우현 정" userId="ea5bdff909f6ad28" providerId="LiveId" clId="{374CE72C-5E21-49C0-96A8-381A2228045D}" dt="2024-03-15T15:19:17.046" v="1732" actId="166"/>
          <ac:grpSpMkLst>
            <pc:docMk/>
            <pc:sldMk cId="2747606324" sldId="291"/>
            <ac:grpSpMk id="40" creationId="{00000000-0000-0000-0000-000000000000}"/>
          </ac:grpSpMkLst>
        </pc:grpChg>
      </pc:sldChg>
      <pc:sldChg chg="addSp delSp modSp add mod ord setBg">
        <pc:chgData name="우현 정" userId="ea5bdff909f6ad28" providerId="LiveId" clId="{374CE72C-5E21-49C0-96A8-381A2228045D}" dt="2024-03-16T10:13:07.412" v="4602"/>
        <pc:sldMkLst>
          <pc:docMk/>
          <pc:sldMk cId="2887386855" sldId="291"/>
        </pc:sldMkLst>
        <pc:spChg chg="mod">
          <ac:chgData name="우현 정" userId="ea5bdff909f6ad28" providerId="LiveId" clId="{374CE72C-5E21-49C0-96A8-381A2228045D}" dt="2024-03-16T10:13:07.412" v="4602"/>
          <ac:spMkLst>
            <pc:docMk/>
            <pc:sldMk cId="2887386855" sldId="291"/>
            <ac:spMk id="34" creationId="{4238A475-7A66-3F1D-3746-7607F5506D96}"/>
          </ac:spMkLst>
        </pc:spChg>
        <pc:spChg chg="mod">
          <ac:chgData name="우현 정" userId="ea5bdff909f6ad28" providerId="LiveId" clId="{374CE72C-5E21-49C0-96A8-381A2228045D}" dt="2024-03-15T15:20:26.866" v="1750"/>
          <ac:spMkLst>
            <pc:docMk/>
            <pc:sldMk cId="2887386855" sldId="291"/>
            <ac:spMk id="70" creationId="{00000000-0000-0000-0000-000000000000}"/>
          </ac:spMkLst>
        </pc:spChg>
        <pc:picChg chg="del">
          <ac:chgData name="우현 정" userId="ea5bdff909f6ad28" providerId="LiveId" clId="{374CE72C-5E21-49C0-96A8-381A2228045D}" dt="2024-03-15T15:20:16.178" v="1740" actId="478"/>
          <ac:picMkLst>
            <pc:docMk/>
            <pc:sldMk cId="2887386855" sldId="291"/>
            <ac:picMk id="33" creationId="{8A7549D8-79BE-62CE-8E78-2B13526F0910}"/>
          </ac:picMkLst>
        </pc:picChg>
        <pc:picChg chg="add mod">
          <ac:chgData name="우현 정" userId="ea5bdff909f6ad28" providerId="LiveId" clId="{374CE72C-5E21-49C0-96A8-381A2228045D}" dt="2024-03-15T15:20:28.666" v="1751" actId="1076"/>
          <ac:picMkLst>
            <pc:docMk/>
            <pc:sldMk cId="2887386855" sldId="291"/>
            <ac:picMk id="35" creationId="{5DA43AFB-D122-8372-D60A-54BC97730B72}"/>
          </ac:picMkLst>
        </pc:picChg>
        <pc:picChg chg="add del">
          <ac:chgData name="우현 정" userId="ea5bdff909f6ad28" providerId="LiveId" clId="{374CE72C-5E21-49C0-96A8-381A2228045D}" dt="2024-03-15T15:21:59.591" v="1915" actId="22"/>
          <ac:picMkLst>
            <pc:docMk/>
            <pc:sldMk cId="2887386855" sldId="291"/>
            <ac:picMk id="42" creationId="{CB5230E0-F486-9A11-39CB-0202D17A9834}"/>
          </ac:picMkLst>
        </pc:picChg>
      </pc:sldChg>
      <pc:sldChg chg="add del">
        <pc:chgData name="우현 정" userId="ea5bdff909f6ad28" providerId="LiveId" clId="{374CE72C-5E21-49C0-96A8-381A2228045D}" dt="2024-03-15T15:18:34.355" v="1725"/>
        <pc:sldMkLst>
          <pc:docMk/>
          <pc:sldMk cId="3147272428" sldId="291"/>
        </pc:sldMkLst>
      </pc:sldChg>
      <pc:sldChg chg="add del setBg">
        <pc:chgData name="우현 정" userId="ea5bdff909f6ad28" providerId="LiveId" clId="{374CE72C-5E21-49C0-96A8-381A2228045D}" dt="2024-03-15T15:17:57.632" v="1718"/>
        <pc:sldMkLst>
          <pc:docMk/>
          <pc:sldMk cId="3948903517" sldId="291"/>
        </pc:sldMkLst>
      </pc:sldChg>
      <pc:sldChg chg="add del ord setBg">
        <pc:chgData name="우현 정" userId="ea5bdff909f6ad28" providerId="LiveId" clId="{374CE72C-5E21-49C0-96A8-381A2228045D}" dt="2024-03-15T15:22:16.844" v="1920" actId="47"/>
        <pc:sldMkLst>
          <pc:docMk/>
          <pc:sldMk cId="1384921099" sldId="292"/>
        </pc:sldMkLst>
      </pc:sldChg>
      <pc:sldChg chg="addSp delSp modSp add mod setBg">
        <pc:chgData name="우현 정" userId="ea5bdff909f6ad28" providerId="LiveId" clId="{374CE72C-5E21-49C0-96A8-381A2228045D}" dt="2024-03-16T08:28:58.661" v="2087"/>
        <pc:sldMkLst>
          <pc:docMk/>
          <pc:sldMk cId="3731009291" sldId="293"/>
        </pc:sldMkLst>
        <pc:spChg chg="mod">
          <ac:chgData name="우현 정" userId="ea5bdff909f6ad28" providerId="LiveId" clId="{374CE72C-5E21-49C0-96A8-381A2228045D}" dt="2024-03-16T08:28:58.661" v="2087"/>
          <ac:spMkLst>
            <pc:docMk/>
            <pc:sldMk cId="3731009291" sldId="293"/>
            <ac:spMk id="70" creationId="{00000000-0000-0000-0000-000000000000}"/>
          </ac:spMkLst>
        </pc:spChg>
        <pc:picChg chg="add mod">
          <ac:chgData name="우현 정" userId="ea5bdff909f6ad28" providerId="LiveId" clId="{374CE72C-5E21-49C0-96A8-381A2228045D}" dt="2024-03-15T15:22:47.980" v="1926" actId="1076"/>
          <ac:picMkLst>
            <pc:docMk/>
            <pc:sldMk cId="3731009291" sldId="293"/>
            <ac:picMk id="33" creationId="{9D25BBB4-ADCC-7465-24B4-787F943C382B}"/>
          </ac:picMkLst>
        </pc:picChg>
        <pc:picChg chg="del">
          <ac:chgData name="우현 정" userId="ea5bdff909f6ad28" providerId="LiveId" clId="{374CE72C-5E21-49C0-96A8-381A2228045D}" dt="2024-03-15T15:22:22.095" v="1922" actId="478"/>
          <ac:picMkLst>
            <pc:docMk/>
            <pc:sldMk cId="3731009291" sldId="293"/>
            <ac:picMk id="35" creationId="{2CBA079D-2BDF-1D64-00C0-5767B981E620}"/>
          </ac:picMkLst>
        </pc:picChg>
      </pc:sldChg>
      <pc:sldChg chg="addSp delSp modSp add mod ord setBg">
        <pc:chgData name="우현 정" userId="ea5bdff909f6ad28" providerId="LiveId" clId="{374CE72C-5E21-49C0-96A8-381A2228045D}" dt="2024-03-16T10:15:57.945" v="4604" actId="22"/>
        <pc:sldMkLst>
          <pc:docMk/>
          <pc:sldMk cId="439950219" sldId="294"/>
        </pc:sldMkLst>
        <pc:spChg chg="mod">
          <ac:chgData name="우현 정" userId="ea5bdff909f6ad28" providerId="LiveId" clId="{374CE72C-5E21-49C0-96A8-381A2228045D}" dt="2024-03-16T08:09:30.848" v="1987"/>
          <ac:spMkLst>
            <pc:docMk/>
            <pc:sldMk cId="439950219" sldId="294"/>
            <ac:spMk id="34" creationId="{4238A475-7A66-3F1D-3746-7607F5506D96}"/>
          </ac:spMkLst>
        </pc:spChg>
        <pc:spChg chg="mod">
          <ac:chgData name="우현 정" userId="ea5bdff909f6ad28" providerId="LiveId" clId="{374CE72C-5E21-49C0-96A8-381A2228045D}" dt="2024-03-16T08:11:15.423" v="2004"/>
          <ac:spMkLst>
            <pc:docMk/>
            <pc:sldMk cId="439950219" sldId="294"/>
            <ac:spMk id="70" creationId="{00000000-0000-0000-0000-000000000000}"/>
          </ac:spMkLst>
        </pc:spChg>
        <pc:picChg chg="add mod">
          <ac:chgData name="우현 정" userId="ea5bdff909f6ad28" providerId="LiveId" clId="{374CE72C-5E21-49C0-96A8-381A2228045D}" dt="2024-03-16T08:08:35.622" v="1938" actId="1076"/>
          <ac:picMkLst>
            <pc:docMk/>
            <pc:sldMk cId="439950219" sldId="294"/>
            <ac:picMk id="33" creationId="{5776CE07-186F-2C57-3241-046DA757C5CE}"/>
          </ac:picMkLst>
        </pc:picChg>
        <pc:picChg chg="del">
          <ac:chgData name="우현 정" userId="ea5bdff909f6ad28" providerId="LiveId" clId="{374CE72C-5E21-49C0-96A8-381A2228045D}" dt="2024-03-16T08:08:08.957" v="1933" actId="478"/>
          <ac:picMkLst>
            <pc:docMk/>
            <pc:sldMk cId="439950219" sldId="294"/>
            <ac:picMk id="35" creationId="{5DA43AFB-D122-8372-D60A-54BC97730B72}"/>
          </ac:picMkLst>
        </pc:picChg>
        <pc:picChg chg="add del">
          <ac:chgData name="우현 정" userId="ea5bdff909f6ad28" providerId="LiveId" clId="{374CE72C-5E21-49C0-96A8-381A2228045D}" dt="2024-03-16T10:15:57.945" v="4604" actId="22"/>
          <ac:picMkLst>
            <pc:docMk/>
            <pc:sldMk cId="439950219" sldId="294"/>
            <ac:picMk id="42" creationId="{43665227-C1A5-26D6-1697-95DE2C9BB751}"/>
          </ac:picMkLst>
        </pc:picChg>
      </pc:sldChg>
      <pc:sldChg chg="addSp delSp modSp add mod ord setBg">
        <pc:chgData name="우현 정" userId="ea5bdff909f6ad28" providerId="LiveId" clId="{374CE72C-5E21-49C0-96A8-381A2228045D}" dt="2024-03-17T09:06:19.684" v="7030" actId="1076"/>
        <pc:sldMkLst>
          <pc:docMk/>
          <pc:sldMk cId="854192688" sldId="295"/>
        </pc:sldMkLst>
        <pc:spChg chg="mod">
          <ac:chgData name="우현 정" userId="ea5bdff909f6ad28" providerId="LiveId" clId="{374CE72C-5E21-49C0-96A8-381A2228045D}" dt="2024-03-16T08:29:02.681" v="2095"/>
          <ac:spMkLst>
            <pc:docMk/>
            <pc:sldMk cId="854192688" sldId="295"/>
            <ac:spMk id="70" creationId="{00000000-0000-0000-0000-000000000000}"/>
          </ac:spMkLst>
        </pc:spChg>
        <pc:picChg chg="del">
          <ac:chgData name="우현 정" userId="ea5bdff909f6ad28" providerId="LiveId" clId="{374CE72C-5E21-49C0-96A8-381A2228045D}" dt="2024-03-16T08:10:13.763" v="1991" actId="478"/>
          <ac:picMkLst>
            <pc:docMk/>
            <pc:sldMk cId="854192688" sldId="295"/>
            <ac:picMk id="33" creationId="{9D25BBB4-ADCC-7465-24B4-787F943C382B}"/>
          </ac:picMkLst>
        </pc:picChg>
        <pc:picChg chg="add del mod">
          <ac:chgData name="우현 정" userId="ea5bdff909f6ad28" providerId="LiveId" clId="{374CE72C-5E21-49C0-96A8-381A2228045D}" dt="2024-03-17T08:43:11.131" v="5869" actId="478"/>
          <ac:picMkLst>
            <pc:docMk/>
            <pc:sldMk cId="854192688" sldId="295"/>
            <ac:picMk id="34" creationId="{CCC0B27B-EB51-E7FB-F7E4-0F29CCCBAF68}"/>
          </ac:picMkLst>
        </pc:picChg>
        <pc:picChg chg="add del mod">
          <ac:chgData name="우현 정" userId="ea5bdff909f6ad28" providerId="LiveId" clId="{374CE72C-5E21-49C0-96A8-381A2228045D}" dt="2024-03-17T08:43:11.855" v="5870" actId="478"/>
          <ac:picMkLst>
            <pc:docMk/>
            <pc:sldMk cId="854192688" sldId="295"/>
            <ac:picMk id="41" creationId="{6B9F0F44-089D-4918-F51E-2DD83D9A7AA0}"/>
          </ac:picMkLst>
        </pc:picChg>
        <pc:picChg chg="add mod">
          <ac:chgData name="우현 정" userId="ea5bdff909f6ad28" providerId="LiveId" clId="{374CE72C-5E21-49C0-96A8-381A2228045D}" dt="2024-03-17T09:05:50.809" v="7026" actId="1076"/>
          <ac:picMkLst>
            <pc:docMk/>
            <pc:sldMk cId="854192688" sldId="295"/>
            <ac:picMk id="43" creationId="{7BF96ACF-DA14-2C72-D904-97816AF60EB6}"/>
          </ac:picMkLst>
        </pc:picChg>
        <pc:picChg chg="add mod">
          <ac:chgData name="우현 정" userId="ea5bdff909f6ad28" providerId="LiveId" clId="{374CE72C-5E21-49C0-96A8-381A2228045D}" dt="2024-03-17T09:06:19.684" v="7030" actId="1076"/>
          <ac:picMkLst>
            <pc:docMk/>
            <pc:sldMk cId="854192688" sldId="295"/>
            <ac:picMk id="46" creationId="{7BF01CF4-E7B7-94DB-685E-3E8C320F3160}"/>
          </ac:picMkLst>
        </pc:picChg>
      </pc:sldChg>
      <pc:sldChg chg="add del setBg">
        <pc:chgData name="우현 정" userId="ea5bdff909f6ad28" providerId="LiveId" clId="{374CE72C-5E21-49C0-96A8-381A2228045D}" dt="2024-03-16T08:08:10.461" v="1935"/>
        <pc:sldMkLst>
          <pc:docMk/>
          <pc:sldMk cId="3485783176" sldId="295"/>
        </pc:sldMkLst>
      </pc:sldChg>
      <pc:sldChg chg="addSp delSp modSp add mod ord">
        <pc:chgData name="우현 정" userId="ea5bdff909f6ad28" providerId="LiveId" clId="{374CE72C-5E21-49C0-96A8-381A2228045D}" dt="2024-03-16T09:45:32.054" v="3713"/>
        <pc:sldMkLst>
          <pc:docMk/>
          <pc:sldMk cId="3455013924" sldId="296"/>
        </pc:sldMkLst>
        <pc:spChg chg="del">
          <ac:chgData name="우현 정" userId="ea5bdff909f6ad28" providerId="LiveId" clId="{374CE72C-5E21-49C0-96A8-381A2228045D}" dt="2024-03-16T09:02:35.797" v="2370" actId="478"/>
          <ac:spMkLst>
            <pc:docMk/>
            <pc:sldMk cId="3455013924" sldId="296"/>
            <ac:spMk id="2" creationId="{2F43515A-E942-14C8-3297-BD111D1B5696}"/>
          </ac:spMkLst>
        </pc:spChg>
        <pc:spChg chg="mod">
          <ac:chgData name="우현 정" userId="ea5bdff909f6ad28" providerId="LiveId" clId="{374CE72C-5E21-49C0-96A8-381A2228045D}" dt="2024-03-16T09:13:42.874" v="3051"/>
          <ac:spMkLst>
            <pc:docMk/>
            <pc:sldMk cId="3455013924" sldId="296"/>
            <ac:spMk id="35" creationId="{4C5276F3-AA11-7C39-7886-D7F7AAB13955}"/>
          </ac:spMkLst>
        </pc:spChg>
        <pc:spChg chg="mod">
          <ac:chgData name="우현 정" userId="ea5bdff909f6ad28" providerId="LiveId" clId="{374CE72C-5E21-49C0-96A8-381A2228045D}" dt="2024-03-16T09:45:32.054" v="3713"/>
          <ac:spMkLst>
            <pc:docMk/>
            <pc:sldMk cId="3455013924" sldId="296"/>
            <ac:spMk id="46" creationId="{00000000-0000-0000-0000-000000000000}"/>
          </ac:spMkLst>
        </pc:spChg>
        <pc:picChg chg="add mod">
          <ac:chgData name="우현 정" userId="ea5bdff909f6ad28" providerId="LiveId" clId="{374CE72C-5E21-49C0-96A8-381A2228045D}" dt="2024-03-16T09:08:24.835" v="2699" actId="1076"/>
          <ac:picMkLst>
            <pc:docMk/>
            <pc:sldMk cId="3455013924" sldId="296"/>
            <ac:picMk id="34" creationId="{1C942D69-27EE-BFAE-C067-7352FDDF9337}"/>
          </ac:picMkLst>
        </pc:picChg>
        <pc:picChg chg="del">
          <ac:chgData name="우현 정" userId="ea5bdff909f6ad28" providerId="LiveId" clId="{374CE72C-5E21-49C0-96A8-381A2228045D}" dt="2024-03-16T09:02:34.261" v="2369" actId="478"/>
          <ac:picMkLst>
            <pc:docMk/>
            <pc:sldMk cId="3455013924" sldId="296"/>
            <ac:picMk id="48" creationId="{AC025ACA-D81B-1D3A-4737-4AB43FBC19CE}"/>
          </ac:picMkLst>
        </pc:picChg>
      </pc:sldChg>
      <pc:sldChg chg="addSp delSp modSp add mod ord">
        <pc:chgData name="우현 정" userId="ea5bdff909f6ad28" providerId="LiveId" clId="{374CE72C-5E21-49C0-96A8-381A2228045D}" dt="2024-03-16T10:12:30.637" v="4587" actId="692"/>
        <pc:sldMkLst>
          <pc:docMk/>
          <pc:sldMk cId="2970318567" sldId="297"/>
        </pc:sldMkLst>
        <pc:spChg chg="mod">
          <ac:chgData name="우현 정" userId="ea5bdff909f6ad28" providerId="LiveId" clId="{374CE72C-5E21-49C0-96A8-381A2228045D}" dt="2024-03-16T09:36:04.314" v="3250" actId="1076"/>
          <ac:spMkLst>
            <pc:docMk/>
            <pc:sldMk cId="2970318567" sldId="297"/>
            <ac:spMk id="35" creationId="{4C5276F3-AA11-7C39-7886-D7F7AAB13955}"/>
          </ac:spMkLst>
        </pc:spChg>
        <pc:spChg chg="mod">
          <ac:chgData name="우현 정" userId="ea5bdff909f6ad28" providerId="LiveId" clId="{374CE72C-5E21-49C0-96A8-381A2228045D}" dt="2024-03-16T09:45:38.729" v="3737"/>
          <ac:spMkLst>
            <pc:docMk/>
            <pc:sldMk cId="2970318567" sldId="297"/>
            <ac:spMk id="46" creationId="{00000000-0000-0000-0000-000000000000}"/>
          </ac:spMkLst>
        </pc:spChg>
        <pc:spChg chg="add mod">
          <ac:chgData name="우현 정" userId="ea5bdff909f6ad28" providerId="LiveId" clId="{374CE72C-5E21-49C0-96A8-381A2228045D}" dt="2024-03-16T09:35:01.722" v="3248"/>
          <ac:spMkLst>
            <pc:docMk/>
            <pc:sldMk cId="2970318567" sldId="297"/>
            <ac:spMk id="53" creationId="{FEC47D08-A253-2468-7484-B2385D1679A1}"/>
          </ac:spMkLst>
        </pc:spChg>
        <pc:spChg chg="add del mod">
          <ac:chgData name="우현 정" userId="ea5bdff909f6ad28" providerId="LiveId" clId="{374CE72C-5E21-49C0-96A8-381A2228045D}" dt="2024-03-16T09:36:09.370" v="3253" actId="478"/>
          <ac:spMkLst>
            <pc:docMk/>
            <pc:sldMk cId="2970318567" sldId="297"/>
            <ac:spMk id="54" creationId="{AFC211F3-EE8F-9B11-3C54-4003D9C13DED}"/>
          </ac:spMkLst>
        </pc:spChg>
        <pc:spChg chg="add mod">
          <ac:chgData name="우현 정" userId="ea5bdff909f6ad28" providerId="LiveId" clId="{374CE72C-5E21-49C0-96A8-381A2228045D}" dt="2024-03-16T09:37:18.592" v="3389" actId="1076"/>
          <ac:spMkLst>
            <pc:docMk/>
            <pc:sldMk cId="2970318567" sldId="297"/>
            <ac:spMk id="55" creationId="{AE4D7E71-A080-05ED-52CB-D6527297DEA5}"/>
          </ac:spMkLst>
        </pc:spChg>
        <pc:picChg chg="add mod">
          <ac:chgData name="우현 정" userId="ea5bdff909f6ad28" providerId="LiveId" clId="{374CE72C-5E21-49C0-96A8-381A2228045D}" dt="2024-03-16T09:34:29.665" v="3221" actId="1076"/>
          <ac:picMkLst>
            <pc:docMk/>
            <pc:sldMk cId="2970318567" sldId="297"/>
            <ac:picMk id="33" creationId="{674A4DF6-961D-5D85-F340-A688C7552917}"/>
          </ac:picMkLst>
        </pc:picChg>
        <pc:picChg chg="del">
          <ac:chgData name="우현 정" userId="ea5bdff909f6ad28" providerId="LiveId" clId="{374CE72C-5E21-49C0-96A8-381A2228045D}" dt="2024-03-16T09:12:24.140" v="2963" actId="478"/>
          <ac:picMkLst>
            <pc:docMk/>
            <pc:sldMk cId="2970318567" sldId="297"/>
            <ac:picMk id="34" creationId="{1C942D69-27EE-BFAE-C067-7352FDDF9337}"/>
          </ac:picMkLst>
        </pc:picChg>
        <pc:picChg chg="add mod">
          <ac:chgData name="우현 정" userId="ea5bdff909f6ad28" providerId="LiveId" clId="{374CE72C-5E21-49C0-96A8-381A2228045D}" dt="2024-03-16T10:12:27.067" v="4582" actId="692"/>
          <ac:picMkLst>
            <pc:docMk/>
            <pc:sldMk cId="2970318567" sldId="297"/>
            <ac:picMk id="48" creationId="{ABDE1E9E-CD29-BE36-A868-BB735A454593}"/>
          </ac:picMkLst>
        </pc:picChg>
        <pc:picChg chg="add mod">
          <ac:chgData name="우현 정" userId="ea5bdff909f6ad28" providerId="LiveId" clId="{374CE72C-5E21-49C0-96A8-381A2228045D}" dt="2024-03-16T09:34:18.367" v="3217" actId="1076"/>
          <ac:picMkLst>
            <pc:docMk/>
            <pc:sldMk cId="2970318567" sldId="297"/>
            <ac:picMk id="50" creationId="{D6D04AD3-1C3A-EF15-FE70-128BB62A87ED}"/>
          </ac:picMkLst>
        </pc:picChg>
        <pc:picChg chg="add mod">
          <ac:chgData name="우현 정" userId="ea5bdff909f6ad28" providerId="LiveId" clId="{374CE72C-5E21-49C0-96A8-381A2228045D}" dt="2024-03-16T10:12:30.637" v="4587" actId="692"/>
          <ac:picMkLst>
            <pc:docMk/>
            <pc:sldMk cId="2970318567" sldId="297"/>
            <ac:picMk id="52" creationId="{0F91D8AF-0800-F88F-4E0C-9C5C62B662F0}"/>
          </ac:picMkLst>
        </pc:picChg>
      </pc:sldChg>
      <pc:sldChg chg="addSp delSp modSp add mod ord">
        <pc:chgData name="우현 정" userId="ea5bdff909f6ad28" providerId="LiveId" clId="{374CE72C-5E21-49C0-96A8-381A2228045D}" dt="2024-03-16T10:12:19.445" v="4577" actId="692"/>
        <pc:sldMkLst>
          <pc:docMk/>
          <pc:sldMk cId="303600592" sldId="298"/>
        </pc:sldMkLst>
        <pc:spChg chg="mod">
          <ac:chgData name="우현 정" userId="ea5bdff909f6ad28" providerId="LiveId" clId="{374CE72C-5E21-49C0-96A8-381A2228045D}" dt="2024-03-16T09:40:23.061" v="3495"/>
          <ac:spMkLst>
            <pc:docMk/>
            <pc:sldMk cId="303600592" sldId="298"/>
            <ac:spMk id="35" creationId="{4C5276F3-AA11-7C39-7886-D7F7AAB13955}"/>
          </ac:spMkLst>
        </pc:spChg>
        <pc:spChg chg="mod">
          <ac:chgData name="우현 정" userId="ea5bdff909f6ad28" providerId="LiveId" clId="{374CE72C-5E21-49C0-96A8-381A2228045D}" dt="2024-03-16T09:45:44.069" v="3761"/>
          <ac:spMkLst>
            <pc:docMk/>
            <pc:sldMk cId="303600592" sldId="298"/>
            <ac:spMk id="46" creationId="{00000000-0000-0000-0000-000000000000}"/>
          </ac:spMkLst>
        </pc:spChg>
        <pc:spChg chg="del">
          <ac:chgData name="우현 정" userId="ea5bdff909f6ad28" providerId="LiveId" clId="{374CE72C-5E21-49C0-96A8-381A2228045D}" dt="2024-03-16T09:38:37.303" v="3403" actId="478"/>
          <ac:spMkLst>
            <pc:docMk/>
            <pc:sldMk cId="303600592" sldId="298"/>
            <ac:spMk id="53" creationId="{FEC47D08-A253-2468-7484-B2385D1679A1}"/>
          </ac:spMkLst>
        </pc:spChg>
        <pc:spChg chg="mod">
          <ac:chgData name="우현 정" userId="ea5bdff909f6ad28" providerId="LiveId" clId="{374CE72C-5E21-49C0-96A8-381A2228045D}" dt="2024-03-16T09:44:53.444" v="3681"/>
          <ac:spMkLst>
            <pc:docMk/>
            <pc:sldMk cId="303600592" sldId="298"/>
            <ac:spMk id="55" creationId="{AE4D7E71-A080-05ED-52CB-D6527297DEA5}"/>
          </ac:spMkLst>
        </pc:spChg>
        <pc:picChg chg="del">
          <ac:chgData name="우현 정" userId="ea5bdff909f6ad28" providerId="LiveId" clId="{374CE72C-5E21-49C0-96A8-381A2228045D}" dt="2024-03-16T09:38:33.604" v="3401" actId="478"/>
          <ac:picMkLst>
            <pc:docMk/>
            <pc:sldMk cId="303600592" sldId="298"/>
            <ac:picMk id="33" creationId="{674A4DF6-961D-5D85-F340-A688C7552917}"/>
          </ac:picMkLst>
        </pc:picChg>
        <pc:picChg chg="add mod">
          <ac:chgData name="우현 정" userId="ea5bdff909f6ad28" providerId="LiveId" clId="{374CE72C-5E21-49C0-96A8-381A2228045D}" dt="2024-03-16T09:41:57.059" v="3498" actId="1076"/>
          <ac:picMkLst>
            <pc:docMk/>
            <pc:sldMk cId="303600592" sldId="298"/>
            <ac:picMk id="34" creationId="{8C4108C8-52FF-E831-4D4D-75CE0CF10C83}"/>
          </ac:picMkLst>
        </pc:picChg>
        <pc:picChg chg="del">
          <ac:chgData name="우현 정" userId="ea5bdff909f6ad28" providerId="LiveId" clId="{374CE72C-5E21-49C0-96A8-381A2228045D}" dt="2024-03-16T09:38:34.860" v="3402" actId="478"/>
          <ac:picMkLst>
            <pc:docMk/>
            <pc:sldMk cId="303600592" sldId="298"/>
            <ac:picMk id="48" creationId="{ABDE1E9E-CD29-BE36-A868-BB735A454593}"/>
          </ac:picMkLst>
        </pc:picChg>
        <pc:picChg chg="add mod">
          <ac:chgData name="우현 정" userId="ea5bdff909f6ad28" providerId="LiveId" clId="{374CE72C-5E21-49C0-96A8-381A2228045D}" dt="2024-03-16T10:12:19.445" v="4577" actId="692"/>
          <ac:picMkLst>
            <pc:docMk/>
            <pc:sldMk cId="303600592" sldId="298"/>
            <ac:picMk id="49" creationId="{307940DC-BAEF-BAC4-E5C9-003224B8AF48}"/>
          </ac:picMkLst>
        </pc:picChg>
        <pc:picChg chg="del">
          <ac:chgData name="우현 정" userId="ea5bdff909f6ad28" providerId="LiveId" clId="{374CE72C-5E21-49C0-96A8-381A2228045D}" dt="2024-03-16T09:38:30.889" v="3399" actId="478"/>
          <ac:picMkLst>
            <pc:docMk/>
            <pc:sldMk cId="303600592" sldId="298"/>
            <ac:picMk id="50" creationId="{D6D04AD3-1C3A-EF15-FE70-128BB62A87ED}"/>
          </ac:picMkLst>
        </pc:picChg>
        <pc:picChg chg="del">
          <ac:chgData name="우현 정" userId="ea5bdff909f6ad28" providerId="LiveId" clId="{374CE72C-5E21-49C0-96A8-381A2228045D}" dt="2024-03-16T09:38:32.298" v="3400" actId="478"/>
          <ac:picMkLst>
            <pc:docMk/>
            <pc:sldMk cId="303600592" sldId="298"/>
            <ac:picMk id="52" creationId="{0F91D8AF-0800-F88F-4E0C-9C5C62B662F0}"/>
          </ac:picMkLst>
        </pc:picChg>
      </pc:sldChg>
      <pc:sldChg chg="addSp delSp modSp add mod ord">
        <pc:chgData name="우현 정" userId="ea5bdff909f6ad28" providerId="LiveId" clId="{374CE72C-5E21-49C0-96A8-381A2228045D}" dt="2024-03-16T10:00:21.602" v="4028" actId="22"/>
        <pc:sldMkLst>
          <pc:docMk/>
          <pc:sldMk cId="4165592885" sldId="299"/>
        </pc:sldMkLst>
        <pc:spChg chg="mod">
          <ac:chgData name="우현 정" userId="ea5bdff909f6ad28" providerId="LiveId" clId="{374CE72C-5E21-49C0-96A8-381A2228045D}" dt="2024-03-16T09:58:19.053" v="3838"/>
          <ac:spMkLst>
            <pc:docMk/>
            <pc:sldMk cId="4165592885" sldId="299"/>
            <ac:spMk id="35" creationId="{4C5276F3-AA11-7C39-7886-D7F7AAB13955}"/>
          </ac:spMkLst>
        </pc:spChg>
        <pc:spChg chg="mod">
          <ac:chgData name="우현 정" userId="ea5bdff909f6ad28" providerId="LiveId" clId="{374CE72C-5E21-49C0-96A8-381A2228045D}" dt="2024-03-16T10:00:13.719" v="4026" actId="1076"/>
          <ac:spMkLst>
            <pc:docMk/>
            <pc:sldMk cId="4165592885" sldId="299"/>
            <ac:spMk id="55" creationId="{AE4D7E71-A080-05ED-52CB-D6527297DEA5}"/>
          </ac:spMkLst>
        </pc:spChg>
        <pc:picChg chg="add mod">
          <ac:chgData name="우현 정" userId="ea5bdff909f6ad28" providerId="LiveId" clId="{374CE72C-5E21-49C0-96A8-381A2228045D}" dt="2024-03-16T10:00:10.861" v="4025" actId="1076"/>
          <ac:picMkLst>
            <pc:docMk/>
            <pc:sldMk cId="4165592885" sldId="299"/>
            <ac:picMk id="33" creationId="{D4A16F52-5B6F-2151-BF33-84EA251D385A}"/>
          </ac:picMkLst>
        </pc:picChg>
        <pc:picChg chg="del">
          <ac:chgData name="우현 정" userId="ea5bdff909f6ad28" providerId="LiveId" clId="{374CE72C-5E21-49C0-96A8-381A2228045D}" dt="2024-03-16T09:50:43.807" v="3767" actId="478"/>
          <ac:picMkLst>
            <pc:docMk/>
            <pc:sldMk cId="4165592885" sldId="299"/>
            <ac:picMk id="34" creationId="{8C4108C8-52FF-E831-4D4D-75CE0CF10C83}"/>
          </ac:picMkLst>
        </pc:picChg>
        <pc:picChg chg="add del">
          <ac:chgData name="우현 정" userId="ea5bdff909f6ad28" providerId="LiveId" clId="{374CE72C-5E21-49C0-96A8-381A2228045D}" dt="2024-03-16T10:00:21.602" v="4028" actId="22"/>
          <ac:picMkLst>
            <pc:docMk/>
            <pc:sldMk cId="4165592885" sldId="299"/>
            <ac:picMk id="48" creationId="{6C948F34-430E-B915-687C-3B5C843B0B4D}"/>
          </ac:picMkLst>
        </pc:picChg>
        <pc:picChg chg="del">
          <ac:chgData name="우현 정" userId="ea5bdff909f6ad28" providerId="LiveId" clId="{374CE72C-5E21-49C0-96A8-381A2228045D}" dt="2024-03-16T09:50:44.599" v="3768" actId="478"/>
          <ac:picMkLst>
            <pc:docMk/>
            <pc:sldMk cId="4165592885" sldId="299"/>
            <ac:picMk id="49" creationId="{307940DC-BAEF-BAC4-E5C9-003224B8AF48}"/>
          </ac:picMkLst>
        </pc:picChg>
      </pc:sldChg>
      <pc:sldChg chg="addSp delSp modSp add mod">
        <pc:chgData name="우현 정" userId="ea5bdff909f6ad28" providerId="LiveId" clId="{374CE72C-5E21-49C0-96A8-381A2228045D}" dt="2024-03-16T10:12:09.519" v="4573" actId="692"/>
        <pc:sldMkLst>
          <pc:docMk/>
          <pc:sldMk cId="1846243298" sldId="300"/>
        </pc:sldMkLst>
        <pc:spChg chg="mod">
          <ac:chgData name="우현 정" userId="ea5bdff909f6ad28" providerId="LiveId" clId="{374CE72C-5E21-49C0-96A8-381A2228045D}" dt="2024-03-16T10:01:30.586" v="4139" actId="20577"/>
          <ac:spMkLst>
            <pc:docMk/>
            <pc:sldMk cId="1846243298" sldId="300"/>
            <ac:spMk id="35" creationId="{4C5276F3-AA11-7C39-7886-D7F7AAB13955}"/>
          </ac:spMkLst>
        </pc:spChg>
        <pc:spChg chg="mod">
          <ac:chgData name="우현 정" userId="ea5bdff909f6ad28" providerId="LiveId" clId="{374CE72C-5E21-49C0-96A8-381A2228045D}" dt="2024-03-16T10:09:05.604" v="4561" actId="1076"/>
          <ac:spMkLst>
            <pc:docMk/>
            <pc:sldMk cId="1846243298" sldId="300"/>
            <ac:spMk id="55" creationId="{AE4D7E71-A080-05ED-52CB-D6527297DEA5}"/>
          </ac:spMkLst>
        </pc:spChg>
        <pc:picChg chg="del">
          <ac:chgData name="우현 정" userId="ea5bdff909f6ad28" providerId="LiveId" clId="{374CE72C-5E21-49C0-96A8-381A2228045D}" dt="2024-03-16T10:01:32.810" v="4140" actId="478"/>
          <ac:picMkLst>
            <pc:docMk/>
            <pc:sldMk cId="1846243298" sldId="300"/>
            <ac:picMk id="33" creationId="{D4A16F52-5B6F-2151-BF33-84EA251D385A}"/>
          </ac:picMkLst>
        </pc:picChg>
        <pc:picChg chg="add mod ord">
          <ac:chgData name="우현 정" userId="ea5bdff909f6ad28" providerId="LiveId" clId="{374CE72C-5E21-49C0-96A8-381A2228045D}" dt="2024-03-16T10:12:09.519" v="4573" actId="692"/>
          <ac:picMkLst>
            <pc:docMk/>
            <pc:sldMk cId="1846243298" sldId="300"/>
            <ac:picMk id="34" creationId="{627F56F1-5333-3F65-28C0-A4334640550F}"/>
          </ac:picMkLst>
        </pc:picChg>
        <pc:picChg chg="add mod">
          <ac:chgData name="우현 정" userId="ea5bdff909f6ad28" providerId="LiveId" clId="{374CE72C-5E21-49C0-96A8-381A2228045D}" dt="2024-03-16T10:11:41.325" v="4566" actId="1076"/>
          <ac:picMkLst>
            <pc:docMk/>
            <pc:sldMk cId="1846243298" sldId="300"/>
            <ac:picMk id="48" creationId="{FA06B4F4-4C94-B120-AB2E-B40C3BF80F81}"/>
          </ac:picMkLst>
        </pc:picChg>
      </pc:sldChg>
      <pc:sldChg chg="addSp delSp modSp add mod ord">
        <pc:chgData name="우현 정" userId="ea5bdff909f6ad28" providerId="LiveId" clId="{374CE72C-5E21-49C0-96A8-381A2228045D}" dt="2024-03-17T08:03:16.052" v="5300"/>
        <pc:sldMkLst>
          <pc:docMk/>
          <pc:sldMk cId="644949624" sldId="301"/>
        </pc:sldMkLst>
        <pc:spChg chg="add mod">
          <ac:chgData name="우현 정" userId="ea5bdff909f6ad28" providerId="LiveId" clId="{374CE72C-5E21-49C0-96A8-381A2228045D}" dt="2024-03-17T07:55:13.261" v="5190" actId="1076"/>
          <ac:spMkLst>
            <pc:docMk/>
            <pc:sldMk cId="644949624" sldId="301"/>
            <ac:spMk id="2" creationId="{6260E4C8-B51F-C373-B551-D16C67AD03DF}"/>
          </ac:spMkLst>
        </pc:spChg>
        <pc:spChg chg="add mod">
          <ac:chgData name="우현 정" userId="ea5bdff909f6ad28" providerId="LiveId" clId="{374CE72C-5E21-49C0-96A8-381A2228045D}" dt="2024-03-17T08:03:16.052" v="5300"/>
          <ac:spMkLst>
            <pc:docMk/>
            <pc:sldMk cId="644949624" sldId="301"/>
            <ac:spMk id="33" creationId="{7D0092DF-34CC-0C98-5E76-CC11AB6F94D4}"/>
          </ac:spMkLst>
        </pc:spChg>
        <pc:spChg chg="mod">
          <ac:chgData name="우현 정" userId="ea5bdff909f6ad28" providerId="LiveId" clId="{374CE72C-5E21-49C0-96A8-381A2228045D}" dt="2024-03-17T07:55:34.183" v="5299"/>
          <ac:spMkLst>
            <pc:docMk/>
            <pc:sldMk cId="644949624" sldId="301"/>
            <ac:spMk id="35" creationId="{4C5276F3-AA11-7C39-7886-D7F7AAB13955}"/>
          </ac:spMkLst>
        </pc:spChg>
        <pc:spChg chg="del">
          <ac:chgData name="우현 정" userId="ea5bdff909f6ad28" providerId="LiveId" clId="{374CE72C-5E21-49C0-96A8-381A2228045D}" dt="2024-03-16T10:16:10.506" v="4610" actId="478"/>
          <ac:spMkLst>
            <pc:docMk/>
            <pc:sldMk cId="644949624" sldId="301"/>
            <ac:spMk id="55" creationId="{AE4D7E71-A080-05ED-52CB-D6527297DEA5}"/>
          </ac:spMkLst>
        </pc:spChg>
        <pc:picChg chg="del">
          <ac:chgData name="우현 정" userId="ea5bdff909f6ad28" providerId="LiveId" clId="{374CE72C-5E21-49C0-96A8-381A2228045D}" dt="2024-03-16T10:16:08.507" v="4609" actId="478"/>
          <ac:picMkLst>
            <pc:docMk/>
            <pc:sldMk cId="644949624" sldId="301"/>
            <ac:picMk id="34" creationId="{627F56F1-5333-3F65-28C0-A4334640550F}"/>
          </ac:picMkLst>
        </pc:picChg>
        <pc:picChg chg="del">
          <ac:chgData name="우현 정" userId="ea5bdff909f6ad28" providerId="LiveId" clId="{374CE72C-5E21-49C0-96A8-381A2228045D}" dt="2024-03-16T10:16:06.914" v="4608" actId="478"/>
          <ac:picMkLst>
            <pc:docMk/>
            <pc:sldMk cId="644949624" sldId="301"/>
            <ac:picMk id="48" creationId="{FA06B4F4-4C94-B120-AB2E-B40C3BF80F81}"/>
          </ac:picMkLst>
        </pc:picChg>
      </pc:sldChg>
      <pc:sldChg chg="addSp delSp modSp add mod">
        <pc:chgData name="우현 정" userId="ea5bdff909f6ad28" providerId="LiveId" clId="{374CE72C-5E21-49C0-96A8-381A2228045D}" dt="2024-03-17T09:12:23.601" v="7381"/>
        <pc:sldMkLst>
          <pc:docMk/>
          <pc:sldMk cId="2421550972" sldId="302"/>
        </pc:sldMkLst>
        <pc:spChg chg="del">
          <ac:chgData name="우현 정" userId="ea5bdff909f6ad28" providerId="LiveId" clId="{374CE72C-5E21-49C0-96A8-381A2228045D}" dt="2024-03-17T08:03:24.910" v="5302" actId="478"/>
          <ac:spMkLst>
            <pc:docMk/>
            <pc:sldMk cId="2421550972" sldId="302"/>
            <ac:spMk id="2" creationId="{6260E4C8-B51F-C373-B551-D16C67AD03DF}"/>
          </ac:spMkLst>
        </pc:spChg>
        <pc:spChg chg="add mod">
          <ac:chgData name="우현 정" userId="ea5bdff909f6ad28" providerId="LiveId" clId="{374CE72C-5E21-49C0-96A8-381A2228045D}" dt="2024-03-17T09:07:00.064" v="7031" actId="1076"/>
          <ac:spMkLst>
            <pc:docMk/>
            <pc:sldMk cId="2421550972" sldId="302"/>
            <ac:spMk id="33" creationId="{DBF68A60-DE37-5D90-302D-C83054831320}"/>
          </ac:spMkLst>
        </pc:spChg>
        <pc:spChg chg="add mod">
          <ac:chgData name="우현 정" userId="ea5bdff909f6ad28" providerId="LiveId" clId="{374CE72C-5E21-49C0-96A8-381A2228045D}" dt="2024-03-17T09:07:32.591" v="7042" actId="20577"/>
          <ac:spMkLst>
            <pc:docMk/>
            <pc:sldMk cId="2421550972" sldId="302"/>
            <ac:spMk id="34" creationId="{CC29102A-EC6D-E2B7-7CD8-D40762A8CF43}"/>
          </ac:spMkLst>
        </pc:spChg>
        <pc:spChg chg="mod">
          <ac:chgData name="우현 정" userId="ea5bdff909f6ad28" providerId="LiveId" clId="{374CE72C-5E21-49C0-96A8-381A2228045D}" dt="2024-03-17T08:09:08.311" v="5477" actId="20577"/>
          <ac:spMkLst>
            <pc:docMk/>
            <pc:sldMk cId="2421550972" sldId="302"/>
            <ac:spMk id="35" creationId="{4C5276F3-AA11-7C39-7886-D7F7AAB13955}"/>
          </ac:spMkLst>
        </pc:spChg>
        <pc:spChg chg="add mod">
          <ac:chgData name="우현 정" userId="ea5bdff909f6ad28" providerId="LiveId" clId="{374CE72C-5E21-49C0-96A8-381A2228045D}" dt="2024-03-17T09:12:23.601" v="7381"/>
          <ac:spMkLst>
            <pc:docMk/>
            <pc:sldMk cId="2421550972" sldId="302"/>
            <ac:spMk id="51" creationId="{98DEA86C-DF98-0ACF-22BB-BA4BD0963717}"/>
          </ac:spMkLst>
        </pc:spChg>
        <pc:picChg chg="add mod">
          <ac:chgData name="우현 정" userId="ea5bdff909f6ad28" providerId="LiveId" clId="{374CE72C-5E21-49C0-96A8-381A2228045D}" dt="2024-03-17T09:09:21.061" v="7117" actId="1076"/>
          <ac:picMkLst>
            <pc:docMk/>
            <pc:sldMk cId="2421550972" sldId="302"/>
            <ac:picMk id="48" creationId="{6CE5B166-5426-1A29-E0AD-FC30786107EA}"/>
          </ac:picMkLst>
        </pc:picChg>
        <pc:picChg chg="add mod">
          <ac:chgData name="우현 정" userId="ea5bdff909f6ad28" providerId="LiveId" clId="{374CE72C-5E21-49C0-96A8-381A2228045D}" dt="2024-03-17T09:09:52.831" v="7126" actId="692"/>
          <ac:picMkLst>
            <pc:docMk/>
            <pc:sldMk cId="2421550972" sldId="302"/>
            <ac:picMk id="50" creationId="{44B254CD-02B5-F1D3-EA3F-123305CF3C09}"/>
          </ac:picMkLst>
        </pc:picChg>
      </pc:sldChg>
      <pc:sldChg chg="addSp delSp modSp add mod">
        <pc:chgData name="우현 정" userId="ea5bdff909f6ad28" providerId="LiveId" clId="{374CE72C-5E21-49C0-96A8-381A2228045D}" dt="2024-03-17T08:18:21.790" v="5851" actId="22"/>
        <pc:sldMkLst>
          <pc:docMk/>
          <pc:sldMk cId="1237947039" sldId="303"/>
        </pc:sldMkLst>
        <pc:spChg chg="del mod">
          <ac:chgData name="우현 정" userId="ea5bdff909f6ad28" providerId="LiveId" clId="{374CE72C-5E21-49C0-96A8-381A2228045D}" dt="2024-03-17T08:12:57.210" v="5710" actId="478"/>
          <ac:spMkLst>
            <pc:docMk/>
            <pc:sldMk cId="1237947039" sldId="303"/>
            <ac:spMk id="33" creationId="{DBF68A60-DE37-5D90-302D-C83054831320}"/>
          </ac:spMkLst>
        </pc:spChg>
        <pc:spChg chg="mod">
          <ac:chgData name="우현 정" userId="ea5bdff909f6ad28" providerId="LiveId" clId="{374CE72C-5E21-49C0-96A8-381A2228045D}" dt="2024-03-17T08:13:09.213" v="5734" actId="20577"/>
          <ac:spMkLst>
            <pc:docMk/>
            <pc:sldMk cId="1237947039" sldId="303"/>
            <ac:spMk id="35" creationId="{4C5276F3-AA11-7C39-7886-D7F7AAB13955}"/>
          </ac:spMkLst>
        </pc:spChg>
        <pc:spChg chg="add mod">
          <ac:chgData name="우현 정" userId="ea5bdff909f6ad28" providerId="LiveId" clId="{374CE72C-5E21-49C0-96A8-381A2228045D}" dt="2024-03-17T08:18:15.163" v="5849"/>
          <ac:spMkLst>
            <pc:docMk/>
            <pc:sldMk cId="1237947039" sldId="303"/>
            <ac:spMk id="49" creationId="{6B0C28BD-AA66-EBF8-CC58-2F10F4C25A85}"/>
          </ac:spMkLst>
        </pc:spChg>
        <pc:picChg chg="add mod">
          <ac:chgData name="우현 정" userId="ea5bdff909f6ad28" providerId="LiveId" clId="{374CE72C-5E21-49C0-96A8-381A2228045D}" dt="2024-03-17T08:16:29.302" v="5753" actId="1076"/>
          <ac:picMkLst>
            <pc:docMk/>
            <pc:sldMk cId="1237947039" sldId="303"/>
            <ac:picMk id="34" creationId="{406DA4DB-345B-C0B5-B5E1-E138A2F5478D}"/>
          </ac:picMkLst>
        </pc:picChg>
        <pc:picChg chg="add mod">
          <ac:chgData name="우현 정" userId="ea5bdff909f6ad28" providerId="LiveId" clId="{374CE72C-5E21-49C0-96A8-381A2228045D}" dt="2024-03-17T08:15:54.115" v="5748" actId="1076"/>
          <ac:picMkLst>
            <pc:docMk/>
            <pc:sldMk cId="1237947039" sldId="303"/>
            <ac:picMk id="48" creationId="{9960E9F5-04F3-E835-AC8C-5D5B0CEB04A2}"/>
          </ac:picMkLst>
        </pc:picChg>
        <pc:picChg chg="add mod">
          <ac:chgData name="우현 정" userId="ea5bdff909f6ad28" providerId="LiveId" clId="{374CE72C-5E21-49C0-96A8-381A2228045D}" dt="2024-03-17T08:17:12.549" v="5756" actId="14100"/>
          <ac:picMkLst>
            <pc:docMk/>
            <pc:sldMk cId="1237947039" sldId="303"/>
            <ac:picMk id="51" creationId="{DF590F83-97C6-D642-5E1A-064C2D43F147}"/>
          </ac:picMkLst>
        </pc:picChg>
        <pc:picChg chg="add mod">
          <ac:chgData name="우현 정" userId="ea5bdff909f6ad28" providerId="LiveId" clId="{374CE72C-5E21-49C0-96A8-381A2228045D}" dt="2024-03-17T08:17:50.378" v="5766" actId="692"/>
          <ac:picMkLst>
            <pc:docMk/>
            <pc:sldMk cId="1237947039" sldId="303"/>
            <ac:picMk id="53" creationId="{52F071D6-7E66-4A07-552B-829E203163D6}"/>
          </ac:picMkLst>
        </pc:picChg>
        <pc:picChg chg="add del">
          <ac:chgData name="우현 정" userId="ea5bdff909f6ad28" providerId="LiveId" clId="{374CE72C-5E21-49C0-96A8-381A2228045D}" dt="2024-03-17T08:18:21.790" v="5851" actId="22"/>
          <ac:picMkLst>
            <pc:docMk/>
            <pc:sldMk cId="1237947039" sldId="303"/>
            <ac:picMk id="55" creationId="{586B0F6D-7A96-E4FA-A639-B45327E4AF42}"/>
          </ac:picMkLst>
        </pc:picChg>
      </pc:sldChg>
      <pc:sldChg chg="addSp delSp modSp add mod">
        <pc:chgData name="우현 정" userId="ea5bdff909f6ad28" providerId="LiveId" clId="{374CE72C-5E21-49C0-96A8-381A2228045D}" dt="2024-03-17T08:49:49.657" v="6371"/>
        <pc:sldMkLst>
          <pc:docMk/>
          <pc:sldMk cId="1196304286" sldId="304"/>
        </pc:sldMkLst>
        <pc:spChg chg="mod">
          <ac:chgData name="우현 정" userId="ea5bdff909f6ad28" providerId="LiveId" clId="{374CE72C-5E21-49C0-96A8-381A2228045D}" dt="2024-03-17T08:18:36.808" v="5863"/>
          <ac:spMkLst>
            <pc:docMk/>
            <pc:sldMk cId="1196304286" sldId="304"/>
            <ac:spMk id="35" creationId="{4C5276F3-AA11-7C39-7886-D7F7AAB13955}"/>
          </ac:spMkLst>
        </pc:spChg>
        <pc:spChg chg="del">
          <ac:chgData name="우현 정" userId="ea5bdff909f6ad28" providerId="LiveId" clId="{374CE72C-5E21-49C0-96A8-381A2228045D}" dt="2024-03-17T08:18:41.313" v="5866" actId="478"/>
          <ac:spMkLst>
            <pc:docMk/>
            <pc:sldMk cId="1196304286" sldId="304"/>
            <ac:spMk id="49" creationId="{6B0C28BD-AA66-EBF8-CC58-2F10F4C25A85}"/>
          </ac:spMkLst>
        </pc:spChg>
        <pc:spChg chg="add mod">
          <ac:chgData name="우현 정" userId="ea5bdff909f6ad28" providerId="LiveId" clId="{374CE72C-5E21-49C0-96A8-381A2228045D}" dt="2024-03-17T08:49:49.657" v="6371"/>
          <ac:spMkLst>
            <pc:docMk/>
            <pc:sldMk cId="1196304286" sldId="304"/>
            <ac:spMk id="52" creationId="{C4EE4845-4040-3436-60FF-D6131AC4D4A0}"/>
          </ac:spMkLst>
        </pc:spChg>
        <pc:picChg chg="add del mod">
          <ac:chgData name="우현 정" userId="ea5bdff909f6ad28" providerId="LiveId" clId="{374CE72C-5E21-49C0-96A8-381A2228045D}" dt="2024-03-17T08:48:54.069" v="6232" actId="478"/>
          <ac:picMkLst>
            <pc:docMk/>
            <pc:sldMk cId="1196304286" sldId="304"/>
            <ac:picMk id="33" creationId="{4AF71F46-377C-D9CE-E35B-A591D968061B}"/>
          </ac:picMkLst>
        </pc:picChg>
        <pc:picChg chg="del">
          <ac:chgData name="우현 정" userId="ea5bdff909f6ad28" providerId="LiveId" clId="{374CE72C-5E21-49C0-96A8-381A2228045D}" dt="2024-03-17T08:18:39.293" v="5865" actId="478"/>
          <ac:picMkLst>
            <pc:docMk/>
            <pc:sldMk cId="1196304286" sldId="304"/>
            <ac:picMk id="34" creationId="{406DA4DB-345B-C0B5-B5E1-E138A2F5478D}"/>
          </ac:picMkLst>
        </pc:picChg>
        <pc:picChg chg="del">
          <ac:chgData name="우현 정" userId="ea5bdff909f6ad28" providerId="LiveId" clId="{374CE72C-5E21-49C0-96A8-381A2228045D}" dt="2024-03-17T08:18:37.528" v="5864" actId="478"/>
          <ac:picMkLst>
            <pc:docMk/>
            <pc:sldMk cId="1196304286" sldId="304"/>
            <ac:picMk id="48" creationId="{9960E9F5-04F3-E835-AC8C-5D5B0CEB04A2}"/>
          </ac:picMkLst>
        </pc:picChg>
        <pc:picChg chg="add mod">
          <ac:chgData name="우현 정" userId="ea5bdff909f6ad28" providerId="LiveId" clId="{374CE72C-5E21-49C0-96A8-381A2228045D}" dt="2024-03-17T08:46:11.677" v="5881" actId="692"/>
          <ac:picMkLst>
            <pc:docMk/>
            <pc:sldMk cId="1196304286" sldId="304"/>
            <ac:picMk id="50" creationId="{885BAE23-7FF7-056B-9B3F-2C634F988923}"/>
          </ac:picMkLst>
        </pc:picChg>
        <pc:picChg chg="del">
          <ac:chgData name="우현 정" userId="ea5bdff909f6ad28" providerId="LiveId" clId="{374CE72C-5E21-49C0-96A8-381A2228045D}" dt="2024-03-17T08:18:41.920" v="5867" actId="478"/>
          <ac:picMkLst>
            <pc:docMk/>
            <pc:sldMk cId="1196304286" sldId="304"/>
            <ac:picMk id="51" creationId="{DF590F83-97C6-D642-5E1A-064C2D43F147}"/>
          </ac:picMkLst>
        </pc:picChg>
        <pc:picChg chg="del">
          <ac:chgData name="우현 정" userId="ea5bdff909f6ad28" providerId="LiveId" clId="{374CE72C-5E21-49C0-96A8-381A2228045D}" dt="2024-03-17T08:18:42.411" v="5868" actId="478"/>
          <ac:picMkLst>
            <pc:docMk/>
            <pc:sldMk cId="1196304286" sldId="304"/>
            <ac:picMk id="53" creationId="{52F071D6-7E66-4A07-552B-829E203163D6}"/>
          </ac:picMkLst>
        </pc:picChg>
        <pc:picChg chg="add mod">
          <ac:chgData name="우현 정" userId="ea5bdff909f6ad28" providerId="LiveId" clId="{374CE72C-5E21-49C0-96A8-381A2228045D}" dt="2024-03-17T08:48:59.128" v="6235" actId="1076"/>
          <ac:picMkLst>
            <pc:docMk/>
            <pc:sldMk cId="1196304286" sldId="304"/>
            <ac:picMk id="55" creationId="{964407DC-0F57-AF32-AF7D-4C8A877477F2}"/>
          </ac:picMkLst>
        </pc:picChg>
      </pc:sldChg>
      <pc:sldChg chg="addSp delSp modSp add mod">
        <pc:chgData name="우현 정" userId="ea5bdff909f6ad28" providerId="LiveId" clId="{374CE72C-5E21-49C0-96A8-381A2228045D}" dt="2024-03-17T08:54:17.822" v="6514"/>
        <pc:sldMkLst>
          <pc:docMk/>
          <pc:sldMk cId="2042660481" sldId="305"/>
        </pc:sldMkLst>
        <pc:spChg chg="mod">
          <ac:chgData name="우현 정" userId="ea5bdff909f6ad28" providerId="LiveId" clId="{374CE72C-5E21-49C0-96A8-381A2228045D}" dt="2024-03-17T08:52:36.831" v="6499"/>
          <ac:spMkLst>
            <pc:docMk/>
            <pc:sldMk cId="2042660481" sldId="305"/>
            <ac:spMk id="35" creationId="{4C5276F3-AA11-7C39-7886-D7F7AAB13955}"/>
          </ac:spMkLst>
        </pc:spChg>
        <pc:spChg chg="mod">
          <ac:chgData name="우현 정" userId="ea5bdff909f6ad28" providerId="LiveId" clId="{374CE72C-5E21-49C0-96A8-381A2228045D}" dt="2024-03-17T08:52:13.479" v="6486" actId="1076"/>
          <ac:spMkLst>
            <pc:docMk/>
            <pc:sldMk cId="2042660481" sldId="305"/>
            <ac:spMk id="52" creationId="{C4EE4845-4040-3436-60FF-D6131AC4D4A0}"/>
          </ac:spMkLst>
        </pc:spChg>
        <pc:picChg chg="add del mod">
          <ac:chgData name="우현 정" userId="ea5bdff909f6ad28" providerId="LiveId" clId="{374CE72C-5E21-49C0-96A8-381A2228045D}" dt="2024-03-17T08:54:17.571" v="6513" actId="478"/>
          <ac:picMkLst>
            <pc:docMk/>
            <pc:sldMk cId="2042660481" sldId="305"/>
            <ac:picMk id="33" creationId="{4D6B2280-CFDD-32AE-550B-ACD2FD55816C}"/>
          </ac:picMkLst>
        </pc:picChg>
        <pc:picChg chg="add mod">
          <ac:chgData name="우현 정" userId="ea5bdff909f6ad28" providerId="LiveId" clId="{374CE72C-5E21-49C0-96A8-381A2228045D}" dt="2024-03-17T08:52:17.640" v="6488" actId="1076"/>
          <ac:picMkLst>
            <pc:docMk/>
            <pc:sldMk cId="2042660481" sldId="305"/>
            <ac:picMk id="47" creationId="{8E73CAC8-35B5-D558-10B0-0F441F970AC0}"/>
          </ac:picMkLst>
        </pc:picChg>
        <pc:picChg chg="add mod">
          <ac:chgData name="우현 정" userId="ea5bdff909f6ad28" providerId="LiveId" clId="{374CE72C-5E21-49C0-96A8-381A2228045D}" dt="2024-03-17T08:54:17.822" v="6514"/>
          <ac:picMkLst>
            <pc:docMk/>
            <pc:sldMk cId="2042660481" sldId="305"/>
            <ac:picMk id="48" creationId="{F40CD374-DA24-E101-D873-F211B17EB0C5}"/>
          </ac:picMkLst>
        </pc:picChg>
        <pc:picChg chg="del">
          <ac:chgData name="우현 정" userId="ea5bdff909f6ad28" providerId="LiveId" clId="{374CE72C-5E21-49C0-96A8-381A2228045D}" dt="2024-03-17T08:51:17.049" v="6379" actId="478"/>
          <ac:picMkLst>
            <pc:docMk/>
            <pc:sldMk cId="2042660481" sldId="305"/>
            <ac:picMk id="50" creationId="{885BAE23-7FF7-056B-9B3F-2C634F988923}"/>
          </ac:picMkLst>
        </pc:picChg>
        <pc:picChg chg="del">
          <ac:chgData name="우현 정" userId="ea5bdff909f6ad28" providerId="LiveId" clId="{374CE72C-5E21-49C0-96A8-381A2228045D}" dt="2024-03-17T08:51:07.894" v="6373" actId="478"/>
          <ac:picMkLst>
            <pc:docMk/>
            <pc:sldMk cId="2042660481" sldId="305"/>
            <ac:picMk id="55" creationId="{964407DC-0F57-AF32-AF7D-4C8A877477F2}"/>
          </ac:picMkLst>
        </pc:picChg>
      </pc:sldChg>
      <pc:sldChg chg="addSp delSp modSp add mod">
        <pc:chgData name="우현 정" userId="ea5bdff909f6ad28" providerId="LiveId" clId="{374CE72C-5E21-49C0-96A8-381A2228045D}" dt="2024-03-17T09:08:28.763" v="7114" actId="20577"/>
        <pc:sldMkLst>
          <pc:docMk/>
          <pc:sldMk cId="677094873" sldId="306"/>
        </pc:sldMkLst>
        <pc:spChg chg="mod">
          <ac:chgData name="우현 정" userId="ea5bdff909f6ad28" providerId="LiveId" clId="{374CE72C-5E21-49C0-96A8-381A2228045D}" dt="2024-03-17T08:53:01.484" v="6508"/>
          <ac:spMkLst>
            <pc:docMk/>
            <pc:sldMk cId="677094873" sldId="306"/>
            <ac:spMk id="35" creationId="{4C5276F3-AA11-7C39-7886-D7F7AAB13955}"/>
          </ac:spMkLst>
        </pc:spChg>
        <pc:spChg chg="mod">
          <ac:chgData name="우현 정" userId="ea5bdff909f6ad28" providerId="LiveId" clId="{374CE72C-5E21-49C0-96A8-381A2228045D}" dt="2024-03-17T09:08:28.763" v="7114" actId="20577"/>
          <ac:spMkLst>
            <pc:docMk/>
            <pc:sldMk cId="677094873" sldId="306"/>
            <ac:spMk id="52" creationId="{C4EE4845-4040-3436-60FF-D6131AC4D4A0}"/>
          </ac:spMkLst>
        </pc:spChg>
        <pc:picChg chg="del">
          <ac:chgData name="우현 정" userId="ea5bdff909f6ad28" providerId="LiveId" clId="{374CE72C-5E21-49C0-96A8-381A2228045D}" dt="2024-03-17T08:54:01.148" v="6509" actId="478"/>
          <ac:picMkLst>
            <pc:docMk/>
            <pc:sldMk cId="677094873" sldId="306"/>
            <ac:picMk id="33" creationId="{4D6B2280-CFDD-32AE-550B-ACD2FD55816C}"/>
          </ac:picMkLst>
        </pc:picChg>
        <pc:picChg chg="add del mod">
          <ac:chgData name="우현 정" userId="ea5bdff909f6ad28" providerId="LiveId" clId="{374CE72C-5E21-49C0-96A8-381A2228045D}" dt="2024-03-17T08:54:21.079" v="6515" actId="478"/>
          <ac:picMkLst>
            <pc:docMk/>
            <pc:sldMk cId="677094873" sldId="306"/>
            <ac:picMk id="34" creationId="{C7986FF7-111E-564B-79BE-C9C633EE5695}"/>
          </ac:picMkLst>
        </pc:picChg>
        <pc:picChg chg="mod">
          <ac:chgData name="우현 정" userId="ea5bdff909f6ad28" providerId="LiveId" clId="{374CE72C-5E21-49C0-96A8-381A2228045D}" dt="2024-03-17T08:57:37.726" v="6519" actId="1076"/>
          <ac:picMkLst>
            <pc:docMk/>
            <pc:sldMk cId="677094873" sldId="306"/>
            <ac:picMk id="47" creationId="{8E73CAC8-35B5-D558-10B0-0F441F970AC0}"/>
          </ac:picMkLst>
        </pc:picChg>
        <pc:picChg chg="add del mod">
          <ac:chgData name="우현 정" userId="ea5bdff909f6ad28" providerId="LiveId" clId="{374CE72C-5E21-49C0-96A8-381A2228045D}" dt="2024-03-17T08:58:21.926" v="6520" actId="478"/>
          <ac:picMkLst>
            <pc:docMk/>
            <pc:sldMk cId="677094873" sldId="306"/>
            <ac:picMk id="49" creationId="{2D7B5A39-188E-13B2-0016-C50394A0EE42}"/>
          </ac:picMkLst>
        </pc:picChg>
        <pc:picChg chg="add mod">
          <ac:chgData name="우현 정" userId="ea5bdff909f6ad28" providerId="LiveId" clId="{374CE72C-5E21-49C0-96A8-381A2228045D}" dt="2024-03-17T08:58:27.532" v="6523" actId="1076"/>
          <ac:picMkLst>
            <pc:docMk/>
            <pc:sldMk cId="677094873" sldId="306"/>
            <ac:picMk id="51" creationId="{37C492AB-1744-A7BC-4A5B-1E610BB347C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1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99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8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63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54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43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24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78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48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55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41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7EFD1-0706-4427-8018-56D38DB7127F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31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velog.io/@tjdlas2412/210928-TIL" TargetMode="External"/><Relationship Id="rId5" Type="http://schemas.openxmlformats.org/officeDocument/2006/relationships/hyperlink" Target="https://developer.mozilla.org/ko/docs/Learn/Getting_started_with_the_web/HTML_basics" TargetMode="External"/><Relationship Id="rId4" Type="http://schemas.openxmlformats.org/officeDocument/2006/relationships/hyperlink" Target="https://developer.mozilla.org/ko/docs/Web/HTML/Elemen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eveloper.mozilla.org/ko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parkjh7764.tistory.com/7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-2179" y="-3316"/>
            <a:ext cx="12197989" cy="6758444"/>
            <a:chOff x="-2179" y="-3316"/>
            <a:chExt cx="12197989" cy="6758444"/>
          </a:xfrm>
        </p:grpSpPr>
        <p:grpSp>
          <p:nvGrpSpPr>
            <p:cNvPr id="35" name="그룹 34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6" name="직선 연결선 25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/>
            <p:cNvGrpSpPr/>
            <p:nvPr/>
          </p:nvGrpSpPr>
          <p:grpSpPr>
            <a:xfrm rot="5400000">
              <a:off x="-790475" y="1443989"/>
              <a:ext cx="6755128" cy="3867150"/>
              <a:chOff x="-2179" y="331248"/>
              <a:chExt cx="12197989" cy="3867150"/>
            </a:xfrm>
          </p:grpSpPr>
          <p:cxnSp>
            <p:nvCxnSpPr>
              <p:cNvPr id="37" name="직선 연결선 3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4" name="그룹 43"/>
            <p:cNvGrpSpPr/>
            <p:nvPr/>
          </p:nvGrpSpPr>
          <p:grpSpPr>
            <a:xfrm rot="5400000">
              <a:off x="3725566" y="1443989"/>
              <a:ext cx="6755128" cy="3867150"/>
              <a:chOff x="-2179" y="331248"/>
              <a:chExt cx="12197989" cy="3867150"/>
            </a:xfrm>
          </p:grpSpPr>
          <p:cxnSp>
            <p:nvCxnSpPr>
              <p:cNvPr id="45" name="직선 연결선 4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/>
            <p:cNvGrpSpPr/>
            <p:nvPr/>
          </p:nvGrpSpPr>
          <p:grpSpPr>
            <a:xfrm rot="5400000">
              <a:off x="7262301" y="2399738"/>
              <a:ext cx="6753018" cy="1946910"/>
              <a:chOff x="-2179" y="2251488"/>
              <a:chExt cx="12194179" cy="1946910"/>
            </a:xfrm>
          </p:grpSpPr>
          <p:cxnSp>
            <p:nvCxnSpPr>
              <p:cNvPr id="53" name="직선 연결선 52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직사각형 1"/>
          <p:cNvSpPr/>
          <p:nvPr/>
        </p:nvSpPr>
        <p:spPr>
          <a:xfrm>
            <a:off x="9251" y="4817892"/>
            <a:ext cx="12192000" cy="2036194"/>
          </a:xfrm>
          <a:prstGeom prst="rect">
            <a:avLst/>
          </a:prstGeom>
          <a:solidFill>
            <a:srgbClr val="FF8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8" name="그룹 7"/>
          <p:cNvGrpSpPr/>
          <p:nvPr/>
        </p:nvGrpSpPr>
        <p:grpSpPr>
          <a:xfrm>
            <a:off x="2120828" y="1284028"/>
            <a:ext cx="7968847" cy="4876742"/>
            <a:chOff x="1994848" y="750628"/>
            <a:chExt cx="8507104" cy="5381767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299648" y="10554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DEDED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DEDED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3735977" y="1005839"/>
            <a:ext cx="4624251" cy="574766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871183" y="1081248"/>
            <a:ext cx="438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300" dirty="0" err="1">
                <a:solidFill>
                  <a:schemeClr val="bg1"/>
                </a:solidFill>
                <a:latin typeface="+mn-ea"/>
              </a:rPr>
              <a:t>프론트엔드</a:t>
            </a:r>
            <a:r>
              <a:rPr lang="ko-KR" altLang="en-US" b="1" spc="3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b="1" spc="300" dirty="0">
                <a:solidFill>
                  <a:schemeClr val="bg1"/>
                </a:solidFill>
                <a:latin typeface="+mn-ea"/>
              </a:rPr>
              <a:t>2</a:t>
            </a:r>
            <a:r>
              <a:rPr lang="en-US" altLang="ko-KR" b="1" spc="300">
                <a:solidFill>
                  <a:schemeClr val="bg1"/>
                </a:solidFill>
                <a:latin typeface="+mn-ea"/>
              </a:rPr>
              <a:t>st</a:t>
            </a:r>
            <a:r>
              <a:rPr lang="ko-KR" altLang="en-US" b="1" spc="300" dirty="0">
                <a:solidFill>
                  <a:schemeClr val="bg1"/>
                </a:solidFill>
                <a:latin typeface="+mn-ea"/>
              </a:rPr>
              <a:t> 세미나</a:t>
            </a:r>
            <a:endParaRPr lang="en-US" altLang="ko-KR" b="1" spc="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465625" y="2694234"/>
            <a:ext cx="5412059" cy="391866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482864" y="2074740"/>
            <a:ext cx="337759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HTML TAG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22938" y="4856662"/>
            <a:ext cx="2297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E37900"/>
                </a:solidFill>
                <a:latin typeface="Impact" panose="020B0806030902050204" pitchFamily="34" charset="0"/>
              </a:rPr>
              <a:t>발표자  </a:t>
            </a:r>
            <a:r>
              <a:rPr lang="en-US" altLang="ko-KR" sz="1600" b="1" dirty="0">
                <a:solidFill>
                  <a:srgbClr val="E37900"/>
                </a:solidFill>
                <a:latin typeface="Impact" panose="020B0806030902050204" pitchFamily="34" charset="0"/>
              </a:rPr>
              <a:t>:  </a:t>
            </a:r>
            <a:r>
              <a:rPr lang="ko-KR" altLang="en-US" sz="1600" b="1" dirty="0" err="1">
                <a:solidFill>
                  <a:srgbClr val="E37900"/>
                </a:solidFill>
                <a:latin typeface="Impact" panose="020B0806030902050204" pitchFamily="34" charset="0"/>
              </a:rPr>
              <a:t>정우현</a:t>
            </a:r>
            <a:endParaRPr lang="ko-KR" altLang="en-US" sz="1600" b="1" dirty="0">
              <a:solidFill>
                <a:srgbClr val="E379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643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609186" y="959898"/>
            <a:ext cx="10958750" cy="5420852"/>
            <a:chOff x="1994848" y="750628"/>
            <a:chExt cx="8354704" cy="52293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실습 태그 설명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5276F3-AA11-7C39-7886-D7F7AAB13955}"/>
              </a:ext>
            </a:extLst>
          </p:cNvPr>
          <p:cNvSpPr txBox="1"/>
          <p:nvPr/>
        </p:nvSpPr>
        <p:spPr>
          <a:xfrm>
            <a:off x="1130547" y="1447177"/>
            <a:ext cx="8994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</a:t>
            </a:r>
            <a:r>
              <a:rPr lang="en-US" altLang="ko-KR" sz="2000" b="1" dirty="0" err="1"/>
              <a:t>ul</a:t>
            </a:r>
            <a:r>
              <a:rPr lang="en-US" altLang="ko-KR" sz="2000" b="1" dirty="0"/>
              <a:t>&gt; : </a:t>
            </a:r>
            <a:r>
              <a:rPr lang="ko-KR" altLang="en-US" sz="2000" b="1" dirty="0"/>
              <a:t>정렬되지 않은 목록을 나타낸다</a:t>
            </a:r>
            <a:r>
              <a:rPr lang="en-US" altLang="ko-KR" sz="2000" b="1" dirty="0"/>
              <a:t>. 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74A4DF6-961D-5D85-F340-A688C7552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742" y="4399118"/>
            <a:ext cx="2003485" cy="1362664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BDE1E9E-CD29-BE36-A868-BB735A454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225" y="4356745"/>
            <a:ext cx="2223674" cy="147856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D6D04AD3-1C3A-EF15-FE70-128BB62A87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0540" y="2005710"/>
            <a:ext cx="2057400" cy="1333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0F91D8AF-0800-F88F-4E0C-9C5C62B662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1330" y="1965497"/>
            <a:ext cx="1819374" cy="140684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FEC47D08-A253-2468-7484-B2385D1679A1}"/>
              </a:ext>
            </a:extLst>
          </p:cNvPr>
          <p:cNvSpPr txBox="1"/>
          <p:nvPr/>
        </p:nvSpPr>
        <p:spPr>
          <a:xfrm>
            <a:off x="1070678" y="3662364"/>
            <a:ext cx="8994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</a:t>
            </a:r>
            <a:r>
              <a:rPr lang="en-US" altLang="ko-KR" sz="2000" b="1" dirty="0" err="1"/>
              <a:t>ol</a:t>
            </a:r>
            <a:r>
              <a:rPr lang="en-US" altLang="ko-KR" sz="2000" b="1" dirty="0"/>
              <a:t>&gt; : </a:t>
            </a:r>
            <a:r>
              <a:rPr lang="ko-KR" altLang="en-US" sz="2000" b="1" dirty="0"/>
              <a:t>정렬된 목록을 나타낸다</a:t>
            </a:r>
            <a:r>
              <a:rPr lang="en-US" altLang="ko-KR" sz="2000" b="1" dirty="0"/>
              <a:t>. </a:t>
            </a:r>
          </a:p>
        </p:txBody>
      </p:sp>
      <p:sp>
        <p:nvSpPr>
          <p:cNvPr id="55" name="모서리가 둥근 직사각형 43">
            <a:extLst>
              <a:ext uri="{FF2B5EF4-FFF2-40B4-BE49-F238E27FC236}">
                <a16:creationId xmlns:a16="http://schemas.microsoft.com/office/drawing/2014/main" id="{AE4D7E71-A080-05ED-52CB-D6527297DEA5}"/>
              </a:ext>
            </a:extLst>
          </p:cNvPr>
          <p:cNvSpPr/>
          <p:nvPr/>
        </p:nvSpPr>
        <p:spPr>
          <a:xfrm>
            <a:off x="6426199" y="2523127"/>
            <a:ext cx="4293984" cy="230161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목록들의 요소는 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&lt;li&gt;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를 사용해서 나타내고 목록 안에 목록을 만들 수 도 있다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318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609186" y="959898"/>
            <a:ext cx="10958750" cy="5420852"/>
            <a:chOff x="1994848" y="750628"/>
            <a:chExt cx="8354704" cy="52293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실습 태그 설명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5276F3-AA11-7C39-7886-D7F7AAB13955}"/>
              </a:ext>
            </a:extLst>
          </p:cNvPr>
          <p:cNvSpPr txBox="1"/>
          <p:nvPr/>
        </p:nvSpPr>
        <p:spPr>
          <a:xfrm>
            <a:off x="1130547" y="1447177"/>
            <a:ext cx="8994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&lt;dl&gt;,&lt;dt&gt;,&lt;dd&gt; : </a:t>
            </a:r>
            <a:r>
              <a:rPr lang="ko-KR" altLang="en-US" sz="2000" b="1" dirty="0"/>
              <a:t>리스트를 만들 때 사용하는 태그이다</a:t>
            </a:r>
            <a:r>
              <a:rPr lang="en-US" altLang="ko-KR" sz="2000" b="1" dirty="0"/>
              <a:t>.</a:t>
            </a:r>
          </a:p>
        </p:txBody>
      </p:sp>
      <p:sp>
        <p:nvSpPr>
          <p:cNvPr id="55" name="모서리가 둥근 직사각형 43">
            <a:extLst>
              <a:ext uri="{FF2B5EF4-FFF2-40B4-BE49-F238E27FC236}">
                <a16:creationId xmlns:a16="http://schemas.microsoft.com/office/drawing/2014/main" id="{AE4D7E71-A080-05ED-52CB-D6527297DEA5}"/>
              </a:ext>
            </a:extLst>
          </p:cNvPr>
          <p:cNvSpPr/>
          <p:nvPr/>
        </p:nvSpPr>
        <p:spPr>
          <a:xfrm>
            <a:off x="6426199" y="2523127"/>
            <a:ext cx="4293984" cy="230161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&lt;dl&gt; 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설명 목록을 나타낸다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. &lt;dt&gt;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로 리스트의 제목을 표기하고 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&lt;dd&gt;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로 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&lt;dt&gt;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에 대한 설명을 나타낸다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8C4108C8-52FF-E831-4D4D-75CE0CF10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330" y="2062834"/>
            <a:ext cx="3490947" cy="2148275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307940DC-BAEF-BAC4-E5C9-003224B8A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5741" y="3838628"/>
            <a:ext cx="2819400" cy="202882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600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8445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코드 실습</a:t>
            </a:r>
            <a:r>
              <a:rPr lang="en-US" altLang="ko-KR" sz="2400" b="1" spc="600" dirty="0">
                <a:solidFill>
                  <a:schemeClr val="bg1"/>
                </a:solidFill>
              </a:rPr>
              <a:t>1</a:t>
            </a:r>
            <a:endParaRPr lang="ko-KR" altLang="en-US" sz="2400" b="1" spc="600" dirty="0">
              <a:solidFill>
                <a:schemeClr val="bg1"/>
              </a:solidFill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8A7549D8-79BE-62CE-8E78-2B13526F0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188" y="1424880"/>
            <a:ext cx="4476055" cy="5057689"/>
          </a:xfrm>
          <a:prstGeom prst="rect">
            <a:avLst/>
          </a:prstGeom>
        </p:spPr>
      </p:pic>
      <p:sp>
        <p:nvSpPr>
          <p:cNvPr id="34" name="모서리가 둥근 직사각형 43">
            <a:extLst>
              <a:ext uri="{FF2B5EF4-FFF2-40B4-BE49-F238E27FC236}">
                <a16:creationId xmlns:a16="http://schemas.microsoft.com/office/drawing/2014/main" id="{4238A475-7A66-3F1D-3746-7607F5506D96}"/>
              </a:ext>
            </a:extLst>
          </p:cNvPr>
          <p:cNvSpPr/>
          <p:nvPr/>
        </p:nvSpPr>
        <p:spPr>
          <a:xfrm>
            <a:off x="6874656" y="2934037"/>
            <a:ext cx="4293984" cy="230161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사용 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html 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태그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&lt;h1&gt;,&lt;h2&gt;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&lt;p&gt;,&lt;a&gt;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&lt;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</a:rPr>
              <a:t>hr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&gt;,&lt;b&gt;,&lt;u&gt;,&lt;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&gt;,&lt;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</a:rPr>
              <a:t>br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&gt;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&lt;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</a:rPr>
              <a:t>ul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&gt;,&lt;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</a:rPr>
              <a:t>ol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&gt;,&lt;li&gt;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&lt;dl&gt;,&lt;dt&gt;,&lt;dd&gt;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412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8445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실습 </a:t>
            </a:r>
            <a:r>
              <a:rPr lang="en-US" altLang="ko-KR" sz="2400" b="1" spc="600" dirty="0">
                <a:solidFill>
                  <a:schemeClr val="bg1"/>
                </a:solidFill>
              </a:rPr>
              <a:t>1 </a:t>
            </a:r>
            <a:r>
              <a:rPr lang="ko-KR" altLang="en-US" sz="2400" b="1" spc="600" dirty="0">
                <a:solidFill>
                  <a:schemeClr val="bg1"/>
                </a:solidFill>
              </a:rPr>
              <a:t>예시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2CBA079D-2BDF-1D64-00C0-5767B981E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953" y="1183057"/>
            <a:ext cx="4527071" cy="555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21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609186" y="959898"/>
            <a:ext cx="10958750" cy="5420852"/>
            <a:chOff x="1994848" y="750628"/>
            <a:chExt cx="8354704" cy="52293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실습 태그 설명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5276F3-AA11-7C39-7886-D7F7AAB13955}"/>
              </a:ext>
            </a:extLst>
          </p:cNvPr>
          <p:cNvSpPr txBox="1"/>
          <p:nvPr/>
        </p:nvSpPr>
        <p:spPr>
          <a:xfrm>
            <a:off x="1130547" y="1447177"/>
            <a:ext cx="8994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</a:t>
            </a:r>
            <a:r>
              <a:rPr lang="en-US" altLang="ko-KR" sz="2000" b="1" dirty="0" err="1"/>
              <a:t>img</a:t>
            </a:r>
            <a:r>
              <a:rPr lang="en-US" altLang="ko-KR" sz="2000" b="1" dirty="0"/>
              <a:t>&gt; : </a:t>
            </a:r>
            <a:r>
              <a:rPr lang="ko-KR" altLang="en-US" sz="2000" b="1" dirty="0"/>
              <a:t>이미지를 삽입 할 때 사용한다</a:t>
            </a:r>
            <a:r>
              <a:rPr lang="en-US" altLang="ko-KR" sz="2000" b="1" dirty="0"/>
              <a:t>. </a:t>
            </a:r>
          </a:p>
        </p:txBody>
      </p:sp>
      <p:sp>
        <p:nvSpPr>
          <p:cNvPr id="55" name="모서리가 둥근 직사각형 43">
            <a:extLst>
              <a:ext uri="{FF2B5EF4-FFF2-40B4-BE49-F238E27FC236}">
                <a16:creationId xmlns:a16="http://schemas.microsoft.com/office/drawing/2014/main" id="{AE4D7E71-A080-05ED-52CB-D6527297DEA5}"/>
              </a:ext>
            </a:extLst>
          </p:cNvPr>
          <p:cNvSpPr/>
          <p:nvPr/>
        </p:nvSpPr>
        <p:spPr>
          <a:xfrm>
            <a:off x="1849026" y="3446672"/>
            <a:ext cx="4293984" cy="230161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=“”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로 이미지의 경로를 지정한다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alt 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특성은 이미지의 텍스트 설명이고 이는 필수적인 것은 아니다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4A16F52-5B6F-2151-BF33-84EA251D3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330" y="2088051"/>
            <a:ext cx="7984124" cy="103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92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609186" y="959898"/>
            <a:ext cx="10958750" cy="5420852"/>
            <a:chOff x="1994848" y="750628"/>
            <a:chExt cx="8354704" cy="52293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실습 태그 설명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5276F3-AA11-7C39-7886-D7F7AAB13955}"/>
              </a:ext>
            </a:extLst>
          </p:cNvPr>
          <p:cNvSpPr txBox="1"/>
          <p:nvPr/>
        </p:nvSpPr>
        <p:spPr>
          <a:xfrm>
            <a:off x="1130547" y="1447177"/>
            <a:ext cx="8994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&lt;table&gt;,&lt;tr&gt;,&lt;</a:t>
            </a:r>
            <a:r>
              <a:rPr lang="en-US" altLang="ko-KR" sz="2000" b="1" dirty="0" err="1"/>
              <a:t>th</a:t>
            </a:r>
            <a:r>
              <a:rPr lang="en-US" altLang="ko-KR" sz="2000" b="1" dirty="0"/>
              <a:t>&gt;,&lt;td&gt;</a:t>
            </a:r>
            <a:endParaRPr lang="en-US" altLang="ko-KR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5" name="모서리가 둥근 직사각형 43">
            <a:extLst>
              <a:ext uri="{FF2B5EF4-FFF2-40B4-BE49-F238E27FC236}">
                <a16:creationId xmlns:a16="http://schemas.microsoft.com/office/drawing/2014/main" id="{AE4D7E71-A080-05ED-52CB-D6527297DEA5}"/>
              </a:ext>
            </a:extLst>
          </p:cNvPr>
          <p:cNvSpPr/>
          <p:nvPr/>
        </p:nvSpPr>
        <p:spPr>
          <a:xfrm>
            <a:off x="6434061" y="2960879"/>
            <a:ext cx="4293984" cy="230161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&lt;table&gt;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는 표를 만들 때 사용하는 태그이다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&lt;tr&gt;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은 태그의 행을 나타낸다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&lt;td&gt;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는 태그의 열을 나타낸다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&lt;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</a:rPr>
              <a:t>th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&gt;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는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제목 셀을 나타낸다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레이아웃을 구성 할 때 사용되었으나 현재는 잘 사용되지 않는다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FA06B4F4-4C94-B120-AB2E-B40C3BF80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344" y="1984949"/>
            <a:ext cx="3124200" cy="258127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27F56F1-5333-3F65-28C0-A433464055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7217" y="4075160"/>
            <a:ext cx="2558783" cy="161314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6243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8445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코드 실습</a:t>
            </a:r>
            <a:r>
              <a:rPr lang="en-US" altLang="ko-KR" sz="2400" b="1" spc="600" dirty="0">
                <a:solidFill>
                  <a:schemeClr val="bg1"/>
                </a:solidFill>
              </a:rPr>
              <a:t>2</a:t>
            </a:r>
            <a:endParaRPr lang="ko-KR" altLang="en-US" sz="2400" b="1" spc="600" dirty="0">
              <a:solidFill>
                <a:schemeClr val="bg1"/>
              </a:solidFill>
            </a:endParaRPr>
          </a:p>
        </p:txBody>
      </p:sp>
      <p:sp>
        <p:nvSpPr>
          <p:cNvPr id="34" name="모서리가 둥근 직사각형 43">
            <a:extLst>
              <a:ext uri="{FF2B5EF4-FFF2-40B4-BE49-F238E27FC236}">
                <a16:creationId xmlns:a16="http://schemas.microsoft.com/office/drawing/2014/main" id="{4238A475-7A66-3F1D-3746-7607F5506D96}"/>
              </a:ext>
            </a:extLst>
          </p:cNvPr>
          <p:cNvSpPr/>
          <p:nvPr/>
        </p:nvSpPr>
        <p:spPr>
          <a:xfrm>
            <a:off x="6586378" y="2883455"/>
            <a:ext cx="4293984" cy="230161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사용 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html 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태그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&lt;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</a:rPr>
              <a:t>img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&gt;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&lt;h1&gt;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&lt;table&gt;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&lt;tr&gt;,&lt;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</a:rPr>
              <a:t>th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&gt;,&lt;td&gt;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DA43AFB-D122-8372-D60A-54BC97730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091" y="1395634"/>
            <a:ext cx="3896010" cy="510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86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8445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실습 </a:t>
            </a:r>
            <a:r>
              <a:rPr lang="en-US" altLang="ko-KR" sz="2400" b="1" spc="600" dirty="0">
                <a:solidFill>
                  <a:schemeClr val="bg1"/>
                </a:solidFill>
              </a:rPr>
              <a:t>2 </a:t>
            </a:r>
            <a:r>
              <a:rPr lang="ko-KR" altLang="en-US" sz="2400" b="1" spc="600" dirty="0">
                <a:solidFill>
                  <a:schemeClr val="bg1"/>
                </a:solidFill>
              </a:rPr>
              <a:t>예시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9D25BBB4-ADCC-7465-24B4-787F943C3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7520" y="1331859"/>
            <a:ext cx="5283854" cy="541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09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609186" y="959898"/>
            <a:ext cx="10958750" cy="5420852"/>
            <a:chOff x="1994848" y="750628"/>
            <a:chExt cx="8354704" cy="52293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실습 태그 설명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5276F3-AA11-7C39-7886-D7F7AAB13955}"/>
              </a:ext>
            </a:extLst>
          </p:cNvPr>
          <p:cNvSpPr txBox="1"/>
          <p:nvPr/>
        </p:nvSpPr>
        <p:spPr>
          <a:xfrm>
            <a:off x="1130547" y="1447177"/>
            <a:ext cx="8994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</a:rPr>
              <a:t>&lt;form&gt;</a:t>
            </a:r>
          </a:p>
          <a:p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</a:rPr>
              <a:t> - </a:t>
            </a:r>
            <a:r>
              <a:rPr lang="ko-KR" altLang="en-US" sz="2000" b="1" dirty="0">
                <a:solidFill>
                  <a:schemeClr val="bg2">
                    <a:lumMod val="10000"/>
                  </a:schemeClr>
                </a:solidFill>
              </a:rPr>
              <a:t>입력한 정보를 서버로 전송 할 때 사용하는 태그이다</a:t>
            </a:r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2" name="모서리가 둥근 직사각형 43">
            <a:extLst>
              <a:ext uri="{FF2B5EF4-FFF2-40B4-BE49-F238E27FC236}">
                <a16:creationId xmlns:a16="http://schemas.microsoft.com/office/drawing/2014/main" id="{6260E4C8-B51F-C373-B551-D16C67AD03DF}"/>
              </a:ext>
            </a:extLst>
          </p:cNvPr>
          <p:cNvSpPr/>
          <p:nvPr/>
        </p:nvSpPr>
        <p:spPr>
          <a:xfrm>
            <a:off x="1266330" y="2482953"/>
            <a:ext cx="7947237" cy="267508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bg2">
                    <a:lumMod val="10000"/>
                  </a:schemeClr>
                </a:solidFill>
              </a:rPr>
              <a:t>요소</a:t>
            </a:r>
            <a:endParaRPr lang="en-US" altLang="ko-KR" sz="20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</a:rPr>
              <a:t>action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</a:rPr>
              <a:t> : </a:t>
            </a:r>
            <a:r>
              <a:rPr lang="ko-KR" altLang="en-US" sz="2000" dirty="0">
                <a:solidFill>
                  <a:schemeClr val="bg2">
                    <a:lumMod val="10000"/>
                  </a:schemeClr>
                </a:solidFill>
              </a:rPr>
              <a:t>폼을 전송할 서버 쪽 스크립트 파일 지정</a:t>
            </a:r>
            <a:endParaRPr lang="en-US" altLang="ko-KR" sz="20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</a:rPr>
              <a:t>name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</a:rPr>
              <a:t> : </a:t>
            </a:r>
            <a:r>
              <a:rPr lang="ko-KR" altLang="en-US" sz="2000" dirty="0">
                <a:solidFill>
                  <a:schemeClr val="bg2">
                    <a:lumMod val="10000"/>
                  </a:schemeClr>
                </a:solidFill>
              </a:rPr>
              <a:t>폼을 식별하기 위한 이름을 지정</a:t>
            </a:r>
            <a:endParaRPr lang="en-US" altLang="ko-KR" sz="20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</a:rPr>
              <a:t>method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</a:rPr>
              <a:t> : </a:t>
            </a:r>
            <a:r>
              <a:rPr lang="ko-KR" altLang="en-US" sz="2000" dirty="0">
                <a:solidFill>
                  <a:schemeClr val="bg2">
                    <a:lumMod val="10000"/>
                  </a:schemeClr>
                </a:solidFill>
              </a:rPr>
              <a:t>폼을 서버에 전송할 메소드를 정한다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</a:rPr>
              <a:t>.(GET or POST)</a:t>
            </a:r>
          </a:p>
          <a:p>
            <a:pPr marL="285750" indent="-285750">
              <a:buFontTx/>
              <a:buChar char="-"/>
            </a:pPr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</a:rPr>
              <a:t>target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</a:rPr>
              <a:t> : action</a:t>
            </a:r>
            <a:r>
              <a:rPr lang="ko-KR" altLang="en-US" sz="2000" dirty="0">
                <a:solidFill>
                  <a:schemeClr val="bg2">
                    <a:lumMod val="10000"/>
                  </a:schemeClr>
                </a:solidFill>
              </a:rPr>
              <a:t>에서 지정한 스크립트 파일을 다른 위치에서 열도록 지정</a:t>
            </a:r>
            <a:endParaRPr lang="en-US" altLang="ko-KR" sz="20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</a:rPr>
              <a:t>accept-charset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</a:rPr>
              <a:t> : </a:t>
            </a:r>
            <a:r>
              <a:rPr lang="ko-KR" altLang="en-US" sz="2000" dirty="0">
                <a:solidFill>
                  <a:schemeClr val="bg2">
                    <a:lumMod val="10000"/>
                  </a:schemeClr>
                </a:solidFill>
              </a:rPr>
              <a:t>폼 전송에 사용할 문자 인코딩을 지정</a:t>
            </a:r>
            <a:endParaRPr lang="en-US" altLang="ko-KR" sz="2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949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609186" y="959898"/>
            <a:ext cx="10958750" cy="5420852"/>
            <a:chOff x="1994848" y="750628"/>
            <a:chExt cx="8354704" cy="52293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실습 태그 설명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5276F3-AA11-7C39-7886-D7F7AAB13955}"/>
              </a:ext>
            </a:extLst>
          </p:cNvPr>
          <p:cNvSpPr txBox="1"/>
          <p:nvPr/>
        </p:nvSpPr>
        <p:spPr>
          <a:xfrm>
            <a:off x="1130547" y="1447177"/>
            <a:ext cx="8994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</a:rPr>
              <a:t>&lt;input&gt;</a:t>
            </a:r>
          </a:p>
          <a:p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</a:rPr>
              <a:t> - </a:t>
            </a:r>
            <a:r>
              <a:rPr lang="ko-KR" altLang="en-US" sz="2000" b="1" dirty="0">
                <a:solidFill>
                  <a:schemeClr val="bg2">
                    <a:lumMod val="10000"/>
                  </a:schemeClr>
                </a:solidFill>
              </a:rPr>
              <a:t>사용자로부터 입력을 받을 수 있는 입력 필드를 정의할 때 사용한다</a:t>
            </a:r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33" name="모서리가 둥근 직사각형 43">
            <a:extLst>
              <a:ext uri="{FF2B5EF4-FFF2-40B4-BE49-F238E27FC236}">
                <a16:creationId xmlns:a16="http://schemas.microsoft.com/office/drawing/2014/main" id="{DBF68A60-DE37-5D90-302D-C83054831320}"/>
              </a:ext>
            </a:extLst>
          </p:cNvPr>
          <p:cNvSpPr/>
          <p:nvPr/>
        </p:nvSpPr>
        <p:spPr>
          <a:xfrm>
            <a:off x="1223432" y="2373870"/>
            <a:ext cx="6029883" cy="15743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type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을 이용해서 특성을 바꾼다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예시로는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) 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</a:rPr>
              <a:t>text,password,checkbox,radio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등이 있다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29102A-EC6D-E2B7-7CD8-D40762A8CF43}"/>
              </a:ext>
            </a:extLst>
          </p:cNvPr>
          <p:cNvSpPr txBox="1"/>
          <p:nvPr/>
        </p:nvSpPr>
        <p:spPr>
          <a:xfrm>
            <a:off x="1116083" y="4152216"/>
            <a:ext cx="8994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</a:rPr>
              <a:t>&lt;input type=“submit”&gt;</a:t>
            </a:r>
          </a:p>
          <a:p>
            <a:endParaRPr lang="en-US" altLang="ko-KR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6CE5B166-5426-1A29-E0AD-FC3078610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231" y="4236193"/>
            <a:ext cx="2698282" cy="660218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44B254CD-02B5-F1D3-EA3F-123305CF3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1677" y="4126989"/>
            <a:ext cx="1809573" cy="123051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8DEA86C-DF98-0ACF-22BB-BA4BD0963717}"/>
              </a:ext>
            </a:extLst>
          </p:cNvPr>
          <p:cNvSpPr txBox="1"/>
          <p:nvPr/>
        </p:nvSpPr>
        <p:spPr>
          <a:xfrm>
            <a:off x="1468217" y="5349954"/>
            <a:ext cx="899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value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를 통해 내용을 바꿀 수 있다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클릭 시 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&lt;form&gt;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태그 내에 지정된 값들이 지정된 서버 페이지로 넘어간다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155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78" name="그룹 77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105" name="직선 연결선 10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79" name="그룹 78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98" name="직선 연결선 9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80" name="그룹 79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91" name="직선 연결선 9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87" name="직선 연결선 8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83" name="직선 연결선 82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그룹 47"/>
          <p:cNvGrpSpPr/>
          <p:nvPr/>
        </p:nvGrpSpPr>
        <p:grpSpPr>
          <a:xfrm>
            <a:off x="2561523" y="469557"/>
            <a:ext cx="9046178" cy="5932966"/>
            <a:chOff x="653514" y="531109"/>
            <a:chExt cx="11135864" cy="5871414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1030529" y="850179"/>
              <a:ext cx="10758849" cy="5552344"/>
            </a:xfrm>
            <a:prstGeom prst="roundRect">
              <a:avLst>
                <a:gd name="adj" fmla="val 7527"/>
              </a:avLst>
            </a:prstGeom>
            <a:solidFill>
              <a:srgbClr val="DEDED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653514" y="531109"/>
              <a:ext cx="10958750" cy="5719014"/>
              <a:chOff x="1994848" y="750628"/>
              <a:chExt cx="8354704" cy="5229367"/>
            </a:xfrm>
          </p:grpSpPr>
          <p:sp>
            <p:nvSpPr>
              <p:cNvPr id="43" name="모서리가 둥근 직사각형 42"/>
              <p:cNvSpPr/>
              <p:nvPr/>
            </p:nvSpPr>
            <p:spPr>
              <a:xfrm>
                <a:off x="2147248" y="903028"/>
                <a:ext cx="8202304" cy="5076967"/>
              </a:xfrm>
              <a:prstGeom prst="roundRect">
                <a:avLst>
                  <a:gd name="adj" fmla="val 7527"/>
                </a:avLst>
              </a:prstGeom>
              <a:solidFill>
                <a:srgbClr val="DEDEDE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모서리가 둥근 직사각형 43"/>
              <p:cNvSpPr/>
              <p:nvPr/>
            </p:nvSpPr>
            <p:spPr>
              <a:xfrm>
                <a:off x="1994848" y="750628"/>
                <a:ext cx="8202304" cy="5076967"/>
              </a:xfrm>
              <a:prstGeom prst="roundRect">
                <a:avLst>
                  <a:gd name="adj" fmla="val 7527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9" name="그룹 48"/>
          <p:cNvGrpSpPr/>
          <p:nvPr/>
        </p:nvGrpSpPr>
        <p:grpSpPr>
          <a:xfrm>
            <a:off x="5828668" y="637974"/>
            <a:ext cx="2516380" cy="554904"/>
            <a:chOff x="4901965" y="686742"/>
            <a:chExt cx="2516380" cy="554904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4901965" y="686742"/>
              <a:ext cx="2516380" cy="554904"/>
            </a:xfrm>
            <a:prstGeom prst="roundRect">
              <a:avLst>
                <a:gd name="adj" fmla="val 27489"/>
              </a:avLst>
            </a:prstGeom>
            <a:solidFill>
              <a:schemeClr val="tx1">
                <a:lumMod val="95000"/>
                <a:lumOff val="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45504" y="753935"/>
              <a:ext cx="1970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600" dirty="0">
                  <a:solidFill>
                    <a:schemeClr val="bg1"/>
                  </a:solidFill>
                </a:rPr>
                <a:t>목차</a:t>
              </a:r>
            </a:p>
          </p:txBody>
        </p:sp>
      </p:grp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grpSp>
        <p:nvGrpSpPr>
          <p:cNvPr id="64" name="그룹 63"/>
          <p:cNvGrpSpPr/>
          <p:nvPr/>
        </p:nvGrpSpPr>
        <p:grpSpPr>
          <a:xfrm>
            <a:off x="3338284" y="1929358"/>
            <a:ext cx="7298089" cy="523220"/>
            <a:chOff x="3526970" y="1929358"/>
            <a:chExt cx="7298089" cy="523220"/>
          </a:xfrm>
        </p:grpSpPr>
        <p:sp>
          <p:nvSpPr>
            <p:cNvPr id="57" name="TextBox 56"/>
            <p:cNvSpPr txBox="1"/>
            <p:nvPr/>
          </p:nvSpPr>
          <p:spPr>
            <a:xfrm>
              <a:off x="3526970" y="1944914"/>
              <a:ext cx="249038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HTML</a:t>
              </a:r>
              <a:r>
                <a:rPr lang="ko-KR" altLang="en-US" sz="2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 </a:t>
              </a:r>
              <a:r>
                <a:rPr lang="en-US" altLang="ko-KR" sz="2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TAG </a:t>
              </a:r>
              <a:r>
                <a:rPr lang="ko-KR" altLang="en-US" sz="2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소개</a:t>
              </a:r>
            </a:p>
          </p:txBody>
        </p:sp>
        <p:cxnSp>
          <p:nvCxnSpPr>
            <p:cNvPr id="59" name="직선 연결선 58"/>
            <p:cNvCxnSpPr/>
            <p:nvPr/>
          </p:nvCxnSpPr>
          <p:spPr>
            <a:xfrm>
              <a:off x="6096000" y="2191135"/>
              <a:ext cx="3106057" cy="0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  <a:alpha val="5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9765516" y="1929358"/>
              <a:ext cx="10595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03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3338284" y="2955128"/>
            <a:ext cx="7298089" cy="523220"/>
            <a:chOff x="3526970" y="1929358"/>
            <a:chExt cx="7298089" cy="523220"/>
          </a:xfrm>
        </p:grpSpPr>
        <p:sp>
          <p:nvSpPr>
            <p:cNvPr id="70" name="TextBox 69"/>
            <p:cNvSpPr txBox="1"/>
            <p:nvPr/>
          </p:nvSpPr>
          <p:spPr>
            <a:xfrm>
              <a:off x="3526970" y="1944914"/>
              <a:ext cx="249038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Semantic Tag</a:t>
              </a:r>
              <a:endParaRPr lang="ko-KR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71" name="직선 연결선 70"/>
            <p:cNvCxnSpPr/>
            <p:nvPr/>
          </p:nvCxnSpPr>
          <p:spPr>
            <a:xfrm>
              <a:off x="6096000" y="2191135"/>
              <a:ext cx="3106057" cy="0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  <a:alpha val="5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9765516" y="1929358"/>
              <a:ext cx="10595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06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3360055" y="4128276"/>
            <a:ext cx="7298089" cy="523220"/>
            <a:chOff x="3526970" y="1929358"/>
            <a:chExt cx="7298089" cy="523220"/>
          </a:xfrm>
        </p:grpSpPr>
        <p:sp>
          <p:nvSpPr>
            <p:cNvPr id="74" name="TextBox 73"/>
            <p:cNvSpPr txBox="1"/>
            <p:nvPr/>
          </p:nvSpPr>
          <p:spPr>
            <a:xfrm>
              <a:off x="3526970" y="1944914"/>
              <a:ext cx="24903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HTML TAG </a:t>
              </a:r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실습</a:t>
              </a:r>
            </a:p>
          </p:txBody>
        </p:sp>
        <p:cxnSp>
          <p:nvCxnSpPr>
            <p:cNvPr id="75" name="직선 연결선 74"/>
            <p:cNvCxnSpPr/>
            <p:nvPr/>
          </p:nvCxnSpPr>
          <p:spPr>
            <a:xfrm>
              <a:off x="6096000" y="2191135"/>
              <a:ext cx="3106057" cy="0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  <a:alpha val="5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9765516" y="1929358"/>
              <a:ext cx="10595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07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8508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609186" y="959898"/>
            <a:ext cx="10958750" cy="5420852"/>
            <a:chOff x="1994848" y="750628"/>
            <a:chExt cx="8354704" cy="52293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실습 태그 설명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5276F3-AA11-7C39-7886-D7F7AAB13955}"/>
              </a:ext>
            </a:extLst>
          </p:cNvPr>
          <p:cNvSpPr txBox="1"/>
          <p:nvPr/>
        </p:nvSpPr>
        <p:spPr>
          <a:xfrm>
            <a:off x="1130547" y="1447177"/>
            <a:ext cx="8994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</a:rPr>
              <a:t>&lt;input type=“text”&gt;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406DA4DB-345B-C0B5-B5E1-E138A2F54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046" y="2064089"/>
            <a:ext cx="6787958" cy="785084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9960E9F5-04F3-E835-AC8C-5D5B0CEB04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8794" y="1858437"/>
            <a:ext cx="3209925" cy="11049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B0C28BD-AA66-EBF8-CC58-2F10F4C25A85}"/>
              </a:ext>
            </a:extLst>
          </p:cNvPr>
          <p:cNvSpPr txBox="1"/>
          <p:nvPr/>
        </p:nvSpPr>
        <p:spPr>
          <a:xfrm>
            <a:off x="1130546" y="3384055"/>
            <a:ext cx="8994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</a:rPr>
              <a:t>&lt;input type=“password”&gt; : text</a:t>
            </a:r>
            <a:r>
              <a:rPr lang="ko-KR" altLang="en-US" sz="2000" b="1" dirty="0">
                <a:solidFill>
                  <a:schemeClr val="bg2">
                    <a:lumMod val="10000"/>
                  </a:schemeClr>
                </a:solidFill>
              </a:rPr>
              <a:t>와 비슷하지만 입력을 보여주지 않는다</a:t>
            </a:r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DF590F83-97C6-D642-5E1A-064C2D43F1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664" y="3939378"/>
            <a:ext cx="7094929" cy="705842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52F071D6-7E66-4A07-552B-829E203163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0694" y="4683595"/>
            <a:ext cx="3822773" cy="121953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7947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609186" y="959898"/>
            <a:ext cx="10958750" cy="5420852"/>
            <a:chOff x="1994848" y="750628"/>
            <a:chExt cx="8354704" cy="52293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실습 태그 설명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5276F3-AA11-7C39-7886-D7F7AAB13955}"/>
              </a:ext>
            </a:extLst>
          </p:cNvPr>
          <p:cNvSpPr txBox="1"/>
          <p:nvPr/>
        </p:nvSpPr>
        <p:spPr>
          <a:xfrm>
            <a:off x="1130547" y="1447177"/>
            <a:ext cx="8994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</a:rPr>
              <a:t>&lt;input type=“radio”&gt;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885BAE23-7FF7-056B-9B3F-2C634F988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269" y="2808957"/>
            <a:ext cx="2821079" cy="187587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4EE4845-4040-3436-60FF-D6131AC4D4A0}"/>
              </a:ext>
            </a:extLst>
          </p:cNvPr>
          <p:cNvSpPr txBox="1"/>
          <p:nvPr/>
        </p:nvSpPr>
        <p:spPr>
          <a:xfrm>
            <a:off x="1314468" y="3855856"/>
            <a:ext cx="89940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name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으로 라디오 버튼의 이름을 지정한다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같은 이름인 라디오 버튼은</a:t>
            </a:r>
            <a:endParaRPr lang="en-US" altLang="ko-KR" sz="16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하나만 선택된다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16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value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는 선택 항목이 가지는 고유 값이다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이는 서버로 전송되는 값이다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ex) 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오른쪽 사진을 보면 종류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1=1,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종류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2=b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로 서버로 전송될 것이다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964407DC-0F57-AF32-AF7D-4C8A877477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9679" y="1929065"/>
            <a:ext cx="5268999" cy="173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04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609186" y="959898"/>
            <a:ext cx="10958750" cy="5420852"/>
            <a:chOff x="1994848" y="750628"/>
            <a:chExt cx="8354704" cy="52293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실습 태그 설명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5276F3-AA11-7C39-7886-D7F7AAB13955}"/>
              </a:ext>
            </a:extLst>
          </p:cNvPr>
          <p:cNvSpPr txBox="1"/>
          <p:nvPr/>
        </p:nvSpPr>
        <p:spPr>
          <a:xfrm>
            <a:off x="1130547" y="1447177"/>
            <a:ext cx="8994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</a:rPr>
              <a:t>&lt;input type=“checkbox”&gt;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EE4845-4040-3436-60FF-D6131AC4D4A0}"/>
              </a:ext>
            </a:extLst>
          </p:cNvPr>
          <p:cNvSpPr txBox="1"/>
          <p:nvPr/>
        </p:nvSpPr>
        <p:spPr>
          <a:xfrm>
            <a:off x="3033129" y="5305216"/>
            <a:ext cx="8994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radio 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타입과 비슷하지만 중복 체크가 된다는 차이가 있다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8E73CAC8-35B5-D558-10B0-0F441F970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406" y="3452166"/>
            <a:ext cx="3219072" cy="157504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F40CD374-DA24-E101-D873-F211B17EB0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083" y="2019138"/>
            <a:ext cx="7083556" cy="118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60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609186" y="959898"/>
            <a:ext cx="10958750" cy="5420852"/>
            <a:chOff x="1994848" y="750628"/>
            <a:chExt cx="8354704" cy="52293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실습 태그 설명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5276F3-AA11-7C39-7886-D7F7AAB13955}"/>
              </a:ext>
            </a:extLst>
          </p:cNvPr>
          <p:cNvSpPr txBox="1"/>
          <p:nvPr/>
        </p:nvSpPr>
        <p:spPr>
          <a:xfrm>
            <a:off x="1130547" y="1447177"/>
            <a:ext cx="8994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</a:rPr>
              <a:t>&lt;label&gt;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EE4845-4040-3436-60FF-D6131AC4D4A0}"/>
              </a:ext>
            </a:extLst>
          </p:cNvPr>
          <p:cNvSpPr txBox="1"/>
          <p:nvPr/>
        </p:nvSpPr>
        <p:spPr>
          <a:xfrm>
            <a:off x="1007222" y="4005913"/>
            <a:ext cx="95310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결과물은 전 코드와 동일 하지만 라벨을 한 야구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축구를 클릭해도 체크박스가 작동이 된다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label for = ”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여기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” , &lt;input ~~~  id = “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여기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”&gt; 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두 부분이 동일해야 된다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input 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범위가 작을 때 클릭 범위를 넓히려고 사용한다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16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++ &lt;button&gt;, &lt;output&gt;, &lt;progress&gt;, &lt;select&gt;, &lt;</a:t>
            </a:r>
            <a:r>
              <a:rPr lang="en-US" altLang="ko-KR" sz="1600" b="1" dirty="0" err="1">
                <a:solidFill>
                  <a:schemeClr val="bg2">
                    <a:lumMod val="10000"/>
                  </a:schemeClr>
                </a:solidFill>
              </a:rPr>
              <a:t>textarea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등등 다른 태그 와도 같이 사용된다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8E73CAC8-35B5-D558-10B0-0F441F970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3253" y="1970869"/>
            <a:ext cx="3219072" cy="157504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37C492AB-1744-A7BC-4A5B-1E610BB34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192" y="1975696"/>
            <a:ext cx="6598612" cy="157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94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8445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코드 실습</a:t>
            </a:r>
            <a:r>
              <a:rPr lang="en-US" altLang="ko-KR" sz="2400" b="1" spc="600" dirty="0">
                <a:solidFill>
                  <a:schemeClr val="bg1"/>
                </a:solidFill>
              </a:rPr>
              <a:t>3</a:t>
            </a:r>
            <a:endParaRPr lang="ko-KR" altLang="en-US" sz="2400" b="1" spc="600" dirty="0">
              <a:solidFill>
                <a:schemeClr val="bg1"/>
              </a:solidFill>
            </a:endParaRPr>
          </a:p>
        </p:txBody>
      </p:sp>
      <p:sp>
        <p:nvSpPr>
          <p:cNvPr id="34" name="모서리가 둥근 직사각형 43">
            <a:extLst>
              <a:ext uri="{FF2B5EF4-FFF2-40B4-BE49-F238E27FC236}">
                <a16:creationId xmlns:a16="http://schemas.microsoft.com/office/drawing/2014/main" id="{4238A475-7A66-3F1D-3746-7607F5506D96}"/>
              </a:ext>
            </a:extLst>
          </p:cNvPr>
          <p:cNvSpPr/>
          <p:nvPr/>
        </p:nvSpPr>
        <p:spPr>
          <a:xfrm>
            <a:off x="6586378" y="2883455"/>
            <a:ext cx="4293984" cy="230161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사용 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html 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태그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&lt;form&gt;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&lt;p&gt;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&lt;input&gt;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&lt;label&gt;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&lt;table&gt;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&lt;tr&gt;,&lt;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</a:rPr>
              <a:t>th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&gt;,&lt;td&gt;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5776CE07-186F-2C57-3241-046DA757C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904" y="1621111"/>
            <a:ext cx="4332834" cy="436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50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8445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실습 </a:t>
            </a:r>
            <a:r>
              <a:rPr lang="en-US" altLang="ko-KR" sz="2400" b="1" spc="600" dirty="0">
                <a:solidFill>
                  <a:schemeClr val="bg1"/>
                </a:solidFill>
              </a:rPr>
              <a:t>3 </a:t>
            </a:r>
            <a:r>
              <a:rPr lang="ko-KR" altLang="en-US" sz="2400" b="1" spc="600" dirty="0">
                <a:solidFill>
                  <a:schemeClr val="bg1"/>
                </a:solidFill>
              </a:rPr>
              <a:t>예시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7BF96ACF-DA14-2C72-D904-97816AF60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12" y="1526114"/>
            <a:ext cx="5921891" cy="4794647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7BF01CF4-E7B7-94DB-685E-3E8C320F31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7198" y="1534873"/>
            <a:ext cx="5992490" cy="416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92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/>
          <p:cNvGrpSpPr/>
          <p:nvPr/>
        </p:nvGrpSpPr>
        <p:grpSpPr>
          <a:xfrm>
            <a:off x="-9203" y="0"/>
            <a:ext cx="12203249" cy="7392657"/>
            <a:chOff x="-7439" y="-3317"/>
            <a:chExt cx="12203249" cy="7392657"/>
          </a:xfrm>
        </p:grpSpPr>
        <p:grpSp>
          <p:nvGrpSpPr>
            <p:cNvPr id="58" name="그룹 57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86" name="직선 연결선 85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9" name="그룹 58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79" name="직선 연결선 78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1" name="그룹 60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72" name="직선 연결선 71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2" name="그룹 61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68" name="직선 연결선 6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64" name="직선 연결선 6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8" name="그룹 7"/>
          <p:cNvGrpSpPr/>
          <p:nvPr/>
        </p:nvGrpSpPr>
        <p:grpSpPr>
          <a:xfrm>
            <a:off x="1974802" y="1293222"/>
            <a:ext cx="8319202" cy="4753517"/>
            <a:chOff x="1994848" y="750628"/>
            <a:chExt cx="8507104" cy="5381767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299648" y="10554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DEDED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DEDED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3735977" y="1005839"/>
            <a:ext cx="4624251" cy="574766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871183" y="1081248"/>
            <a:ext cx="438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300" dirty="0" err="1">
                <a:solidFill>
                  <a:schemeClr val="bg1"/>
                </a:solidFill>
                <a:latin typeface="+mn-ea"/>
              </a:rPr>
              <a:t>프론트엔드</a:t>
            </a:r>
            <a:r>
              <a:rPr lang="ko-KR" altLang="en-US" b="1" spc="3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b="1" spc="300" dirty="0">
                <a:solidFill>
                  <a:schemeClr val="bg1"/>
                </a:solidFill>
                <a:latin typeface="+mn-ea"/>
              </a:rPr>
              <a:t>1st</a:t>
            </a:r>
            <a:r>
              <a:rPr lang="ko-KR" altLang="en-US" b="1" spc="300" dirty="0">
                <a:solidFill>
                  <a:schemeClr val="bg1"/>
                </a:solidFill>
                <a:latin typeface="+mn-ea"/>
              </a:rPr>
              <a:t> 세미나</a:t>
            </a:r>
            <a:endParaRPr lang="en-US" altLang="ko-KR" b="1" spc="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530728" y="3358065"/>
            <a:ext cx="5412059" cy="391866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965585" y="2612038"/>
            <a:ext cx="441659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감사합니다</a:t>
            </a:r>
            <a:endParaRPr lang="en-US" altLang="ko-KR" sz="6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8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/>
          <p:cNvGrpSpPr/>
          <p:nvPr/>
        </p:nvGrpSpPr>
        <p:grpSpPr>
          <a:xfrm>
            <a:off x="-9203" y="0"/>
            <a:ext cx="12203249" cy="7392657"/>
            <a:chOff x="-7439" y="-3317"/>
            <a:chExt cx="12203249" cy="7392657"/>
          </a:xfrm>
        </p:grpSpPr>
        <p:grpSp>
          <p:nvGrpSpPr>
            <p:cNvPr id="58" name="그룹 57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86" name="직선 연결선 85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9" name="그룹 58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79" name="직선 연결선 78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1" name="그룹 60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72" name="직선 연결선 71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2" name="그룹 61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68" name="직선 연결선 6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64" name="직선 연결선 6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8" name="그룹 7"/>
          <p:cNvGrpSpPr/>
          <p:nvPr/>
        </p:nvGrpSpPr>
        <p:grpSpPr>
          <a:xfrm>
            <a:off x="1974802" y="1293222"/>
            <a:ext cx="8319202" cy="4753517"/>
            <a:chOff x="1994848" y="750628"/>
            <a:chExt cx="8507104" cy="5381767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299648" y="10554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DEDED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DEDED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3735977" y="1005839"/>
            <a:ext cx="4624251" cy="574766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871183" y="1081248"/>
            <a:ext cx="438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300" dirty="0">
                <a:solidFill>
                  <a:schemeClr val="bg1"/>
                </a:solidFill>
                <a:latin typeface="+mn-ea"/>
              </a:rPr>
              <a:t>출처</a:t>
            </a:r>
            <a:endParaRPr lang="en-US" altLang="ko-KR" b="1" spc="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B8B5A3-9B7A-F1C2-43BF-2F067B2BAAED}"/>
              </a:ext>
            </a:extLst>
          </p:cNvPr>
          <p:cNvSpPr txBox="1"/>
          <p:nvPr/>
        </p:nvSpPr>
        <p:spPr>
          <a:xfrm>
            <a:off x="2813256" y="2774168"/>
            <a:ext cx="55912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HTML TAG</a:t>
            </a:r>
          </a:p>
          <a:p>
            <a:r>
              <a:rPr lang="en-US" altLang="ko-KR" dirty="0">
                <a:hlinkClick r:id="rId4"/>
              </a:rPr>
              <a:t>https://developer.mozilla.org/ko/docs/Web/HTML/Element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https://developer.mozilla.org/ko/docs/Learn/Getting_started_with_the_web/HTML_basics</a:t>
            </a:r>
            <a:endParaRPr lang="en-US" altLang="ko-KR" dirty="0"/>
          </a:p>
          <a:p>
            <a:r>
              <a:rPr lang="en-US" altLang="ko-KR" dirty="0"/>
              <a:t>Semantic tag </a:t>
            </a:r>
            <a:r>
              <a:rPr lang="en-US" altLang="ko-KR" dirty="0" err="1"/>
              <a:t>img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https://velog.io/@tjdlas2412/210928-TIL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204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653514" y="959898"/>
            <a:ext cx="10958750" cy="5420852"/>
            <a:chOff x="1994848" y="750628"/>
            <a:chExt cx="8354704" cy="52293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600" dirty="0">
                <a:solidFill>
                  <a:schemeClr val="bg1"/>
                </a:solidFill>
              </a:rPr>
              <a:t>HTML TAG </a:t>
            </a:r>
            <a:r>
              <a:rPr lang="ko-KR" altLang="en-US" sz="2400" b="1" spc="600" dirty="0">
                <a:solidFill>
                  <a:schemeClr val="bg1"/>
                </a:solidFill>
              </a:rPr>
              <a:t>소개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B21F10-3FB3-A671-2574-481C806EEDCF}"/>
              </a:ext>
            </a:extLst>
          </p:cNvPr>
          <p:cNvSpPr txBox="1"/>
          <p:nvPr/>
        </p:nvSpPr>
        <p:spPr>
          <a:xfrm>
            <a:off x="3037290" y="5099405"/>
            <a:ext cx="63910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태그는 여는 태그와 닫는 태그로 이루어져 있고 그 안에는 콘텐츠가 담기며 이 모두는 요소라고 부른다</a:t>
            </a:r>
            <a:r>
              <a:rPr lang="en-US" altLang="ko-KR" sz="1800" b="1" dirty="0"/>
              <a:t>.</a:t>
            </a:r>
            <a:endParaRPr lang="ko-KR" altLang="en-US" sz="1800" b="1" dirty="0"/>
          </a:p>
        </p:txBody>
      </p:sp>
      <p:pic>
        <p:nvPicPr>
          <p:cNvPr id="2" name="Picture 2" descr="여는 태그를 포함한 문단 요소, 'my cat is very grumpy'를 읽는 콘텐츠, 그리고 닫는 태그">
            <a:extLst>
              <a:ext uri="{FF2B5EF4-FFF2-40B4-BE49-F238E27FC236}">
                <a16:creationId xmlns:a16="http://schemas.microsoft.com/office/drawing/2014/main" id="{46B1D870-37A4-DDD2-655D-8751B9ED9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94" y="2131976"/>
            <a:ext cx="78200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156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616625" y="959898"/>
            <a:ext cx="10958750" cy="5420852"/>
            <a:chOff x="1994848" y="750628"/>
            <a:chExt cx="8354704" cy="52293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600" dirty="0">
                <a:solidFill>
                  <a:schemeClr val="bg1"/>
                </a:solidFill>
              </a:rPr>
              <a:t>HTML TAG </a:t>
            </a:r>
            <a:r>
              <a:rPr lang="ko-KR" altLang="en-US" sz="2400" b="1" spc="600" dirty="0">
                <a:solidFill>
                  <a:schemeClr val="bg1"/>
                </a:solidFill>
              </a:rPr>
              <a:t>소개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770704CB-7FBC-F278-7869-D1F2D01D75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580"/>
          <a:stretch/>
        </p:blipFill>
        <p:spPr>
          <a:xfrm>
            <a:off x="2942190" y="1488211"/>
            <a:ext cx="6051449" cy="391907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37DF3C9-5F2A-0E1C-DA3F-AFB405F3AD44}"/>
              </a:ext>
            </a:extLst>
          </p:cNvPr>
          <p:cNvSpPr txBox="1"/>
          <p:nvPr/>
        </p:nvSpPr>
        <p:spPr>
          <a:xfrm>
            <a:off x="3037290" y="5602325"/>
            <a:ext cx="6391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/>
              <a:t>자주 쓰이는 태그들</a:t>
            </a:r>
          </a:p>
        </p:txBody>
      </p:sp>
    </p:spTree>
    <p:extLst>
      <p:ext uri="{BB962C8B-B14F-4D97-AF65-F5344CB8AC3E}">
        <p14:creationId xmlns:p14="http://schemas.microsoft.com/office/powerpoint/2010/main" val="183089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609186" y="959898"/>
            <a:ext cx="10958750" cy="5420852"/>
            <a:chOff x="1994848" y="750628"/>
            <a:chExt cx="8354704" cy="52293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600" dirty="0">
                <a:solidFill>
                  <a:schemeClr val="bg1"/>
                </a:solidFill>
              </a:rPr>
              <a:t>HTML TAG </a:t>
            </a:r>
            <a:r>
              <a:rPr lang="ko-KR" altLang="en-US" sz="2400" b="1" spc="600" dirty="0">
                <a:solidFill>
                  <a:schemeClr val="bg1"/>
                </a:solidFill>
              </a:rPr>
              <a:t>소개</a:t>
            </a:r>
          </a:p>
          <a:p>
            <a:pPr algn="ctr"/>
            <a:endParaRPr lang="ko-KR" altLang="en-US" sz="2400" b="1" spc="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5276F3-AA11-7C39-7886-D7F7AAB13955}"/>
              </a:ext>
            </a:extLst>
          </p:cNvPr>
          <p:cNvSpPr txBox="1"/>
          <p:nvPr/>
        </p:nvSpPr>
        <p:spPr>
          <a:xfrm>
            <a:off x="1130548" y="1447177"/>
            <a:ext cx="4283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MDN web docs</a:t>
            </a:r>
            <a:endParaRPr lang="ko-KR" altLang="en-US" sz="4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2A232A1-3B80-478F-3AFF-670521F55352}"/>
              </a:ext>
            </a:extLst>
          </p:cNvPr>
          <p:cNvSpPr txBox="1"/>
          <p:nvPr/>
        </p:nvSpPr>
        <p:spPr>
          <a:xfrm>
            <a:off x="1153965" y="4847659"/>
            <a:ext cx="84376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태그들은 외울 필요 없음</a:t>
            </a:r>
            <a:r>
              <a:rPr lang="en-US" altLang="ko-KR" sz="2000" b="1" dirty="0"/>
              <a:t>!!</a:t>
            </a:r>
            <a:r>
              <a:rPr lang="ko-KR" altLang="en-US" sz="2000" b="1" dirty="0"/>
              <a:t> 그때 그때 찾아 쓰면 된다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4762B-34D2-CA2B-4132-E274D5758D25}"/>
              </a:ext>
            </a:extLst>
          </p:cNvPr>
          <p:cNvSpPr txBox="1"/>
          <p:nvPr/>
        </p:nvSpPr>
        <p:spPr>
          <a:xfrm>
            <a:off x="1142197" y="3720155"/>
            <a:ext cx="852315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hlinkClick r:id="rId4"/>
              </a:rPr>
              <a:t>https://developer.mozilla.org/ko/</a:t>
            </a:r>
            <a:endParaRPr lang="en-US" altLang="ko-KR" sz="2800" b="1" dirty="0"/>
          </a:p>
          <a:p>
            <a:endParaRPr lang="en-US" altLang="ko-KR" sz="4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4786AA-11BC-691F-7C6D-714445359500}"/>
              </a:ext>
            </a:extLst>
          </p:cNvPr>
          <p:cNvSpPr txBox="1"/>
          <p:nvPr/>
        </p:nvSpPr>
        <p:spPr>
          <a:xfrm>
            <a:off x="1071755" y="2302706"/>
            <a:ext cx="84376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HTML, CSS, JavaScript </a:t>
            </a:r>
            <a:r>
              <a:rPr lang="ko-KR" altLang="en-US" sz="2000" b="1" dirty="0"/>
              <a:t>와 같은 웹 표준을 다루는 개발자 커뮤니티가 관리하는 위키이다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다양한 주제의 웹 개발 자료를 담고 있다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7336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609186" y="959898"/>
            <a:ext cx="10958750" cy="5420852"/>
            <a:chOff x="1994848" y="750628"/>
            <a:chExt cx="8354704" cy="52293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관련 지식 </a:t>
            </a:r>
            <a:r>
              <a:rPr lang="en-US" altLang="ko-KR" sz="24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REVIEW</a:t>
            </a:r>
            <a:endParaRPr lang="ko-KR" altLang="en-US" sz="2400" b="1" spc="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5276F3-AA11-7C39-7886-D7F7AAB13955}"/>
              </a:ext>
            </a:extLst>
          </p:cNvPr>
          <p:cNvSpPr txBox="1"/>
          <p:nvPr/>
        </p:nvSpPr>
        <p:spPr>
          <a:xfrm>
            <a:off x="1130547" y="1447177"/>
            <a:ext cx="8994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Semantic vs Non-Semantic</a:t>
            </a:r>
            <a:endParaRPr lang="ko-KR" altLang="en-US" sz="4000" b="1" dirty="0"/>
          </a:p>
        </p:txBody>
      </p:sp>
      <p:pic>
        <p:nvPicPr>
          <p:cNvPr id="48" name="그래픽 47">
            <a:extLst>
              <a:ext uri="{FF2B5EF4-FFF2-40B4-BE49-F238E27FC236}">
                <a16:creationId xmlns:a16="http://schemas.microsoft.com/office/drawing/2014/main" id="{AC025ACA-D81B-1D3A-4737-4AB43FBC19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64485" y="2153697"/>
            <a:ext cx="5252970" cy="3926585"/>
          </a:xfrm>
          <a:prstGeom prst="rect">
            <a:avLst/>
          </a:prstGeom>
        </p:spPr>
      </p:pic>
      <p:sp>
        <p:nvSpPr>
          <p:cNvPr id="2" name="모서리가 둥근 직사각형 43">
            <a:extLst>
              <a:ext uri="{FF2B5EF4-FFF2-40B4-BE49-F238E27FC236}">
                <a16:creationId xmlns:a16="http://schemas.microsoft.com/office/drawing/2014/main" id="{2F43515A-E942-14C8-3297-BD111D1B5696}"/>
              </a:ext>
            </a:extLst>
          </p:cNvPr>
          <p:cNvSpPr/>
          <p:nvPr/>
        </p:nvSpPr>
        <p:spPr>
          <a:xfrm>
            <a:off x="7780445" y="3158263"/>
            <a:ext cx="2866282" cy="24214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둘 다 자체로는 아무런 기능을 하지 않는다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Semantic tag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는 태그에 의미를 부여해서 구조 파악을 쉽게 한다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11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8445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46" name="모서리가 둥근 직사각형 43">
            <a:extLst>
              <a:ext uri="{FF2B5EF4-FFF2-40B4-BE49-F238E27FC236}">
                <a16:creationId xmlns:a16="http://schemas.microsoft.com/office/drawing/2014/main" id="{7AABE3E9-A4C1-50DA-D8DA-B250B2C789F6}"/>
              </a:ext>
            </a:extLst>
          </p:cNvPr>
          <p:cNvSpPr/>
          <p:nvPr/>
        </p:nvSpPr>
        <p:spPr>
          <a:xfrm>
            <a:off x="4805549" y="5532377"/>
            <a:ext cx="7202998" cy="1140032"/>
          </a:xfrm>
          <a:prstGeom prst="roundRect">
            <a:avLst>
              <a:gd name="adj" fmla="val 75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hlinkClick r:id="rId4"/>
              </a:rPr>
              <a:t>https://parkjh7764.tistory.com/74</a:t>
            </a:r>
            <a:endParaRPr lang="ko-KR" altLang="en-US" sz="1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504508-3719-5815-1BDB-9299F4EACF4E}"/>
              </a:ext>
            </a:extLst>
          </p:cNvPr>
          <p:cNvSpPr txBox="1"/>
          <p:nvPr/>
        </p:nvSpPr>
        <p:spPr>
          <a:xfrm>
            <a:off x="442492" y="1228723"/>
            <a:ext cx="3762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spc="600" dirty="0"/>
              <a:t>Live</a:t>
            </a:r>
            <a:r>
              <a:rPr lang="ko-KR" altLang="en-US" sz="1800" b="1" spc="600" dirty="0"/>
              <a:t> </a:t>
            </a:r>
            <a:r>
              <a:rPr lang="en-US" altLang="ko-KR" sz="1800" b="1" spc="600" dirty="0"/>
              <a:t>server</a:t>
            </a:r>
            <a:r>
              <a:rPr lang="ko-KR" altLang="en-US" sz="1800" b="1" spc="600" dirty="0"/>
              <a:t> 설치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AF6BE274-875C-C3E1-6B56-9260C83C4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399" y="1977254"/>
            <a:ext cx="4359018" cy="3520745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E0E88201-9507-9BB8-F49D-1E7BDA12B6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3210" y="1321108"/>
            <a:ext cx="6195885" cy="41691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EEC520-815F-8E51-33CB-D96BF65FCF78}"/>
              </a:ext>
            </a:extLst>
          </p:cNvPr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600" dirty="0">
                <a:solidFill>
                  <a:schemeClr val="bg1"/>
                </a:solidFill>
              </a:rPr>
              <a:t>HTML </a:t>
            </a:r>
            <a:r>
              <a:rPr lang="ko-KR" altLang="en-US" sz="2400" b="1" spc="600" dirty="0">
                <a:solidFill>
                  <a:schemeClr val="bg1"/>
                </a:solidFill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313282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9596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4011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197220" y="243840"/>
            <a:ext cx="1731645" cy="678180"/>
          </a:xfrm>
          <a:prstGeom prst="rect">
            <a:avLst/>
          </a:prstGeom>
          <a:ln>
            <a:noFill/>
          </a:ln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B3B1AE4B-F2DC-C46A-7975-572188A5CFB8}"/>
              </a:ext>
            </a:extLst>
          </p:cNvPr>
          <p:cNvGrpSpPr/>
          <p:nvPr/>
        </p:nvGrpSpPr>
        <p:grpSpPr>
          <a:xfrm>
            <a:off x="2142449" y="5854526"/>
            <a:ext cx="8166996" cy="734772"/>
            <a:chOff x="1994848" y="750628"/>
            <a:chExt cx="8354704" cy="5229367"/>
          </a:xfrm>
        </p:grpSpPr>
        <p:sp>
          <p:nvSpPr>
            <p:cNvPr id="48" name="모서리가 둥근 직사각형 42">
              <a:extLst>
                <a:ext uri="{FF2B5EF4-FFF2-40B4-BE49-F238E27FC236}">
                  <a16:creationId xmlns:a16="http://schemas.microsoft.com/office/drawing/2014/main" id="{D8609A95-EBDA-7FEC-FA8D-AF594185826F}"/>
                </a:ext>
              </a:extLst>
            </p:cNvPr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43">
              <a:extLst>
                <a:ext uri="{FF2B5EF4-FFF2-40B4-BE49-F238E27FC236}">
                  <a16:creationId xmlns:a16="http://schemas.microsoft.com/office/drawing/2014/main" id="{3A809395-E365-EB75-EB9A-1AA68AAAD5E2}"/>
                </a:ext>
              </a:extLst>
            </p:cNvPr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Tx/>
                <a:buChar char="-"/>
              </a:pPr>
              <a:r>
                <a:rPr lang="en-US" altLang="ko-KR" dirty="0">
                  <a:solidFill>
                    <a:schemeClr val="bg2">
                      <a:lumMod val="10000"/>
                    </a:schemeClr>
                  </a:solidFill>
                </a:rPr>
                <a:t>Open</a:t>
              </a:r>
              <a:r>
                <a:rPr lang="ko-KR" altLang="en-US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2">
                      <a:lumMod val="10000"/>
                    </a:schemeClr>
                  </a:solidFill>
                </a:rPr>
                <a:t>with</a:t>
              </a:r>
              <a:r>
                <a:rPr lang="ko-KR" altLang="en-US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2">
                      <a:lumMod val="10000"/>
                    </a:schemeClr>
                  </a:solidFill>
                </a:rPr>
                <a:t>live</a:t>
              </a:r>
              <a:r>
                <a:rPr lang="ko-KR" altLang="en-US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2">
                      <a:lumMod val="10000"/>
                    </a:schemeClr>
                  </a:solidFill>
                </a:rPr>
                <a:t>server</a:t>
              </a:r>
              <a:r>
                <a:rPr lang="ko-KR" altLang="en-US" dirty="0">
                  <a:solidFill>
                    <a:schemeClr val="bg2">
                      <a:lumMod val="10000"/>
                    </a:schemeClr>
                  </a:solidFill>
                </a:rPr>
                <a:t> 실행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2B7FC5E-32C8-A71D-4968-8DAB0BAFA3F1}"/>
              </a:ext>
            </a:extLst>
          </p:cNvPr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600" dirty="0">
                <a:solidFill>
                  <a:schemeClr val="bg1"/>
                </a:solidFill>
              </a:rPr>
              <a:t>HTML </a:t>
            </a:r>
            <a:r>
              <a:rPr lang="ko-KR" altLang="en-US" sz="2400" b="1" spc="600" dirty="0">
                <a:solidFill>
                  <a:schemeClr val="bg1"/>
                </a:solidFill>
              </a:rPr>
              <a:t>실습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BE53154-40DB-666D-B1B1-733F1E696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441" y="1600881"/>
            <a:ext cx="4615125" cy="38135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71205C-C92C-6F67-E9EE-CBD8C4EC9ACD}"/>
              </a:ext>
            </a:extLst>
          </p:cNvPr>
          <p:cNvSpPr txBox="1"/>
          <p:nvPr/>
        </p:nvSpPr>
        <p:spPr>
          <a:xfrm>
            <a:off x="3000361" y="4574622"/>
            <a:ext cx="1113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</a:rPr>
              <a:t>초기화면</a:t>
            </a:r>
            <a:endParaRPr lang="ko-KR" altLang="en-US" dirty="0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D4FEA86D-32FB-8738-0A0A-562BC9017F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161" y="1328025"/>
            <a:ext cx="4598968" cy="4402888"/>
          </a:xfrm>
          <a:prstGeom prst="rect">
            <a:avLst/>
          </a:prstGeom>
        </p:spPr>
      </p:pic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E9C754D-77A9-882D-3DF7-9A6861D95892}"/>
              </a:ext>
            </a:extLst>
          </p:cNvPr>
          <p:cNvCxnSpPr>
            <a:cxnSpLocks/>
          </p:cNvCxnSpPr>
          <p:nvPr/>
        </p:nvCxnSpPr>
        <p:spPr>
          <a:xfrm flipH="1">
            <a:off x="9436569" y="3995362"/>
            <a:ext cx="420203" cy="73411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A497812-DE61-9C7C-BD40-40B4B61ACA47}"/>
              </a:ext>
            </a:extLst>
          </p:cNvPr>
          <p:cNvSpPr txBox="1"/>
          <p:nvPr/>
        </p:nvSpPr>
        <p:spPr>
          <a:xfrm>
            <a:off x="9796461" y="3621618"/>
            <a:ext cx="1113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093531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609186" y="959898"/>
            <a:ext cx="10958750" cy="5420852"/>
            <a:chOff x="1994848" y="750628"/>
            <a:chExt cx="8354704" cy="52293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실습 태그 설명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5276F3-AA11-7C39-7886-D7F7AAB13955}"/>
              </a:ext>
            </a:extLst>
          </p:cNvPr>
          <p:cNvSpPr txBox="1"/>
          <p:nvPr/>
        </p:nvSpPr>
        <p:spPr>
          <a:xfrm>
            <a:off x="1130547" y="1447177"/>
            <a:ext cx="899403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&lt;h1&gt; ~ &lt;h6&gt; : </a:t>
            </a:r>
            <a:r>
              <a:rPr lang="ko-KR" altLang="en-US" sz="2000" b="1" dirty="0"/>
              <a:t>총 </a:t>
            </a:r>
            <a:r>
              <a:rPr lang="en-US" altLang="ko-KR" sz="2000" b="1" dirty="0"/>
              <a:t>6</a:t>
            </a:r>
            <a:r>
              <a:rPr lang="ko-KR" altLang="en-US" sz="2000" b="1" dirty="0"/>
              <a:t>단계로 제목을 나타낸다</a:t>
            </a:r>
            <a:r>
              <a:rPr lang="en-US" altLang="ko-KR" sz="2000" b="1" dirty="0"/>
              <a:t>. &lt;h1&gt;</a:t>
            </a:r>
            <a:r>
              <a:rPr lang="ko-KR" altLang="en-US" sz="2000" b="1" dirty="0"/>
              <a:t>이 가장 높다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&lt;p&gt; : </a:t>
            </a:r>
            <a:r>
              <a:rPr lang="ko-KR" altLang="en-US" sz="2000" b="1" dirty="0"/>
              <a:t>하나의 문단을 나타낸다</a:t>
            </a:r>
            <a:r>
              <a:rPr lang="en-US" altLang="ko-KR" sz="2000" b="1" dirty="0"/>
              <a:t>.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&lt;a&gt; : </a:t>
            </a:r>
            <a:r>
              <a:rPr lang="en-US" altLang="ko-KR" sz="2000" b="1" dirty="0" err="1"/>
              <a:t>href</a:t>
            </a:r>
            <a:r>
              <a:rPr lang="ko-KR" altLang="en-US" sz="2000" b="1" dirty="0"/>
              <a:t> 특성을 통해 </a:t>
            </a:r>
            <a:r>
              <a:rPr lang="en-US" altLang="ko-KR" sz="2000" b="1" dirty="0"/>
              <a:t>URL</a:t>
            </a:r>
            <a:r>
              <a:rPr lang="ko-KR" altLang="en-US" sz="2000" b="1" dirty="0"/>
              <a:t>로 연결할 수 있는 하이퍼링크를 만든다</a:t>
            </a:r>
            <a:r>
              <a:rPr lang="en-US" altLang="ko-KR" sz="2000" b="1" dirty="0"/>
              <a:t>.</a:t>
            </a:r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&lt;</a:t>
            </a:r>
            <a:r>
              <a:rPr lang="en-US" altLang="ko-KR" sz="2000" b="1" dirty="0" err="1"/>
              <a:t>hr</a:t>
            </a:r>
            <a:r>
              <a:rPr lang="en-US" altLang="ko-KR" sz="2000" b="1" dirty="0"/>
              <a:t>&gt; : </a:t>
            </a:r>
            <a:r>
              <a:rPr lang="ko-KR" altLang="en-US" sz="2000" b="1" dirty="0"/>
              <a:t>가로줄을 그어준다</a:t>
            </a:r>
            <a:r>
              <a:rPr lang="en-US" altLang="ko-KR" sz="2000" b="1" dirty="0"/>
              <a:t>.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&lt;b&gt; : </a:t>
            </a:r>
            <a:r>
              <a:rPr lang="ko-KR" altLang="en-US" sz="2000" b="1" dirty="0"/>
              <a:t>문자를 굵은 글씨로 강조한다</a:t>
            </a:r>
            <a:r>
              <a:rPr lang="en-US" altLang="ko-KR" sz="2000" b="1" dirty="0"/>
              <a:t>.	    &lt;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&gt; : </a:t>
            </a:r>
            <a:r>
              <a:rPr lang="ko-KR" altLang="en-US" sz="2000" b="1" dirty="0"/>
              <a:t>문자에 기울기를 준다</a:t>
            </a:r>
            <a:r>
              <a:rPr lang="en-US" altLang="ko-KR" sz="2000" b="1" dirty="0"/>
              <a:t>.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&lt;u&gt; : </a:t>
            </a:r>
            <a:r>
              <a:rPr lang="ko-KR" altLang="en-US" sz="2000" b="1" dirty="0"/>
              <a:t>문자에 밑줄을 그려준다</a:t>
            </a:r>
            <a:r>
              <a:rPr lang="en-US" altLang="ko-KR" sz="2000" b="1" dirty="0"/>
              <a:t>.		    &lt;</a:t>
            </a:r>
            <a:r>
              <a:rPr lang="en-US" altLang="ko-KR" sz="2000" b="1" dirty="0" err="1"/>
              <a:t>br</a:t>
            </a:r>
            <a:r>
              <a:rPr lang="en-US" altLang="ko-KR" sz="2000" b="1" dirty="0"/>
              <a:t>&gt; : </a:t>
            </a:r>
            <a:r>
              <a:rPr lang="ko-KR" altLang="en-US" sz="2000" b="1" dirty="0"/>
              <a:t>줄을 바꿔준다</a:t>
            </a:r>
            <a:r>
              <a:rPr lang="en-US" altLang="ko-KR" sz="2000" b="1" dirty="0"/>
              <a:t>.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1C942D69-27EE-BFAE-C067-7352FDDF9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737" y="3121633"/>
            <a:ext cx="66198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13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10494</TotalTime>
  <Words>852</Words>
  <Application>Microsoft Office PowerPoint</Application>
  <PresentationFormat>와이드스크린</PresentationFormat>
  <Paragraphs>133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MASTER</dc:creator>
  <cp:lastModifiedBy>우현 정</cp:lastModifiedBy>
  <cp:revision>30</cp:revision>
  <dcterms:created xsi:type="dcterms:W3CDTF">2023-02-07T08:27:46Z</dcterms:created>
  <dcterms:modified xsi:type="dcterms:W3CDTF">2024-03-31T12:08:17Z</dcterms:modified>
</cp:coreProperties>
</file>