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301" r:id="rId24"/>
    <p:sldId id="30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7248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722" y="10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0" y="-60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15836641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캠핑장 예약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1.0.0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z="900" dirty="0"/>
              <a:t>놀 者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z="900" dirty="0"/>
              <a:t>놀 者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z="900" dirty="0"/>
              <a:t>놀 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놀 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8.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목록 조회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235EEB-B761-4551-8B83-32C2AAB10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8" y="2047610"/>
            <a:ext cx="8857224" cy="276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9.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정보 조회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16A88E-B33C-4C6D-8630-7364F656F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3" y="1819037"/>
            <a:ext cx="8848514" cy="32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7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10.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정보 수정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9F17E6E5-517D-4611-B89A-97DF098AF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3" y="2043647"/>
            <a:ext cx="8848514" cy="277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2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11.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정보 삭제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78DA49F-DB3F-4056-824F-157DA47B5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3" y="2039437"/>
            <a:ext cx="8848514" cy="277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8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12.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검색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6EBEBB-FB92-464B-B60F-150F2A148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3" y="1965669"/>
            <a:ext cx="8848514" cy="292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9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13.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고객 예약 조회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수정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취소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600168-AFC4-4571-A172-EEC9954FD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9" y="1185277"/>
            <a:ext cx="8817602" cy="51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8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14.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업주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예약 조회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승인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거절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67EA27-E566-4A79-85B0-94AD80A63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0" y="1185277"/>
            <a:ext cx="8811780" cy="51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25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15.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예약 수정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270127-CEF6-4D4B-95F5-83F1C125D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3" y="1185277"/>
            <a:ext cx="8815794" cy="51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08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16.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예약 거절 사유 작성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1BB32F-8BF4-4CF1-A501-3FF1A666F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4" y="1185277"/>
            <a:ext cx="8828712" cy="508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61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17.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결제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9E7825-D7B2-408E-A3F9-42839D917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3" y="1185277"/>
            <a:ext cx="8795513" cy="518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7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767811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2021/05/31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18.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게시글 등록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D49F92-B8F4-4C81-BF4D-9EFFDBC0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10" y="1185277"/>
            <a:ext cx="8708571" cy="451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19.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게시글 작성 화면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B0BDB7-4491-4FCB-8D2C-E4C250FA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67" y="1185277"/>
            <a:ext cx="8406841" cy="406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44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회원가입을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DC8D8C-70A4-4F87-BBF9-2F39A5B16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4" y="1238136"/>
            <a:ext cx="8556771" cy="43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20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UC002: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아이디를 찾는다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DC05D2-A407-4284-94E2-ACE3C88D7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7" y="1185278"/>
            <a:ext cx="8598685" cy="466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30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비밀번호를 찾는다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8EF4CB-7FD5-4361-ABDC-5B76BBC96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3" y="1185277"/>
            <a:ext cx="8447714" cy="45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47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UC004: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회원 탈퇴를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AB7396-E18D-45AE-A3A0-E3039B1D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7" y="1362722"/>
            <a:ext cx="8785245" cy="413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51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UC005: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로그인을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44040B-4561-403E-A6FD-69DBD3499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77" y="1185277"/>
            <a:ext cx="6199846" cy="2381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BE1F8-CC97-4ED5-BC10-747F9A504BBD}"/>
              </a:ext>
            </a:extLst>
          </p:cNvPr>
          <p:cNvSpPr txBox="1"/>
          <p:nvPr/>
        </p:nvSpPr>
        <p:spPr>
          <a:xfrm>
            <a:off x="234510" y="3566675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UC006: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로그아웃을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462829-8103-4E7C-82C2-7B4D5770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01" y="3874452"/>
            <a:ext cx="5597598" cy="233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70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UC007: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회원정보를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0DB61C-9688-4835-ACF5-C68D5C2D3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71" y="1185277"/>
            <a:ext cx="6052657" cy="23827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E5C1B9-D3A2-48ED-9620-DAE854923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813" y="3875800"/>
            <a:ext cx="6190374" cy="2382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09" y="3568024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UC008: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회원정보를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0715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UC009: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정보를 등록한다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09" y="3568024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UC010: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목록을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205F02-5624-4F0A-A14B-7E1C52979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93" y="3875801"/>
            <a:ext cx="7456414" cy="24038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7339EF-B3DE-426D-8513-37363BEE5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8" y="1223523"/>
            <a:ext cx="8857224" cy="225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24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정보를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09" y="3568024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UC012: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정보를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CFF477-57B6-48F4-9E5B-A143DE1F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93" y="1185058"/>
            <a:ext cx="6776413" cy="2382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472CD5-B281-4C25-801D-2B0A988B3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2" y="4006658"/>
            <a:ext cx="8848514" cy="201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4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643E67-A81B-4A23-BDF7-832DDB2FD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11" y="1185277"/>
            <a:ext cx="8674977" cy="25274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15C1D2-1DD2-47EC-A39E-2C118D9E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0" y="3712756"/>
            <a:ext cx="8674977" cy="25274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로그인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로그아웃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정보를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09" y="3568024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UC014: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검색한다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972155-5F03-46EA-97FC-56F9763F8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24" y="3875801"/>
            <a:ext cx="7105148" cy="24820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852ACF-D7A9-4E83-BA6D-BC6B1FB6F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53" y="1185277"/>
            <a:ext cx="6750490" cy="238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55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UC015: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예약을 신청한다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09" y="3568024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UC016: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예약을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4828C2-0B35-41FA-B6AF-5411CDC88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7" y="1185278"/>
            <a:ext cx="8179266" cy="23827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CB0556-391B-4441-898D-68336EA75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5" y="3875801"/>
            <a:ext cx="7876530" cy="245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71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UC017: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예약을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E5191-657B-468B-B1BF-6865BC983D14}"/>
              </a:ext>
            </a:extLst>
          </p:cNvPr>
          <p:cNvSpPr txBox="1"/>
          <p:nvPr/>
        </p:nvSpPr>
        <p:spPr>
          <a:xfrm>
            <a:off x="234510" y="3210746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UC018: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예약을 승인한다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5FD06D-AB60-4D6E-B778-71639CF2E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6" y="1185277"/>
            <a:ext cx="8860508" cy="20254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89D9EF-18E8-443E-8741-27B4B8CA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09" y="3518523"/>
            <a:ext cx="5486782" cy="279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57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UC019: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예약을 취소한다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32DA63-1657-40C0-8E06-5F575B8A2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195512"/>
            <a:ext cx="84010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57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UC020: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게시판을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B5AF04-611F-47EC-84AE-BC9580CE4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72" y="1185277"/>
            <a:ext cx="6615855" cy="48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91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글을 등록한다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9CF309-FF3F-4C0B-B3D6-FBC940819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" y="1463216"/>
            <a:ext cx="8516983" cy="393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95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UC022: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글을 조회한다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CE5A2F-BA1B-4F3A-9868-A1F2BD75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15" y="1223200"/>
            <a:ext cx="7638369" cy="441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11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글을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DCAD42-0442-4F69-AC4C-D26C20FE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2" y="1185277"/>
            <a:ext cx="7380515" cy="23592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1E66F9-4CD5-4237-B7E5-E43F0F63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22" y="3848400"/>
            <a:ext cx="5777604" cy="223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ACD19-77F0-45F9-99D9-EC52D21AA962}"/>
              </a:ext>
            </a:extLst>
          </p:cNvPr>
          <p:cNvSpPr txBox="1"/>
          <p:nvPr/>
        </p:nvSpPr>
        <p:spPr>
          <a:xfrm>
            <a:off x="234509" y="3540623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UC024: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글을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9750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UC026: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댓글을 작성한다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ACD19-77F0-45F9-99D9-EC52D21AA962}"/>
              </a:ext>
            </a:extLst>
          </p:cNvPr>
          <p:cNvSpPr txBox="1"/>
          <p:nvPr/>
        </p:nvSpPr>
        <p:spPr>
          <a:xfrm>
            <a:off x="234509" y="3540623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UC027: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댓글을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72A199-9B33-490A-B52A-983207C9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41" y="1185277"/>
            <a:ext cx="7537117" cy="23019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B3E1A6-C74E-4266-997F-4251DCCE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4" y="3848400"/>
            <a:ext cx="8171391" cy="21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04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UC028: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댓글을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ACD19-77F0-45F9-99D9-EC52D21AA962}"/>
              </a:ext>
            </a:extLst>
          </p:cNvPr>
          <p:cNvSpPr txBox="1"/>
          <p:nvPr/>
        </p:nvSpPr>
        <p:spPr>
          <a:xfrm>
            <a:off x="234509" y="3540623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UC029: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이용 대금을 지불한다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4F00F6-1DD2-465C-8D64-F0F694FC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90" y="1185277"/>
            <a:ext cx="6678018" cy="23271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5351CF-FEB1-44DF-8366-5DDB38A8A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7" y="3848400"/>
            <a:ext cx="4429743" cy="24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2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회원가입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8CEDEE-0D7E-41D4-B813-27C0B6799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4" y="1185277"/>
            <a:ext cx="8855292" cy="49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36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UC030: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이용 후기를 작성한다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ACD19-77F0-45F9-99D9-EC52D21AA962}"/>
              </a:ext>
            </a:extLst>
          </p:cNvPr>
          <p:cNvSpPr txBox="1"/>
          <p:nvPr/>
        </p:nvSpPr>
        <p:spPr>
          <a:xfrm>
            <a:off x="234509" y="3540623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UC031: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이용 후기를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89B3F2-47B7-4AE0-A054-1DD28ABF0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37" y="1185277"/>
            <a:ext cx="7427526" cy="23553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33FD4C-67A0-4A33-AFFB-1F54AFF7C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15" y="3848400"/>
            <a:ext cx="8223970" cy="244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61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UC032: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이용 후기를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B60E9F-FB33-4FEF-825D-73977E33E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6" y="2277094"/>
            <a:ext cx="8804367" cy="23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5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회원탈퇴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896C6F-9AB7-47DC-BD55-EC8C0EF1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7" y="1185277"/>
            <a:ext cx="8795506" cy="455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4.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회원정보 조회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수정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AAEBAD-F5D1-4E7B-8DCD-206457014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10" y="1185277"/>
            <a:ext cx="8534400" cy="26219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B34213-6588-4C8D-99E6-CDDB891CE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7" y="3807239"/>
            <a:ext cx="7137606" cy="252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8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5.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아이디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비밀번호 찾기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0A7190-E00F-44F9-8765-C1137D0E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77" y="1185276"/>
            <a:ext cx="8622446" cy="432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4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6.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메인 화면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 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게시판 화면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EC914F-8BF7-47FA-8792-BF68EC44F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26" y="3429000"/>
            <a:ext cx="7348947" cy="28840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72C504-DEDA-49AA-BEA2-985C91A9D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379" y="1215711"/>
            <a:ext cx="2089240" cy="221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3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놀 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6DBC9-A78B-460B-881D-A02157B1D3E5}"/>
              </a:ext>
            </a:extLst>
          </p:cNvPr>
          <p:cNvSpPr txBox="1"/>
          <p:nvPr/>
        </p:nvSpPr>
        <p:spPr>
          <a:xfrm>
            <a:off x="234510" y="877500"/>
            <a:ext cx="330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7.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34" charset="-127"/>
              </a:rPr>
              <a:t>캠핑장 정보 등록 클래스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34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02DA5A8-D861-4FF3-B005-54CEF3CA1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3" y="2043647"/>
            <a:ext cx="8848514" cy="277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1443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5536</TotalTime>
  <Words>388</Words>
  <Application>Microsoft Office PowerPoint</Application>
  <PresentationFormat>화면 슬라이드 쇼(4:3)</PresentationFormat>
  <Paragraphs>101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정한수</cp:lastModifiedBy>
  <cp:revision>515</cp:revision>
  <cp:lastPrinted>2001-07-23T08:42:52Z</cp:lastPrinted>
  <dcterms:created xsi:type="dcterms:W3CDTF">2011-02-22T01:37:12Z</dcterms:created>
  <dcterms:modified xsi:type="dcterms:W3CDTF">2021-05-31T08:44:46Z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