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07" r:id="rId4"/>
    <p:sldId id="309" r:id="rId5"/>
    <p:sldId id="274" r:id="rId6"/>
    <p:sldId id="308" r:id="rId7"/>
    <p:sldId id="305" r:id="rId8"/>
    <p:sldId id="282" r:id="rId9"/>
    <p:sldId id="301" r:id="rId10"/>
    <p:sldId id="30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724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722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-60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583664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놀 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비밀번호를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EF4CB-7FD5-4361-ABDC-5B76BBC9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" y="1185277"/>
            <a:ext cx="8447714" cy="4557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1CFC26-4BF0-4057-B558-E7DC447473C3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4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 탈퇴를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B7396-E18D-45AE-A3A0-E3039B1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7" y="1362722"/>
            <a:ext cx="8785245" cy="41325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57D33D-5434-47EC-B788-004D49740E5E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5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로그인을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4040B-4561-403E-A6FD-69DBD349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77" y="1185277"/>
            <a:ext cx="5927013" cy="2276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BE1F8-CC97-4ED5-BC10-747F9A504BBD}"/>
              </a:ext>
            </a:extLst>
          </p:cNvPr>
          <p:cNvSpPr txBox="1"/>
          <p:nvPr/>
        </p:nvSpPr>
        <p:spPr>
          <a:xfrm>
            <a:off x="234510" y="3566675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로그아웃을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99451-F863-4603-882B-494C21FB69C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87F717-6D4F-4F54-A600-53A3073C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77" y="3866063"/>
            <a:ext cx="5927013" cy="24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DB61C-9688-4835-ACF5-C68D5C2D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1" y="1185277"/>
            <a:ext cx="6052657" cy="2382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5C1B9-D3A2-48ED-9620-DAE85492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13" y="3875800"/>
            <a:ext cx="6190374" cy="2382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614F84-915C-472C-9D69-036702107C2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1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목록을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205F02-5624-4F0A-A14B-7E1C5297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3" y="3875801"/>
            <a:ext cx="7456414" cy="24038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339EF-B3DE-426D-8513-37363BEE5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" y="1223523"/>
            <a:ext cx="8857224" cy="22521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66DFEA-D62F-4648-8472-DA2130220A4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72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CFF477-57B6-48F4-9E5B-A143DE1F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93" y="1185058"/>
            <a:ext cx="6776413" cy="238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472CD5-B281-4C25-801D-2B0A988B3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2" y="4006658"/>
            <a:ext cx="8848514" cy="20190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201417-AFEF-4B7C-BA6B-2077BCEBB837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4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72155-5F03-46EA-97FC-56F9763F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4" y="3875801"/>
            <a:ext cx="7105148" cy="2482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852ACF-D7A9-4E83-BA6D-BC6B1FB6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3" y="1185277"/>
            <a:ext cx="6750490" cy="23882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3DB740-D59A-4B17-9BAF-7CDAA26C6B44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25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신청한다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B4AC20-B33E-487B-ABFD-CE52FA121A8D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96A057-F3A0-4527-9C01-EA53E1378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" y="1185277"/>
            <a:ext cx="8909490" cy="2323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A24C4E-C052-4E14-9706-9ABB637C6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9" y="3875801"/>
            <a:ext cx="7642562" cy="24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10" y="3210746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승인한다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13B357-1B7F-40C7-A309-1E9E674A47C4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BA16-E237-4958-AE14-812E509BB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" y="1173934"/>
            <a:ext cx="8690994" cy="17403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AE9C2E-F0D8-4894-85DD-36D246F17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25" y="3518523"/>
            <a:ext cx="5830349" cy="27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5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취소한다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B26648-9499-403E-A9C8-3B4EBBBEA362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7C18CD3-8B84-4758-97CC-7A72EB1B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2328862"/>
            <a:ext cx="8220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22975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2021/05/31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2021/06/19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CampingSiteInfoShow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reservationSystem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후기 관련 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노홍석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2021/06/20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간소화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윤윤호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2021/06/20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 관련 시퀀스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게시판을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5AF04-611F-47EC-84AE-BC9580CE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2" y="1185277"/>
            <a:ext cx="6615855" cy="48893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16B8E5-7E0C-47CE-9420-163653598A72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9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CF309-FF3F-4C0B-B3D6-FBC9408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463216"/>
            <a:ext cx="8516983" cy="39315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999E4C-FCE7-4D17-A170-9FD7E149B1C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59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E5A2F-BA1B-4F3A-9868-A1F2BD75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5" y="1223200"/>
            <a:ext cx="7638369" cy="4411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6B761A-004E-4B82-AD11-61C1E341BA2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1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CAD42-0442-4F69-AC4C-D26C20F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185277"/>
            <a:ext cx="7380515" cy="2359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E66F9-4CD5-4237-B7E5-E43F0F63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22" y="3848400"/>
            <a:ext cx="5777604" cy="223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174F1-34F0-430D-9AFA-F968EC5221E6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5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72A199-9B33-490A-B52A-983207C9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1" y="1185277"/>
            <a:ext cx="7537117" cy="2301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B3E1A6-C74E-4266-997F-4251DCCE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" y="3848400"/>
            <a:ext cx="8171391" cy="2157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A37266-48C5-4BC2-B627-162B69D863CB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0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대금을 지불한다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4F00F6-1DD2-465C-8D64-F0F694FC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90" y="1185277"/>
            <a:ext cx="6678018" cy="2327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5351CF-FEB1-44DF-8366-5DDB38A8A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7" y="3848400"/>
            <a:ext cx="4429743" cy="24177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B22192-FB82-4AE8-9B5B-E207C193C62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9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E7F27-60E7-4340-ADFF-0ED4087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3" y="1264990"/>
            <a:ext cx="8624648" cy="2275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335F5-EDDD-4913-9E27-C8C6A520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8" y="3995317"/>
            <a:ext cx="8624647" cy="20613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11516-74E4-49F4-A9E0-E874A8175FB7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86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C52B3-BDD9-49D0-9CA8-6A362354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4" y="2128248"/>
            <a:ext cx="8608993" cy="2601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F9D87E-C725-4D29-B056-EDA5763E92EA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A1F359-0739-4A50-96BB-37A442E8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F4282B-DC85-4549-BDA2-E28CCAE633CD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사용자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E31BC0-825E-4E29-8F72-97C00F04A0CE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C4FBEF-F8F7-46D5-AE1F-A1D95C59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7" y="1185277"/>
            <a:ext cx="7021585" cy="51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4C4CE5-B7BB-402B-B617-3BCE4368B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DBD580-262A-44C0-80C0-4291F612211E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1AFC2-D636-4AA8-A64C-99F553765B0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95112-20AA-4C08-A428-E122D5F08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" y="1385150"/>
            <a:ext cx="8875552" cy="42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예약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53227A-4D3F-4AAD-B7B6-04D682AB860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3D04AC-658D-44F5-9258-0E05CD7DC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" y="1683830"/>
            <a:ext cx="8867163" cy="34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5CC587F-15A8-4421-807A-99C867876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70484-CD45-4A42-9AAE-FE2C1406FEB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게시글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747D02-04C4-4E7C-8528-5BB729A3CA1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48B3F-957D-46A1-9764-6E302C05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28" y="1185277"/>
            <a:ext cx="6790571" cy="51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1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C0FD276-2475-408E-8668-14FD4722D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z="900"/>
              <a:t>놀 者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FC556-812C-459D-809B-7F1CEDF85F04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후기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B09D9-2295-4843-ADDF-6FBEE42FEC88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111C99-B01C-4030-9961-4625A310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8" y="1996581"/>
            <a:ext cx="8784804" cy="24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회원가입을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C8D8C-70A4-4F87-BBF9-2F39A5B1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" y="1238136"/>
            <a:ext cx="8556771" cy="43817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0AED0F-93A5-4EB7-B2E4-9C6A23A070B1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52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아이디를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C05D2-A407-4284-94E2-ACE3C88D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" y="1185278"/>
            <a:ext cx="8598685" cy="466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9B3D00-6700-4212-92AF-9BD44AB17960}"/>
              </a:ext>
            </a:extLst>
          </p:cNvPr>
          <p:cNvSpPr/>
          <p:nvPr/>
        </p:nvSpPr>
        <p:spPr bwMode="auto">
          <a:xfrm>
            <a:off x="7013196" y="436228"/>
            <a:ext cx="520118" cy="24328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 1.0.3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83015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5954</TotalTime>
  <Words>350</Words>
  <Application>Microsoft Office PowerPoint</Application>
  <PresentationFormat>화면 슬라이드 쇼(4:3)</PresentationFormat>
  <Paragraphs>112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최종현</cp:lastModifiedBy>
  <cp:revision>540</cp:revision>
  <cp:lastPrinted>2001-07-23T08:42:52Z</cp:lastPrinted>
  <dcterms:created xsi:type="dcterms:W3CDTF">2011-02-22T01:37:12Z</dcterms:created>
  <dcterms:modified xsi:type="dcterms:W3CDTF">2021-06-20T13:08:59Z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