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7" r:id="rId9"/>
    <p:sldId id="303" r:id="rId10"/>
    <p:sldId id="304" r:id="rId11"/>
    <p:sldId id="274" r:id="rId12"/>
    <p:sldId id="280" r:id="rId13"/>
    <p:sldId id="281" r:id="rId14"/>
    <p:sldId id="305" r:id="rId15"/>
    <p:sldId id="282" r:id="rId16"/>
    <p:sldId id="301" r:id="rId17"/>
    <p:sldId id="30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4DEC8-DA53-4D37-BF5F-E91816F24012}" v="5" dt="2021-06-19T14:11:24.730"/>
    <p1510:client id="{BE5268C2-6E61-46FB-B5CC-7A8A359EB937}" v="15" dt="2021-06-19T17:09:12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724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536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-60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은주" userId="d2016a75866043b8" providerId="LiveId" clId="{BE5268C2-6E61-46FB-B5CC-7A8A359EB937}"/>
    <pc:docChg chg="custSel delSld modSld">
      <pc:chgData name="노 은주" userId="d2016a75866043b8" providerId="LiveId" clId="{BE5268C2-6E61-46FB-B5CC-7A8A359EB937}" dt="2021-06-19T17:09:12.872" v="96"/>
      <pc:docMkLst>
        <pc:docMk/>
      </pc:docMkLst>
      <pc:sldChg chg="addSp delSp modSp mod">
        <pc:chgData name="노 은주" userId="d2016a75866043b8" providerId="LiveId" clId="{BE5268C2-6E61-46FB-B5CC-7A8A359EB937}" dt="2021-06-19T17:08:44.823" v="78" actId="14100"/>
        <pc:sldMkLst>
          <pc:docMk/>
          <pc:sldMk cId="2694283142" sldId="274"/>
        </pc:sldMkLst>
        <pc:spChg chg="mod">
          <ac:chgData name="노 은주" userId="d2016a75866043b8" providerId="LiveId" clId="{BE5268C2-6E61-46FB-B5CC-7A8A359EB937}" dt="2021-06-19T17:07:26.888" v="73" actId="6549"/>
          <ac:spMkLst>
            <pc:docMk/>
            <pc:sldMk cId="2694283142" sldId="274"/>
            <ac:spMk id="3" creationId="{4676DBC9-A78B-460B-881D-A02157B1D3E5}"/>
          </ac:spMkLst>
        </pc:spChg>
        <pc:picChg chg="del">
          <ac:chgData name="노 은주" userId="d2016a75866043b8" providerId="LiveId" clId="{BE5268C2-6E61-46FB-B5CC-7A8A359EB937}" dt="2021-06-19T17:07:08.169" v="4" actId="478"/>
          <ac:picMkLst>
            <pc:docMk/>
            <pc:sldMk cId="2694283142" sldId="274"/>
            <ac:picMk id="6" creationId="{FBB7B036-468F-4EA9-AECA-B9B075F78194}"/>
          </ac:picMkLst>
        </pc:picChg>
        <pc:picChg chg="add mod">
          <ac:chgData name="노 은주" userId="d2016a75866043b8" providerId="LiveId" clId="{BE5268C2-6E61-46FB-B5CC-7A8A359EB937}" dt="2021-06-19T17:08:44.823" v="78" actId="14100"/>
          <ac:picMkLst>
            <pc:docMk/>
            <pc:sldMk cId="2694283142" sldId="274"/>
            <ac:picMk id="7" creationId="{3937048D-A0FE-4F30-8ADB-55E44C40463A}"/>
          </ac:picMkLst>
        </pc:picChg>
      </pc:sldChg>
      <pc:sldChg chg="del">
        <pc:chgData name="노 은주" userId="d2016a75866043b8" providerId="LiveId" clId="{BE5268C2-6E61-46FB-B5CC-7A8A359EB937}" dt="2021-06-19T17:06:58.270" v="0" actId="47"/>
        <pc:sldMkLst>
          <pc:docMk/>
          <pc:sldMk cId="477225375" sldId="275"/>
        </pc:sldMkLst>
      </pc:sldChg>
      <pc:sldChg chg="del">
        <pc:chgData name="노 은주" userId="d2016a75866043b8" providerId="LiveId" clId="{BE5268C2-6E61-46FB-B5CC-7A8A359EB937}" dt="2021-06-19T17:07:00.416" v="1" actId="47"/>
        <pc:sldMkLst>
          <pc:docMk/>
          <pc:sldMk cId="1382808191" sldId="276"/>
        </pc:sldMkLst>
      </pc:sldChg>
      <pc:sldChg chg="del">
        <pc:chgData name="노 은주" userId="d2016a75866043b8" providerId="LiveId" clId="{BE5268C2-6E61-46FB-B5CC-7A8A359EB937}" dt="2021-06-19T17:07:01.400" v="2" actId="47"/>
        <pc:sldMkLst>
          <pc:docMk/>
          <pc:sldMk cId="1505761477" sldId="277"/>
        </pc:sldMkLst>
      </pc:sldChg>
      <pc:sldChg chg="del">
        <pc:chgData name="노 은주" userId="d2016a75866043b8" providerId="LiveId" clId="{BE5268C2-6E61-46FB-B5CC-7A8A359EB937}" dt="2021-06-19T17:07:04.150" v="3" actId="47"/>
        <pc:sldMkLst>
          <pc:docMk/>
          <pc:sldMk cId="1075270509" sldId="278"/>
        </pc:sldMkLst>
      </pc:sldChg>
      <pc:sldChg chg="modSp mod">
        <pc:chgData name="노 은주" userId="d2016a75866043b8" providerId="LiveId" clId="{BE5268C2-6E61-46FB-B5CC-7A8A359EB937}" dt="2021-06-19T17:09:06.394" v="88"/>
        <pc:sldMkLst>
          <pc:docMk/>
          <pc:sldMk cId="24448301" sldId="280"/>
        </pc:sldMkLst>
        <pc:spChg chg="mod">
          <ac:chgData name="노 은주" userId="d2016a75866043b8" providerId="LiveId" clId="{BE5268C2-6E61-46FB-B5CC-7A8A359EB937}" dt="2021-06-19T17:09:06.394" v="88"/>
          <ac:spMkLst>
            <pc:docMk/>
            <pc:sldMk cId="24448301" sldId="280"/>
            <ac:spMk id="3" creationId="{4676DBC9-A78B-460B-881D-A02157B1D3E5}"/>
          </ac:spMkLst>
        </pc:spChg>
      </pc:sldChg>
      <pc:sldChg chg="modSp mod">
        <pc:chgData name="노 은주" userId="d2016a75866043b8" providerId="LiveId" clId="{BE5268C2-6E61-46FB-B5CC-7A8A359EB937}" dt="2021-06-19T17:09:09.622" v="92"/>
        <pc:sldMkLst>
          <pc:docMk/>
          <pc:sldMk cId="2316844513" sldId="281"/>
        </pc:sldMkLst>
        <pc:spChg chg="mod">
          <ac:chgData name="노 은주" userId="d2016a75866043b8" providerId="LiveId" clId="{BE5268C2-6E61-46FB-B5CC-7A8A359EB937}" dt="2021-06-19T17:09:09.622" v="92"/>
          <ac:spMkLst>
            <pc:docMk/>
            <pc:sldMk cId="2316844513" sldId="281"/>
            <ac:spMk id="3" creationId="{4676DBC9-A78B-460B-881D-A02157B1D3E5}"/>
          </ac:spMkLst>
        </pc:spChg>
      </pc:sldChg>
      <pc:sldChg chg="modSp mod">
        <pc:chgData name="노 은주" userId="d2016a75866043b8" providerId="LiveId" clId="{BE5268C2-6E61-46FB-B5CC-7A8A359EB937}" dt="2021-06-19T17:09:12.872" v="96"/>
        <pc:sldMkLst>
          <pc:docMk/>
          <pc:sldMk cId="3072079395" sldId="305"/>
        </pc:sldMkLst>
        <pc:spChg chg="mod">
          <ac:chgData name="노 은주" userId="d2016a75866043b8" providerId="LiveId" clId="{BE5268C2-6E61-46FB-B5CC-7A8A359EB937}" dt="2021-06-19T17:09:12.872" v="96"/>
          <ac:spMkLst>
            <pc:docMk/>
            <pc:sldMk cId="3072079395" sldId="305"/>
            <ac:spMk id="3" creationId="{398FC556-812C-459D-809B-7F1CEDF85F04}"/>
          </ac:spMkLst>
        </pc:spChg>
      </pc:sldChg>
    </pc:docChg>
  </pc:docChgLst>
  <pc:docChgLst>
    <pc:chgData name="노 은주" userId="d2016a75866043b8" providerId="LiveId" clId="{36E4DEC8-DA53-4D37-BF5F-E91816F24012}"/>
    <pc:docChg chg="custSel modSld">
      <pc:chgData name="노 은주" userId="d2016a75866043b8" providerId="LiveId" clId="{36E4DEC8-DA53-4D37-BF5F-E91816F24012}" dt="2021-06-19T14:12:15.051" v="48" actId="20577"/>
      <pc:docMkLst>
        <pc:docMk/>
      </pc:docMkLst>
      <pc:sldChg chg="addSp delSp modSp mod">
        <pc:chgData name="노 은주" userId="d2016a75866043b8" providerId="LiveId" clId="{36E4DEC8-DA53-4D37-BF5F-E91816F24012}" dt="2021-06-19T14:10:12.602" v="5" actId="14100"/>
        <pc:sldMkLst>
          <pc:docMk/>
          <pc:sldMk cId="2694283142" sldId="274"/>
        </pc:sldMkLst>
        <pc:picChg chg="del">
          <ac:chgData name="노 은주" userId="d2016a75866043b8" providerId="LiveId" clId="{36E4DEC8-DA53-4D37-BF5F-E91816F24012}" dt="2021-06-19T14:09:55.246" v="0" actId="478"/>
          <ac:picMkLst>
            <pc:docMk/>
            <pc:sldMk cId="2694283142" sldId="274"/>
            <ac:picMk id="5" creationId="{DC600168-AFC4-4571-A172-EEC9954FDC37}"/>
          </ac:picMkLst>
        </pc:picChg>
        <pc:picChg chg="add mod">
          <ac:chgData name="노 은주" userId="d2016a75866043b8" providerId="LiveId" clId="{36E4DEC8-DA53-4D37-BF5F-E91816F24012}" dt="2021-06-19T14:10:12.602" v="5" actId="14100"/>
          <ac:picMkLst>
            <pc:docMk/>
            <pc:sldMk cId="2694283142" sldId="274"/>
            <ac:picMk id="6" creationId="{FBB7B036-468F-4EA9-AECA-B9B075F78194}"/>
          </ac:picMkLst>
        </pc:picChg>
      </pc:sldChg>
      <pc:sldChg chg="addSp delSp modSp mod">
        <pc:chgData name="노 은주" userId="d2016a75866043b8" providerId="LiveId" clId="{36E4DEC8-DA53-4D37-BF5F-E91816F24012}" dt="2021-06-19T14:10:33.597" v="13" actId="14100"/>
        <pc:sldMkLst>
          <pc:docMk/>
          <pc:sldMk cId="477225375" sldId="275"/>
        </pc:sldMkLst>
        <pc:picChg chg="add mod">
          <ac:chgData name="노 은주" userId="d2016a75866043b8" providerId="LiveId" clId="{36E4DEC8-DA53-4D37-BF5F-E91816F24012}" dt="2021-06-19T14:10:33.597" v="13" actId="14100"/>
          <ac:picMkLst>
            <pc:docMk/>
            <pc:sldMk cId="477225375" sldId="275"/>
            <ac:picMk id="5" creationId="{E7098C4E-E7F5-438E-AF85-EF7569418B5D}"/>
          </ac:picMkLst>
        </pc:picChg>
        <pc:picChg chg="del">
          <ac:chgData name="노 은주" userId="d2016a75866043b8" providerId="LiveId" clId="{36E4DEC8-DA53-4D37-BF5F-E91816F24012}" dt="2021-06-19T14:10:15.184" v="6" actId="478"/>
          <ac:picMkLst>
            <pc:docMk/>
            <pc:sldMk cId="477225375" sldId="275"/>
            <ac:picMk id="7" creationId="{1467EA27-E566-4A79-85B0-94AD80A6380A}"/>
          </ac:picMkLst>
        </pc:picChg>
      </pc:sldChg>
      <pc:sldChg chg="addSp delSp modSp mod">
        <pc:chgData name="노 은주" userId="d2016a75866043b8" providerId="LiveId" clId="{36E4DEC8-DA53-4D37-BF5F-E91816F24012}" dt="2021-06-19T14:11:52.504" v="38" actId="20577"/>
        <pc:sldMkLst>
          <pc:docMk/>
          <pc:sldMk cId="1382808191" sldId="276"/>
        </pc:sldMkLst>
        <pc:spChg chg="mod">
          <ac:chgData name="노 은주" userId="d2016a75866043b8" providerId="LiveId" clId="{36E4DEC8-DA53-4D37-BF5F-E91816F24012}" dt="2021-06-19T14:11:52.504" v="38" actId="20577"/>
          <ac:spMkLst>
            <pc:docMk/>
            <pc:sldMk cId="1382808191" sldId="276"/>
            <ac:spMk id="3" creationId="{4676DBC9-A78B-460B-881D-A02157B1D3E5}"/>
          </ac:spMkLst>
        </pc:spChg>
        <pc:picChg chg="add mod">
          <ac:chgData name="노 은주" userId="d2016a75866043b8" providerId="LiveId" clId="{36E4DEC8-DA53-4D37-BF5F-E91816F24012}" dt="2021-06-19T14:10:58.579" v="20" actId="1076"/>
          <ac:picMkLst>
            <pc:docMk/>
            <pc:sldMk cId="1382808191" sldId="276"/>
            <ac:picMk id="5" creationId="{F6A4C7C5-5AFF-4800-90FC-EFA1169F1290}"/>
          </ac:picMkLst>
        </pc:picChg>
        <pc:picChg chg="del">
          <ac:chgData name="노 은주" userId="d2016a75866043b8" providerId="LiveId" clId="{36E4DEC8-DA53-4D37-BF5F-E91816F24012}" dt="2021-06-19T14:10:38.066" v="14" actId="478"/>
          <ac:picMkLst>
            <pc:docMk/>
            <pc:sldMk cId="1382808191" sldId="276"/>
            <ac:picMk id="6" creationId="{ED270127-CEF6-4D4B-95F5-83F1C125DA84}"/>
          </ac:picMkLst>
        </pc:picChg>
      </pc:sldChg>
      <pc:sldChg chg="addSp delSp modSp mod">
        <pc:chgData name="노 은주" userId="d2016a75866043b8" providerId="LiveId" clId="{36E4DEC8-DA53-4D37-BF5F-E91816F24012}" dt="2021-06-19T14:11:56.601" v="40" actId="20577"/>
        <pc:sldMkLst>
          <pc:docMk/>
          <pc:sldMk cId="1505761477" sldId="277"/>
        </pc:sldMkLst>
        <pc:spChg chg="mod">
          <ac:chgData name="노 은주" userId="d2016a75866043b8" providerId="LiveId" clId="{36E4DEC8-DA53-4D37-BF5F-E91816F24012}" dt="2021-06-19T14:11:56.601" v="40" actId="20577"/>
          <ac:spMkLst>
            <pc:docMk/>
            <pc:sldMk cId="1505761477" sldId="277"/>
            <ac:spMk id="3" creationId="{4676DBC9-A78B-460B-881D-A02157B1D3E5}"/>
          </ac:spMkLst>
        </pc:spChg>
        <pc:picChg chg="del">
          <ac:chgData name="노 은주" userId="d2016a75866043b8" providerId="LiveId" clId="{36E4DEC8-DA53-4D37-BF5F-E91816F24012}" dt="2021-06-19T14:11:01.904" v="21" actId="478"/>
          <ac:picMkLst>
            <pc:docMk/>
            <pc:sldMk cId="1505761477" sldId="277"/>
            <ac:picMk id="5" creationId="{401BB32F-8BF4-4CF1-A501-3FF1A666F29D}"/>
          </ac:picMkLst>
        </pc:picChg>
        <pc:picChg chg="add mod">
          <ac:chgData name="노 은주" userId="d2016a75866043b8" providerId="LiveId" clId="{36E4DEC8-DA53-4D37-BF5F-E91816F24012}" dt="2021-06-19T14:11:14.787" v="26" actId="14100"/>
          <ac:picMkLst>
            <pc:docMk/>
            <pc:sldMk cId="1505761477" sldId="277"/>
            <ac:picMk id="6" creationId="{57C8D607-F756-4722-90F9-AEA860B005E0}"/>
          </ac:picMkLst>
        </pc:picChg>
      </pc:sldChg>
      <pc:sldChg chg="addSp delSp modSp mod">
        <pc:chgData name="노 은주" userId="d2016a75866043b8" providerId="LiveId" clId="{36E4DEC8-DA53-4D37-BF5F-E91816F24012}" dt="2021-06-19T14:12:06.465" v="42" actId="20577"/>
        <pc:sldMkLst>
          <pc:docMk/>
          <pc:sldMk cId="1075270509" sldId="278"/>
        </pc:sldMkLst>
        <pc:spChg chg="mod">
          <ac:chgData name="노 은주" userId="d2016a75866043b8" providerId="LiveId" clId="{36E4DEC8-DA53-4D37-BF5F-E91816F24012}" dt="2021-06-19T14:12:06.465" v="42" actId="20577"/>
          <ac:spMkLst>
            <pc:docMk/>
            <pc:sldMk cId="1075270509" sldId="278"/>
            <ac:spMk id="3" creationId="{4676DBC9-A78B-460B-881D-A02157B1D3E5}"/>
          </ac:spMkLst>
        </pc:spChg>
        <pc:picChg chg="add mod">
          <ac:chgData name="노 은주" userId="d2016a75866043b8" providerId="LiveId" clId="{36E4DEC8-DA53-4D37-BF5F-E91816F24012}" dt="2021-06-19T14:11:34.256" v="32" actId="14100"/>
          <ac:picMkLst>
            <pc:docMk/>
            <pc:sldMk cId="1075270509" sldId="278"/>
            <ac:picMk id="5" creationId="{D075BEE9-8B4A-414F-AB7D-A36CEF2760F8}"/>
          </ac:picMkLst>
        </pc:picChg>
        <pc:picChg chg="del">
          <ac:chgData name="노 은주" userId="d2016a75866043b8" providerId="LiveId" clId="{36E4DEC8-DA53-4D37-BF5F-E91816F24012}" dt="2021-06-19T14:11:18.401" v="27" actId="478"/>
          <ac:picMkLst>
            <pc:docMk/>
            <pc:sldMk cId="1075270509" sldId="278"/>
            <ac:picMk id="6" creationId="{339E7825-D7B2-408E-A3F9-42839D917505}"/>
          </ac:picMkLst>
        </pc:picChg>
      </pc:sldChg>
      <pc:sldChg chg="modSp mod">
        <pc:chgData name="노 은주" userId="d2016a75866043b8" providerId="LiveId" clId="{36E4DEC8-DA53-4D37-BF5F-E91816F24012}" dt="2021-06-19T14:12:10.047" v="46" actId="20577"/>
        <pc:sldMkLst>
          <pc:docMk/>
          <pc:sldMk cId="24448301" sldId="280"/>
        </pc:sldMkLst>
        <pc:spChg chg="mod">
          <ac:chgData name="노 은주" userId="d2016a75866043b8" providerId="LiveId" clId="{36E4DEC8-DA53-4D37-BF5F-E91816F24012}" dt="2021-06-19T14:12:10.047" v="46" actId="20577"/>
          <ac:spMkLst>
            <pc:docMk/>
            <pc:sldMk cId="24448301" sldId="280"/>
            <ac:spMk id="3" creationId="{4676DBC9-A78B-460B-881D-A02157B1D3E5}"/>
          </ac:spMkLst>
        </pc:spChg>
      </pc:sldChg>
      <pc:sldChg chg="modSp mod">
        <pc:chgData name="노 은주" userId="d2016a75866043b8" providerId="LiveId" clId="{36E4DEC8-DA53-4D37-BF5F-E91816F24012}" dt="2021-06-19T14:12:15.051" v="48" actId="20577"/>
        <pc:sldMkLst>
          <pc:docMk/>
          <pc:sldMk cId="2316844513" sldId="281"/>
        </pc:sldMkLst>
        <pc:spChg chg="mod">
          <ac:chgData name="노 은주" userId="d2016a75866043b8" providerId="LiveId" clId="{36E4DEC8-DA53-4D37-BF5F-E91816F24012}" dt="2021-06-19T14:12:15.051" v="48" actId="20577"/>
          <ac:spMkLst>
            <pc:docMk/>
            <pc:sldMk cId="2316844513" sldId="281"/>
            <ac:spMk id="3" creationId="{4676DBC9-A78B-460B-881D-A02157B1D3E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5836641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캠핑장 예약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놀 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479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8.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목록 조회 및 캠핑장 정보 검색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조회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0C4BA2-6484-47E3-9CD1-C53823315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" y="1185277"/>
            <a:ext cx="8909490" cy="51160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1FACA4-A8B4-482E-81E2-154D6C36D89F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00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9.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예약관련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53227A-4D3F-4AAD-B7B6-04D682AB860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37048D-A0FE-4F30-8ADB-55E44C404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1" y="1166558"/>
            <a:ext cx="8854368" cy="52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8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10.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게시글 등록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49F92-B8F4-4C81-BF4D-9EFFDBC0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0" y="1185277"/>
            <a:ext cx="8708571" cy="45162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CD2466-71EC-4FCF-91CD-92561F62801A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게시글 작성 화면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B0BDB7-4491-4FCB-8D2C-E4C250FA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7" y="1185277"/>
            <a:ext cx="8406841" cy="40616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0BB0F2-CBF5-469E-A11E-412CE39A52D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4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C0FD276-2475-408E-8668-14FD4722D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z="900"/>
              <a:t>놀 者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C556-812C-459D-809B-7F1CEDF85F04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후기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DCC5EB-E4A5-4E95-9C8B-C0C22480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5" y="1770078"/>
            <a:ext cx="8909490" cy="2853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9B09D9-2295-4843-ADDF-6FBEE42FEC8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07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회원가입을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C8D8C-70A4-4F87-BBF9-2F39A5B1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4" y="1238136"/>
            <a:ext cx="8556771" cy="43817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0AED0F-93A5-4EB7-B2E4-9C6A23A070B1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52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아이디를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DC05D2-A407-4284-94E2-ACE3C88D7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7" y="1185278"/>
            <a:ext cx="8598685" cy="466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9B3D00-6700-4212-92AF-9BD44AB1796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83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비밀번호를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EF4CB-7FD5-4361-ABDC-5B76BBC96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" y="1185277"/>
            <a:ext cx="8447714" cy="45579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1CFC26-4BF0-4057-B558-E7DC447473C3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4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 탈퇴를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B7396-E18D-45AE-A3A0-E3039B1D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7" y="1362722"/>
            <a:ext cx="8785245" cy="41325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57D33D-5434-47EC-B788-004D49740E5E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85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로그인을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4040B-4561-403E-A6FD-69DBD349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77" y="1185277"/>
            <a:ext cx="6199846" cy="2381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BE1F8-CC97-4ED5-BC10-747F9A504BBD}"/>
              </a:ext>
            </a:extLst>
          </p:cNvPr>
          <p:cNvSpPr txBox="1"/>
          <p:nvPr/>
        </p:nvSpPr>
        <p:spPr>
          <a:xfrm>
            <a:off x="234510" y="3566675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로그아웃을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462829-8103-4E7C-82C2-7B4D5770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01" y="3874452"/>
            <a:ext cx="5597598" cy="23372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B99451-F863-4603-882B-494C21FB69C1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4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696076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2021/05/31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2021/06/19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CampingSiteInfoShow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수정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reservationSystem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수정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후기 관련 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이현성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노홍석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회원정보를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DB61C-9688-4835-ACF5-C68D5C2D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71" y="1185277"/>
            <a:ext cx="6052657" cy="2382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5C1B9-D3A2-48ED-9620-DAE854923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813" y="3875800"/>
            <a:ext cx="6190374" cy="2382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614F84-915C-472C-9D69-036702107C2D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1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등록한다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목록을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205F02-5624-4F0A-A14B-7E1C52979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3" y="3875801"/>
            <a:ext cx="7456414" cy="24038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7339EF-B3DE-426D-8513-37363BEE5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8" y="1223523"/>
            <a:ext cx="8857224" cy="22521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66DFEA-D62F-4648-8472-DA2130220A4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72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CFF477-57B6-48F4-9E5B-A143DE1F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93" y="1185058"/>
            <a:ext cx="6776413" cy="238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472CD5-B281-4C25-801D-2B0A988B3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2" y="4006658"/>
            <a:ext cx="8848514" cy="20190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201417-AFEF-4B7C-BA6B-2077BCEBB837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04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972155-5F03-46EA-97FC-56F9763F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4" y="3875801"/>
            <a:ext cx="7105148" cy="24820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852ACF-D7A9-4E83-BA6D-BC6B1FB6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3" y="1185277"/>
            <a:ext cx="6750490" cy="23882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3DB740-D59A-4B17-9BAF-7CDAA26C6B44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25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신청한다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828C2-0B35-41FA-B6AF-5411CDC88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7" y="1185278"/>
            <a:ext cx="8179266" cy="23827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B0556-391B-4441-898D-68336EA75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5" y="3875801"/>
            <a:ext cx="7876530" cy="24549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B4AC20-B33E-487B-ABFD-CE52FA121A8D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47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10" y="3210746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승인한다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5FD06D-AB60-4D6E-B778-71639CF2E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1185277"/>
            <a:ext cx="8860508" cy="2025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89D9EF-18E8-443E-8741-27B4B8CA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9" y="3518523"/>
            <a:ext cx="5486782" cy="27962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13B357-1B7F-40C7-A309-1E9E674A47C4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5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취소한다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32DA63-1657-40C0-8E06-5F575B8A2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5512"/>
            <a:ext cx="8401050" cy="2466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B26648-9499-403E-A9C8-3B4EBBBEA362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257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게시판을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B5AF04-611F-47EC-84AE-BC9580CE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72" y="1185277"/>
            <a:ext cx="6615855" cy="48893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16B8E5-7E0C-47CE-9420-163653598A72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9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등록한다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9CF309-FF3F-4C0B-B3D6-FBC94081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1463216"/>
            <a:ext cx="8516983" cy="39315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999E4C-FCE7-4D17-A170-9FD7E149B1C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59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E5A2F-BA1B-4F3A-9868-A1F2BD75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5" y="1223200"/>
            <a:ext cx="7638369" cy="4411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6B761A-004E-4B82-AD11-61C1E341BA2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4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643E67-A81B-4A23-BDF7-832DDB2F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1" y="1185277"/>
            <a:ext cx="8674977" cy="2527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15C1D2-1DD2-47EC-A39E-2C118D9E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0" y="3712756"/>
            <a:ext cx="8674977" cy="2527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로그아웃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EE9ED9-9CC1-4998-876C-5AB58DD7D28A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DCAD42-0442-4F69-AC4C-D26C20FE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" y="1185277"/>
            <a:ext cx="7380515" cy="2359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1E66F9-4CD5-4237-B7E5-E43F0F63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22" y="3848400"/>
            <a:ext cx="5777604" cy="223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174F1-34F0-430D-9AFA-F968EC5221E6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5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작성한다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72A199-9B33-490A-B52A-983207C9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1" y="1185277"/>
            <a:ext cx="7537117" cy="2301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B3E1A6-C74E-4266-997F-4251DCCE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" y="3848400"/>
            <a:ext cx="8171391" cy="2157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A37266-48C5-4BC2-B627-162B69D863CB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04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대금을 지불한다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4F00F6-1DD2-465C-8D64-F0F694FC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90" y="1185277"/>
            <a:ext cx="6678018" cy="2327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5351CF-FEB1-44DF-8366-5DDB38A8A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7" y="3848400"/>
            <a:ext cx="4429743" cy="24177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5B22192-FB82-4AE8-9B5B-E207C193C62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922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작성한다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E7F27-60E7-4340-ADFF-0ED40871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3" y="1264990"/>
            <a:ext cx="8624648" cy="2275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335F5-EDDD-4913-9E27-C8C6A520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08" y="3995317"/>
            <a:ext cx="8624647" cy="20613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411516-74E4-49F4-A9E0-E874A8175FB7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61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C52B3-BDD9-49D0-9CA8-6A362354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4" y="2128248"/>
            <a:ext cx="8608993" cy="26015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F9D87E-C725-4D29-B056-EDA5763E92EA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35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회원가입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8CEDEE-0D7E-41D4-B813-27C0B679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4" y="1185277"/>
            <a:ext cx="8855292" cy="49461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D66BDD-8E5A-4B90-B68D-981FE0E510B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33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회원탈퇴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896C6F-9AB7-47DC-BD55-EC8C0EF1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7" y="1185277"/>
            <a:ext cx="8795506" cy="45543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09AB00-4215-476A-A0F0-B17FB18974C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4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 조회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수정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AEBAD-F5D1-4E7B-8DCD-20645701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0" y="1185277"/>
            <a:ext cx="8534400" cy="2621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B34213-6588-4C8D-99E6-CDDB891C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7" y="3807239"/>
            <a:ext cx="7137606" cy="2527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F30A7F-C082-4DFF-A819-C6B4B2002E1B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6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아이디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비밀번호 찾기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A7190-E00F-44F9-8765-C1137D0E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7" y="1185276"/>
            <a:ext cx="8622446" cy="43272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E0DFCB-938B-4CF2-97B0-C6CB50B5B87A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34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6.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메인 화면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 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게시판 화면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EC914F-8BF7-47FA-8792-BF68EC44F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6" y="3429000"/>
            <a:ext cx="7348947" cy="2884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72C504-DEDA-49AA-BEA2-985C91A9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79" y="1215711"/>
            <a:ext cx="2089240" cy="22132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B268B4-E4CE-419E-86F9-C75A392B10F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93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7.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 등록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수정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삭제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6EE772-B048-49FF-895D-D7A96590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" y="1244552"/>
            <a:ext cx="8900217" cy="44919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9E575F-1C64-465D-B0CE-948D625C4C3D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19417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5560</TotalTime>
  <Words>420</Words>
  <Application>Microsoft Office PowerPoint</Application>
  <PresentationFormat>화면 슬라이드 쇼(4:3)</PresentationFormat>
  <Paragraphs>125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노 은주</cp:lastModifiedBy>
  <cp:revision>524</cp:revision>
  <cp:lastPrinted>2001-07-23T08:42:52Z</cp:lastPrinted>
  <dcterms:created xsi:type="dcterms:W3CDTF">2011-02-22T01:37:12Z</dcterms:created>
  <dcterms:modified xsi:type="dcterms:W3CDTF">2021-06-19T17:09:23Z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