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D9FE4-C189-4356-BD57-4358DC8922FD}" v="165" dt="2022-06-16T10:57:08.025"/>
    <p1510:client id="{8716F465-5940-4BE1-DC27-A5C65A5B5C3F}" v="6" dt="2022-06-16T12:48:14.352"/>
    <p1510:client id="{BE8B5C1B-60B7-5E24-6DEC-A853CD3C5CC6}" v="272" dt="2022-06-16T11:50:52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Karuprasanth CHETTIAR" userId="S::pkchettiar.2021@mqf.smu.edu.sg::e65c28fb-cad8-4431-958e-03894a72a9af" providerId="AD" clId="Web-{696D9FE4-C189-4356-BD57-4358DC8922FD}"/>
    <pc:docChg chg="addSld modSld">
      <pc:chgData name="Peter Karuprasanth CHETTIAR" userId="S::pkchettiar.2021@mqf.smu.edu.sg::e65c28fb-cad8-4431-958e-03894a72a9af" providerId="AD" clId="Web-{696D9FE4-C189-4356-BD57-4358DC8922FD}" dt="2022-06-16T10:57:07.650" v="319"/>
      <pc:docMkLst>
        <pc:docMk/>
      </pc:docMkLst>
      <pc:sldChg chg="modSp modNotes">
        <pc:chgData name="Peter Karuprasanth CHETTIAR" userId="S::pkchettiar.2021@mqf.smu.edu.sg::e65c28fb-cad8-4431-958e-03894a72a9af" providerId="AD" clId="Web-{696D9FE4-C189-4356-BD57-4358DC8922FD}" dt="2022-06-16T10:52:09.798" v="234"/>
        <pc:sldMkLst>
          <pc:docMk/>
          <pc:sldMk cId="109857222" sldId="256"/>
        </pc:sldMkLst>
        <pc:spChg chg="mod">
          <ac:chgData name="Peter Karuprasanth CHETTIAR" userId="S::pkchettiar.2021@mqf.smu.edu.sg::e65c28fb-cad8-4431-958e-03894a72a9af" providerId="AD" clId="Web-{696D9FE4-C189-4356-BD57-4358DC8922FD}" dt="2022-06-16T10:20:33.733" v="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eter Karuprasanth CHETTIAR" userId="S::pkchettiar.2021@mqf.smu.edu.sg::e65c28fb-cad8-4431-958e-03894a72a9af" providerId="AD" clId="Web-{696D9FE4-C189-4356-BD57-4358DC8922FD}" dt="2022-06-16T10:21:47.328" v="2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Notes">
        <pc:chgData name="Peter Karuprasanth CHETTIAR" userId="S::pkchettiar.2021@mqf.smu.edu.sg::e65c28fb-cad8-4431-958e-03894a72a9af" providerId="AD" clId="Web-{696D9FE4-C189-4356-BD57-4358DC8922FD}" dt="2022-06-16T10:57:07.650" v="319"/>
        <pc:sldMkLst>
          <pc:docMk/>
          <pc:sldMk cId="149507129" sldId="257"/>
        </pc:sldMkLst>
        <pc:spChg chg="mod">
          <ac:chgData name="Peter Karuprasanth CHETTIAR" userId="S::pkchettiar.2021@mqf.smu.edu.sg::e65c28fb-cad8-4431-958e-03894a72a9af" providerId="AD" clId="Web-{696D9FE4-C189-4356-BD57-4358DC8922FD}" dt="2022-06-16T10:22:50.783" v="38" actId="20577"/>
          <ac:spMkLst>
            <pc:docMk/>
            <pc:sldMk cId="149507129" sldId="257"/>
            <ac:spMk id="2" creationId="{3E359193-2C12-64DB-1B90-437E6E496CA9}"/>
          </ac:spMkLst>
        </pc:spChg>
        <pc:spChg chg="mod">
          <ac:chgData name="Peter Karuprasanth CHETTIAR" userId="S::pkchettiar.2021@mqf.smu.edu.sg::e65c28fb-cad8-4431-958e-03894a72a9af" providerId="AD" clId="Web-{696D9FE4-C189-4356-BD57-4358DC8922FD}" dt="2022-06-16T10:52:12.064" v="235" actId="20577"/>
          <ac:spMkLst>
            <pc:docMk/>
            <pc:sldMk cId="149507129" sldId="257"/>
            <ac:spMk id="3" creationId="{7D11C2CD-0454-7FE5-79D0-12E7EDE2F8CE}"/>
          </ac:spMkLst>
        </pc:spChg>
        <pc:spChg chg="add del mod">
          <ac:chgData name="Peter Karuprasanth CHETTIAR" userId="S::pkchettiar.2021@mqf.smu.edu.sg::e65c28fb-cad8-4431-958e-03894a72a9af" providerId="AD" clId="Web-{696D9FE4-C189-4356-BD57-4358DC8922FD}" dt="2022-06-16T10:54:04.614" v="273"/>
          <ac:spMkLst>
            <pc:docMk/>
            <pc:sldMk cId="149507129" sldId="257"/>
            <ac:spMk id="5" creationId="{F9E59EE0-7C2F-0E1F-7FAD-07A73DD3D63A}"/>
          </ac:spMkLst>
        </pc:spChg>
        <pc:graphicFrameChg chg="add mod modGraphic">
          <ac:chgData name="Peter Karuprasanth CHETTIAR" userId="S::pkchettiar.2021@mqf.smu.edu.sg::e65c28fb-cad8-4431-958e-03894a72a9af" providerId="AD" clId="Web-{696D9FE4-C189-4356-BD57-4358DC8922FD}" dt="2022-06-16T10:57:07.650" v="319"/>
          <ac:graphicFrameMkLst>
            <pc:docMk/>
            <pc:sldMk cId="149507129" sldId="257"/>
            <ac:graphicFrameMk id="4" creationId="{0C6203F9-8615-79D5-1EA3-726A607E9B58}"/>
          </ac:graphicFrameMkLst>
        </pc:graphicFrameChg>
      </pc:sldChg>
    </pc:docChg>
  </pc:docChgLst>
  <pc:docChgLst>
    <pc:chgData name="Peter Karuprasanth CHETTIAR" userId="S::pkchettiar.2021@mqf.smu.edu.sg::e65c28fb-cad8-4431-958e-03894a72a9af" providerId="AD" clId="Web-{8716F465-5940-4BE1-DC27-A5C65A5B5C3F}"/>
    <pc:docChg chg="modSld">
      <pc:chgData name="Peter Karuprasanth CHETTIAR" userId="S::pkchettiar.2021@mqf.smu.edu.sg::e65c28fb-cad8-4431-958e-03894a72a9af" providerId="AD" clId="Web-{8716F465-5940-4BE1-DC27-A5C65A5B5C3F}" dt="2022-06-16T12:48:14.352" v="3" actId="1076"/>
      <pc:docMkLst>
        <pc:docMk/>
      </pc:docMkLst>
      <pc:sldChg chg="addSp delSp modSp">
        <pc:chgData name="Peter Karuprasanth CHETTIAR" userId="S::pkchettiar.2021@mqf.smu.edu.sg::e65c28fb-cad8-4431-958e-03894a72a9af" providerId="AD" clId="Web-{8716F465-5940-4BE1-DC27-A5C65A5B5C3F}" dt="2022-06-16T12:48:14.352" v="3" actId="1076"/>
        <pc:sldMkLst>
          <pc:docMk/>
          <pc:sldMk cId="3284088411" sldId="259"/>
        </pc:sldMkLst>
        <pc:spChg chg="add del mod">
          <ac:chgData name="Peter Karuprasanth CHETTIAR" userId="S::pkchettiar.2021@mqf.smu.edu.sg::e65c28fb-cad8-4431-958e-03894a72a9af" providerId="AD" clId="Web-{8716F465-5940-4BE1-DC27-A5C65A5B5C3F}" dt="2022-06-16T12:48:14.352" v="3" actId="1076"/>
          <ac:spMkLst>
            <pc:docMk/>
            <pc:sldMk cId="3284088411" sldId="259"/>
            <ac:spMk id="3" creationId="{7D11C2CD-0454-7FE5-79D0-12E7EDE2F8CE}"/>
          </ac:spMkLst>
        </pc:spChg>
        <pc:spChg chg="add del mod">
          <ac:chgData name="Peter Karuprasanth CHETTIAR" userId="S::pkchettiar.2021@mqf.smu.edu.sg::e65c28fb-cad8-4431-958e-03894a72a9af" providerId="AD" clId="Web-{8716F465-5940-4BE1-DC27-A5C65A5B5C3F}" dt="2022-06-16T12:48:11.508" v="2"/>
          <ac:spMkLst>
            <pc:docMk/>
            <pc:sldMk cId="3284088411" sldId="259"/>
            <ac:spMk id="7" creationId="{55CA18FD-DA66-52F7-4B94-5BF19897FB71}"/>
          </ac:spMkLst>
        </pc:spChg>
      </pc:sldChg>
    </pc:docChg>
  </pc:docChgLst>
  <pc:docChgLst>
    <pc:chgData name="Peter Karuprasanth CHETTIAR" userId="S::pkchettiar.2021@mqf.smu.edu.sg::e65c28fb-cad8-4431-958e-03894a72a9af" providerId="AD" clId="Web-{BE8B5C1B-60B7-5E24-6DEC-A853CD3C5CC6}"/>
    <pc:docChg chg="addSld delSld modSld sldOrd">
      <pc:chgData name="Peter Karuprasanth CHETTIAR" userId="S::pkchettiar.2021@mqf.smu.edu.sg::e65c28fb-cad8-4431-958e-03894a72a9af" providerId="AD" clId="Web-{BE8B5C1B-60B7-5E24-6DEC-A853CD3C5CC6}" dt="2022-06-16T11:51:07.171" v="274"/>
      <pc:docMkLst>
        <pc:docMk/>
      </pc:docMkLst>
      <pc:sldChg chg="addSp modSp mod setBg">
        <pc:chgData name="Peter Karuprasanth CHETTIAR" userId="S::pkchettiar.2021@mqf.smu.edu.sg::e65c28fb-cad8-4431-958e-03894a72a9af" providerId="AD" clId="Web-{BE8B5C1B-60B7-5E24-6DEC-A853CD3C5CC6}" dt="2022-06-16T11:42:22.829" v="163" actId="20577"/>
        <pc:sldMkLst>
          <pc:docMk/>
          <pc:sldMk cId="109857222" sldId="256"/>
        </pc:sldMkLst>
        <pc:spChg chg="mod">
          <ac:chgData name="Peter Karuprasanth CHETTIAR" userId="S::pkchettiar.2021@mqf.smu.edu.sg::e65c28fb-cad8-4431-958e-03894a72a9af" providerId="AD" clId="Web-{BE8B5C1B-60B7-5E24-6DEC-A853CD3C5CC6}" dt="2022-06-16T11:41:49.250" v="15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eter Karuprasanth CHETTIAR" userId="S::pkchettiar.2021@mqf.smu.edu.sg::e65c28fb-cad8-4431-958e-03894a72a9af" providerId="AD" clId="Web-{BE8B5C1B-60B7-5E24-6DEC-A853CD3C5CC6}" dt="2022-06-16T11:42:22.829" v="163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Peter Karuprasanth CHETTIAR" userId="S::pkchettiar.2021@mqf.smu.edu.sg::e65c28fb-cad8-4431-958e-03894a72a9af" providerId="AD" clId="Web-{BE8B5C1B-60B7-5E24-6DEC-A853CD3C5CC6}" dt="2022-06-16T11:41:49.250" v="153"/>
          <ac:spMkLst>
            <pc:docMk/>
            <pc:sldMk cId="109857222" sldId="256"/>
            <ac:spMk id="8" creationId="{327D73B4-9F5C-4A64-A179-51B9500CB8B5}"/>
          </ac:spMkLst>
        </pc:spChg>
        <pc:spChg chg="add">
          <ac:chgData name="Peter Karuprasanth CHETTIAR" userId="S::pkchettiar.2021@mqf.smu.edu.sg::e65c28fb-cad8-4431-958e-03894a72a9af" providerId="AD" clId="Web-{BE8B5C1B-60B7-5E24-6DEC-A853CD3C5CC6}" dt="2022-06-16T11:41:49.250" v="153"/>
          <ac:spMkLst>
            <pc:docMk/>
            <pc:sldMk cId="109857222" sldId="256"/>
            <ac:spMk id="10" creationId="{C1F06963-6374-4B48-844F-071A9BAAAE02}"/>
          </ac:spMkLst>
        </pc:spChg>
        <pc:spChg chg="add">
          <ac:chgData name="Peter Karuprasanth CHETTIAR" userId="S::pkchettiar.2021@mqf.smu.edu.sg::e65c28fb-cad8-4431-958e-03894a72a9af" providerId="AD" clId="Web-{BE8B5C1B-60B7-5E24-6DEC-A853CD3C5CC6}" dt="2022-06-16T11:41:49.250" v="153"/>
          <ac:spMkLst>
            <pc:docMk/>
            <pc:sldMk cId="109857222" sldId="256"/>
            <ac:spMk id="12" creationId="{6CB927A4-E432-4310-9CD5-E89FF5063179}"/>
          </ac:spMkLst>
        </pc:spChg>
        <pc:spChg chg="add">
          <ac:chgData name="Peter Karuprasanth CHETTIAR" userId="S::pkchettiar.2021@mqf.smu.edu.sg::e65c28fb-cad8-4431-958e-03894a72a9af" providerId="AD" clId="Web-{BE8B5C1B-60B7-5E24-6DEC-A853CD3C5CC6}" dt="2022-06-16T11:41:49.250" v="153"/>
          <ac:spMkLst>
            <pc:docMk/>
            <pc:sldMk cId="109857222" sldId="256"/>
            <ac:spMk id="14" creationId="{1453BF6C-B012-48B7-B4E8-6D7AC7C27D02}"/>
          </ac:spMkLst>
        </pc:spChg>
        <pc:spChg chg="add">
          <ac:chgData name="Peter Karuprasanth CHETTIAR" userId="S::pkchettiar.2021@mqf.smu.edu.sg::e65c28fb-cad8-4431-958e-03894a72a9af" providerId="AD" clId="Web-{BE8B5C1B-60B7-5E24-6DEC-A853CD3C5CC6}" dt="2022-06-16T11:41:49.250" v="153"/>
          <ac:spMkLst>
            <pc:docMk/>
            <pc:sldMk cId="109857222" sldId="256"/>
            <ac:spMk id="16" creationId="{E3020543-B24B-4EC4-8FFC-8DD88EEA91A8}"/>
          </ac:spMkLst>
        </pc:spChg>
        <pc:cxnChg chg="add">
          <ac:chgData name="Peter Karuprasanth CHETTIAR" userId="S::pkchettiar.2021@mqf.smu.edu.sg::e65c28fb-cad8-4431-958e-03894a72a9af" providerId="AD" clId="Web-{BE8B5C1B-60B7-5E24-6DEC-A853CD3C5CC6}" dt="2022-06-16T11:41:49.250" v="153"/>
          <ac:cxnSpMkLst>
            <pc:docMk/>
            <pc:sldMk cId="109857222" sldId="256"/>
            <ac:cxnSpMk id="18" creationId="{C49DA8F6-BCC1-4447-B54C-57856834B94B}"/>
          </ac:cxnSpMkLst>
        </pc:cxnChg>
      </pc:sldChg>
      <pc:sldChg chg="addSp delSp modSp mod setBg setClrOvrMap modNotes">
        <pc:chgData name="Peter Karuprasanth CHETTIAR" userId="S::pkchettiar.2021@mqf.smu.edu.sg::e65c28fb-cad8-4431-958e-03894a72a9af" providerId="AD" clId="Web-{BE8B5C1B-60B7-5E24-6DEC-A853CD3C5CC6}" dt="2022-06-16T11:35:24.412" v="115"/>
        <pc:sldMkLst>
          <pc:docMk/>
          <pc:sldMk cId="149507129" sldId="257"/>
        </pc:sldMkLst>
        <pc:spChg chg="mod">
          <ac:chgData name="Peter Karuprasanth CHETTIAR" userId="S::pkchettiar.2021@mqf.smu.edu.sg::e65c28fb-cad8-4431-958e-03894a72a9af" providerId="AD" clId="Web-{BE8B5C1B-60B7-5E24-6DEC-A853CD3C5CC6}" dt="2022-06-16T11:00:19.575" v="3"/>
          <ac:spMkLst>
            <pc:docMk/>
            <pc:sldMk cId="149507129" sldId="257"/>
            <ac:spMk id="2" creationId="{3E359193-2C12-64DB-1B90-437E6E496CA9}"/>
          </ac:spMkLst>
        </pc:spChg>
        <pc:spChg chg="mod">
          <ac:chgData name="Peter Karuprasanth CHETTIAR" userId="S::pkchettiar.2021@mqf.smu.edu.sg::e65c28fb-cad8-4431-958e-03894a72a9af" providerId="AD" clId="Web-{BE8B5C1B-60B7-5E24-6DEC-A853CD3C5CC6}" dt="2022-06-16T11:34:55.771" v="110" actId="14100"/>
          <ac:spMkLst>
            <pc:docMk/>
            <pc:sldMk cId="149507129" sldId="257"/>
            <ac:spMk id="3" creationId="{7D11C2CD-0454-7FE5-79D0-12E7EDE2F8CE}"/>
          </ac:spMkLst>
        </pc:spChg>
        <pc:spChg chg="add del">
          <ac:chgData name="Peter Karuprasanth CHETTIAR" userId="S::pkchettiar.2021@mqf.smu.edu.sg::e65c28fb-cad8-4431-958e-03894a72a9af" providerId="AD" clId="Web-{BE8B5C1B-60B7-5E24-6DEC-A853CD3C5CC6}" dt="2022-06-16T11:00:19.575" v="3"/>
          <ac:spMkLst>
            <pc:docMk/>
            <pc:sldMk cId="149507129" sldId="257"/>
            <ac:spMk id="10" creationId="{68A4132F-DEC6-4332-A00C-A11AD4519B6C}"/>
          </ac:spMkLst>
        </pc:spChg>
        <pc:spChg chg="add del">
          <ac:chgData name="Peter Karuprasanth CHETTIAR" userId="S::pkchettiar.2021@mqf.smu.edu.sg::e65c28fb-cad8-4431-958e-03894a72a9af" providerId="AD" clId="Web-{BE8B5C1B-60B7-5E24-6DEC-A853CD3C5CC6}" dt="2022-06-16T11:00:19.575" v="3"/>
          <ac:spMkLst>
            <pc:docMk/>
            <pc:sldMk cId="149507129" sldId="257"/>
            <ac:spMk id="12" creationId="{64965EAE-E41A-435F-B993-07E824B6C977}"/>
          </ac:spMkLst>
        </pc:spChg>
        <pc:spChg chg="add del">
          <ac:chgData name="Peter Karuprasanth CHETTIAR" userId="S::pkchettiar.2021@mqf.smu.edu.sg::e65c28fb-cad8-4431-958e-03894a72a9af" providerId="AD" clId="Web-{BE8B5C1B-60B7-5E24-6DEC-A853CD3C5CC6}" dt="2022-06-16T11:00:19.575" v="3"/>
          <ac:spMkLst>
            <pc:docMk/>
            <pc:sldMk cId="149507129" sldId="257"/>
            <ac:spMk id="14" creationId="{152F8994-E6D4-4311-9548-C3607BC43645}"/>
          </ac:spMkLst>
        </pc:spChg>
        <pc:spChg chg="add">
          <ac:chgData name="Peter Karuprasanth CHETTIAR" userId="S::pkchettiar.2021@mqf.smu.edu.sg::e65c28fb-cad8-4431-958e-03894a72a9af" providerId="AD" clId="Web-{BE8B5C1B-60B7-5E24-6DEC-A853CD3C5CC6}" dt="2022-06-16T11:00:19.575" v="3"/>
          <ac:spMkLst>
            <pc:docMk/>
            <pc:sldMk cId="149507129" sldId="257"/>
            <ac:spMk id="19" creationId="{69D47016-023F-44BD-981C-50E7A10A6609}"/>
          </ac:spMkLst>
        </pc:spChg>
        <pc:spChg chg="add">
          <ac:chgData name="Peter Karuprasanth CHETTIAR" userId="S::pkchettiar.2021@mqf.smu.edu.sg::e65c28fb-cad8-4431-958e-03894a72a9af" providerId="AD" clId="Web-{BE8B5C1B-60B7-5E24-6DEC-A853CD3C5CC6}" dt="2022-06-16T11:00:19.575" v="3"/>
          <ac:spMkLst>
            <pc:docMk/>
            <pc:sldMk cId="149507129" sldId="257"/>
            <ac:spMk id="21" creationId="{6D8B37B0-0682-433E-BC8D-498C04ABD9A7}"/>
          </ac:spMkLst>
        </pc:spChg>
        <pc:graphicFrameChg chg="mod ord modGraphic">
          <ac:chgData name="Peter Karuprasanth CHETTIAR" userId="S::pkchettiar.2021@mqf.smu.edu.sg::e65c28fb-cad8-4431-958e-03894a72a9af" providerId="AD" clId="Web-{BE8B5C1B-60B7-5E24-6DEC-A853CD3C5CC6}" dt="2022-06-16T11:00:19.575" v="3"/>
          <ac:graphicFrameMkLst>
            <pc:docMk/>
            <pc:sldMk cId="149507129" sldId="257"/>
            <ac:graphicFrameMk id="4" creationId="{0C6203F9-8615-79D5-1EA3-726A607E9B58}"/>
          </ac:graphicFrameMkLst>
        </pc:graphicFrameChg>
        <pc:picChg chg="add mod">
          <ac:chgData name="Peter Karuprasanth CHETTIAR" userId="S::pkchettiar.2021@mqf.smu.edu.sg::e65c28fb-cad8-4431-958e-03894a72a9af" providerId="AD" clId="Web-{BE8B5C1B-60B7-5E24-6DEC-A853CD3C5CC6}" dt="2022-06-16T11:00:19.575" v="3"/>
          <ac:picMkLst>
            <pc:docMk/>
            <pc:sldMk cId="149507129" sldId="257"/>
            <ac:picMk id="5" creationId="{00F9B6BC-B39B-4F34-FEDB-E2E4D329FFFC}"/>
          </ac:picMkLst>
        </pc:picChg>
      </pc:sldChg>
      <pc:sldChg chg="addSp delSp modSp new mod setBg modNotes">
        <pc:chgData name="Peter Karuprasanth CHETTIAR" userId="S::pkchettiar.2021@mqf.smu.edu.sg::e65c28fb-cad8-4431-958e-03894a72a9af" providerId="AD" clId="Web-{BE8B5C1B-60B7-5E24-6DEC-A853CD3C5CC6}" dt="2022-06-16T11:31:43.579" v="94"/>
        <pc:sldMkLst>
          <pc:docMk/>
          <pc:sldMk cId="2012016212" sldId="258"/>
        </pc:sldMkLst>
        <pc:spChg chg="mod">
          <ac:chgData name="Peter Karuprasanth CHETTIAR" userId="S::pkchettiar.2021@mqf.smu.edu.sg::e65c28fb-cad8-4431-958e-03894a72a9af" providerId="AD" clId="Web-{BE8B5C1B-60B7-5E24-6DEC-A853CD3C5CC6}" dt="2022-06-16T11:27:45.401" v="56"/>
          <ac:spMkLst>
            <pc:docMk/>
            <pc:sldMk cId="2012016212" sldId="258"/>
            <ac:spMk id="2" creationId="{EB39CF2A-B875-AFC9-92B4-999BC51271D3}"/>
          </ac:spMkLst>
        </pc:spChg>
        <pc:spChg chg="mod">
          <ac:chgData name="Peter Karuprasanth CHETTIAR" userId="S::pkchettiar.2021@mqf.smu.edu.sg::e65c28fb-cad8-4431-958e-03894a72a9af" providerId="AD" clId="Web-{BE8B5C1B-60B7-5E24-6DEC-A853CD3C5CC6}" dt="2022-06-16T11:27:45.401" v="56"/>
          <ac:spMkLst>
            <pc:docMk/>
            <pc:sldMk cId="2012016212" sldId="258"/>
            <ac:spMk id="3" creationId="{37E24BBE-9F38-B645-DEA8-BAF98059897F}"/>
          </ac:spMkLst>
        </pc:spChg>
        <pc:spChg chg="add del">
          <ac:chgData name="Peter Karuprasanth CHETTIAR" userId="S::pkchettiar.2021@mqf.smu.edu.sg::e65c28fb-cad8-4431-958e-03894a72a9af" providerId="AD" clId="Web-{BE8B5C1B-60B7-5E24-6DEC-A853CD3C5CC6}" dt="2022-06-16T11:25:52.644" v="15"/>
          <ac:spMkLst>
            <pc:docMk/>
            <pc:sldMk cId="2012016212" sldId="258"/>
            <ac:spMk id="4" creationId="{0D87D8F9-8962-06E3-8CC8-53555093AF9A}"/>
          </ac:spMkLst>
        </pc:spChg>
        <pc:spChg chg="add del">
          <ac:chgData name="Peter Karuprasanth CHETTIAR" userId="S::pkchettiar.2021@mqf.smu.edu.sg::e65c28fb-cad8-4431-958e-03894a72a9af" providerId="AD" clId="Web-{BE8B5C1B-60B7-5E24-6DEC-A853CD3C5CC6}" dt="2022-06-16T11:25:50.331" v="14"/>
          <ac:spMkLst>
            <pc:docMk/>
            <pc:sldMk cId="2012016212" sldId="258"/>
            <ac:spMk id="5" creationId="{7A1BFA5F-DECB-838C-7C5E-EDA0769865F8}"/>
          </ac:spMkLst>
        </pc:spChg>
        <pc:spChg chg="add">
          <ac:chgData name="Peter Karuprasanth CHETTIAR" userId="S::pkchettiar.2021@mqf.smu.edu.sg::e65c28fb-cad8-4431-958e-03894a72a9af" providerId="AD" clId="Web-{BE8B5C1B-60B7-5E24-6DEC-A853CD3C5CC6}" dt="2022-06-16T11:27:45.401" v="56"/>
          <ac:spMkLst>
            <pc:docMk/>
            <pc:sldMk cId="2012016212" sldId="258"/>
            <ac:spMk id="11" creationId="{7FF47CB7-972F-479F-A36D-9E72D26EC8DA}"/>
          </ac:spMkLst>
        </pc:spChg>
        <pc:spChg chg="add">
          <ac:chgData name="Peter Karuprasanth CHETTIAR" userId="S::pkchettiar.2021@mqf.smu.edu.sg::e65c28fb-cad8-4431-958e-03894a72a9af" providerId="AD" clId="Web-{BE8B5C1B-60B7-5E24-6DEC-A853CD3C5CC6}" dt="2022-06-16T11:27:45.401" v="56"/>
          <ac:spMkLst>
            <pc:docMk/>
            <pc:sldMk cId="2012016212" sldId="258"/>
            <ac:spMk id="13" creationId="{0D153B68-5844-490D-8E67-F616D6D721CA}"/>
          </ac:spMkLst>
        </pc:spChg>
        <pc:spChg chg="add">
          <ac:chgData name="Peter Karuprasanth CHETTIAR" userId="S::pkchettiar.2021@mqf.smu.edu.sg::e65c28fb-cad8-4431-958e-03894a72a9af" providerId="AD" clId="Web-{BE8B5C1B-60B7-5E24-6DEC-A853CD3C5CC6}" dt="2022-06-16T11:27:45.401" v="56"/>
          <ac:spMkLst>
            <pc:docMk/>
            <pc:sldMk cId="2012016212" sldId="258"/>
            <ac:spMk id="15" creationId="{9A0D773F-7A7D-4DBB-9DEA-86BB8B8F4BC8}"/>
          </ac:spMkLst>
        </pc:spChg>
        <pc:picChg chg="add mod">
          <ac:chgData name="Peter Karuprasanth CHETTIAR" userId="S::pkchettiar.2021@mqf.smu.edu.sg::e65c28fb-cad8-4431-958e-03894a72a9af" providerId="AD" clId="Web-{BE8B5C1B-60B7-5E24-6DEC-A853CD3C5CC6}" dt="2022-06-16T11:27:45.401" v="56"/>
          <ac:picMkLst>
            <pc:docMk/>
            <pc:sldMk cId="2012016212" sldId="258"/>
            <ac:picMk id="6" creationId="{9D8616E9-3707-4C15-1D89-69DEE8EE3AE9}"/>
          </ac:picMkLst>
        </pc:picChg>
      </pc:sldChg>
      <pc:sldChg chg="addSp delSp modSp add ord replId modNotes">
        <pc:chgData name="Peter Karuprasanth CHETTIAR" userId="S::pkchettiar.2021@mqf.smu.edu.sg::e65c28fb-cad8-4431-958e-03894a72a9af" providerId="AD" clId="Web-{BE8B5C1B-60B7-5E24-6DEC-A853CD3C5CC6}" dt="2022-06-16T11:46:38.148" v="199"/>
        <pc:sldMkLst>
          <pc:docMk/>
          <pc:sldMk cId="3284088411" sldId="259"/>
        </pc:sldMkLst>
        <pc:spChg chg="mod">
          <ac:chgData name="Peter Karuprasanth CHETTIAR" userId="S::pkchettiar.2021@mqf.smu.edu.sg::e65c28fb-cad8-4431-958e-03894a72a9af" providerId="AD" clId="Web-{BE8B5C1B-60B7-5E24-6DEC-A853CD3C5CC6}" dt="2022-06-16T11:45:16.724" v="184"/>
          <ac:spMkLst>
            <pc:docMk/>
            <pc:sldMk cId="3284088411" sldId="259"/>
            <ac:spMk id="2" creationId="{3E359193-2C12-64DB-1B90-437E6E496CA9}"/>
          </ac:spMkLst>
        </pc:spChg>
        <pc:spChg chg="mod">
          <ac:chgData name="Peter Karuprasanth CHETTIAR" userId="S::pkchettiar.2021@mqf.smu.edu.sg::e65c28fb-cad8-4431-958e-03894a72a9af" providerId="AD" clId="Web-{BE8B5C1B-60B7-5E24-6DEC-A853CD3C5CC6}" dt="2022-06-16T11:45:39.522" v="187" actId="1076"/>
          <ac:spMkLst>
            <pc:docMk/>
            <pc:sldMk cId="3284088411" sldId="259"/>
            <ac:spMk id="3" creationId="{7D11C2CD-0454-7FE5-79D0-12E7EDE2F8CE}"/>
          </ac:spMkLst>
        </pc:spChg>
        <pc:spChg chg="del">
          <ac:chgData name="Peter Karuprasanth CHETTIAR" userId="S::pkchettiar.2021@mqf.smu.edu.sg::e65c28fb-cad8-4431-958e-03894a72a9af" providerId="AD" clId="Web-{BE8B5C1B-60B7-5E24-6DEC-A853CD3C5CC6}" dt="2022-06-16T11:45:16.724" v="184"/>
          <ac:spMkLst>
            <pc:docMk/>
            <pc:sldMk cId="3284088411" sldId="259"/>
            <ac:spMk id="19" creationId="{69D47016-023F-44BD-981C-50E7A10A6609}"/>
          </ac:spMkLst>
        </pc:spChg>
        <pc:spChg chg="del">
          <ac:chgData name="Peter Karuprasanth CHETTIAR" userId="S::pkchettiar.2021@mqf.smu.edu.sg::e65c28fb-cad8-4431-958e-03894a72a9af" providerId="AD" clId="Web-{BE8B5C1B-60B7-5E24-6DEC-A853CD3C5CC6}" dt="2022-06-16T11:45:16.724" v="184"/>
          <ac:spMkLst>
            <pc:docMk/>
            <pc:sldMk cId="3284088411" sldId="259"/>
            <ac:spMk id="21" creationId="{6D8B37B0-0682-433E-BC8D-498C04ABD9A7}"/>
          </ac:spMkLst>
        </pc:spChg>
        <pc:spChg chg="add">
          <ac:chgData name="Peter Karuprasanth CHETTIAR" userId="S::pkchettiar.2021@mqf.smu.edu.sg::e65c28fb-cad8-4431-958e-03894a72a9af" providerId="AD" clId="Web-{BE8B5C1B-60B7-5E24-6DEC-A853CD3C5CC6}" dt="2022-06-16T11:45:16.724" v="184"/>
          <ac:spMkLst>
            <pc:docMk/>
            <pc:sldMk cId="3284088411" sldId="259"/>
            <ac:spMk id="26" creationId="{69D47016-023F-44BD-981C-50E7A10A6609}"/>
          </ac:spMkLst>
        </pc:spChg>
        <pc:spChg chg="add">
          <ac:chgData name="Peter Karuprasanth CHETTIAR" userId="S::pkchettiar.2021@mqf.smu.edu.sg::e65c28fb-cad8-4431-958e-03894a72a9af" providerId="AD" clId="Web-{BE8B5C1B-60B7-5E24-6DEC-A853CD3C5CC6}" dt="2022-06-16T11:45:16.724" v="184"/>
          <ac:spMkLst>
            <pc:docMk/>
            <pc:sldMk cId="3284088411" sldId="259"/>
            <ac:spMk id="28" creationId="{6D8B37B0-0682-433E-BC8D-498C04ABD9A7}"/>
          </ac:spMkLst>
        </pc:spChg>
        <pc:graphicFrameChg chg="mod ord modGraphic">
          <ac:chgData name="Peter Karuprasanth CHETTIAR" userId="S::pkchettiar.2021@mqf.smu.edu.sg::e65c28fb-cad8-4431-958e-03894a72a9af" providerId="AD" clId="Web-{BE8B5C1B-60B7-5E24-6DEC-A853CD3C5CC6}" dt="2022-06-16T11:45:16.724" v="184"/>
          <ac:graphicFrameMkLst>
            <pc:docMk/>
            <pc:sldMk cId="3284088411" sldId="259"/>
            <ac:graphicFrameMk id="4" creationId="{0C6203F9-8615-79D5-1EA3-726A607E9B58}"/>
          </ac:graphicFrameMkLst>
        </pc:graphicFrameChg>
        <pc:picChg chg="del">
          <ac:chgData name="Peter Karuprasanth CHETTIAR" userId="S::pkchettiar.2021@mqf.smu.edu.sg::e65c28fb-cad8-4431-958e-03894a72a9af" providerId="AD" clId="Web-{BE8B5C1B-60B7-5E24-6DEC-A853CD3C5CC6}" dt="2022-06-16T11:32:01.282" v="98"/>
          <ac:picMkLst>
            <pc:docMk/>
            <pc:sldMk cId="3284088411" sldId="259"/>
            <ac:picMk id="5" creationId="{00F9B6BC-B39B-4F34-FEDB-E2E4D329FFFC}"/>
          </ac:picMkLst>
        </pc:picChg>
        <pc:picChg chg="add mod">
          <ac:chgData name="Peter Karuprasanth CHETTIAR" userId="S::pkchettiar.2021@mqf.smu.edu.sg::e65c28fb-cad8-4431-958e-03894a72a9af" providerId="AD" clId="Web-{BE8B5C1B-60B7-5E24-6DEC-A853CD3C5CC6}" dt="2022-06-16T11:45:16.724" v="184"/>
          <ac:picMkLst>
            <pc:docMk/>
            <pc:sldMk cId="3284088411" sldId="259"/>
            <ac:picMk id="6" creationId="{8E741F3B-BF45-F0B4-7D86-827F0E24FBE4}"/>
          </ac:picMkLst>
        </pc:picChg>
      </pc:sldChg>
      <pc:sldChg chg="addSp delSp modSp new mod setBg">
        <pc:chgData name="Peter Karuprasanth CHETTIAR" userId="S::pkchettiar.2021@mqf.smu.edu.sg::e65c28fb-cad8-4431-958e-03894a72a9af" providerId="AD" clId="Web-{BE8B5C1B-60B7-5E24-6DEC-A853CD3C5CC6}" dt="2022-06-16T11:43:47.050" v="171" actId="14100"/>
        <pc:sldMkLst>
          <pc:docMk/>
          <pc:sldMk cId="339209512" sldId="260"/>
        </pc:sldMkLst>
        <pc:spChg chg="mod">
          <ac:chgData name="Peter Karuprasanth CHETTIAR" userId="S::pkchettiar.2021@mqf.smu.edu.sg::e65c28fb-cad8-4431-958e-03894a72a9af" providerId="AD" clId="Web-{BE8B5C1B-60B7-5E24-6DEC-A853CD3C5CC6}" dt="2022-06-16T11:43:47.050" v="171" actId="14100"/>
          <ac:spMkLst>
            <pc:docMk/>
            <pc:sldMk cId="339209512" sldId="260"/>
            <ac:spMk id="2" creationId="{5ADD92E9-6759-45B1-8041-F220A9841C4B}"/>
          </ac:spMkLst>
        </pc:spChg>
        <pc:spChg chg="del mod">
          <ac:chgData name="Peter Karuprasanth CHETTIAR" userId="S::pkchettiar.2021@mqf.smu.edu.sg::e65c28fb-cad8-4431-958e-03894a72a9af" providerId="AD" clId="Web-{BE8B5C1B-60B7-5E24-6DEC-A853CD3C5CC6}" dt="2022-06-16T11:41:29.453" v="152"/>
          <ac:spMkLst>
            <pc:docMk/>
            <pc:sldMk cId="339209512" sldId="260"/>
            <ac:spMk id="3" creationId="{EF8D0EE5-60C2-AF42-E57A-F193ABAE45DF}"/>
          </ac:spMkLst>
        </pc:spChg>
        <pc:spChg chg="add">
          <ac:chgData name="Peter Karuprasanth CHETTIAR" userId="S::pkchettiar.2021@mqf.smu.edu.sg::e65c28fb-cad8-4431-958e-03894a72a9af" providerId="AD" clId="Web-{BE8B5C1B-60B7-5E24-6DEC-A853CD3C5CC6}" dt="2022-06-16T11:41:29.453" v="152"/>
          <ac:spMkLst>
            <pc:docMk/>
            <pc:sldMk cId="339209512" sldId="260"/>
            <ac:spMk id="9" creationId="{53B021B3-DE93-4AB7-8A18-CF5F1CED88B8}"/>
          </ac:spMkLst>
        </pc:spChg>
        <pc:spChg chg="add">
          <ac:chgData name="Peter Karuprasanth CHETTIAR" userId="S::pkchettiar.2021@mqf.smu.edu.sg::e65c28fb-cad8-4431-958e-03894a72a9af" providerId="AD" clId="Web-{BE8B5C1B-60B7-5E24-6DEC-A853CD3C5CC6}" dt="2022-06-16T11:41:29.453" v="152"/>
          <ac:spMkLst>
            <pc:docMk/>
            <pc:sldMk cId="339209512" sldId="260"/>
            <ac:spMk id="11" creationId="{52D502E5-F6B4-4D58-B4AE-FC466FF15EE8}"/>
          </ac:spMkLst>
        </pc:spChg>
        <pc:spChg chg="add">
          <ac:chgData name="Peter Karuprasanth CHETTIAR" userId="S::pkchettiar.2021@mqf.smu.edu.sg::e65c28fb-cad8-4431-958e-03894a72a9af" providerId="AD" clId="Web-{BE8B5C1B-60B7-5E24-6DEC-A853CD3C5CC6}" dt="2022-06-16T11:41:29.453" v="152"/>
          <ac:spMkLst>
            <pc:docMk/>
            <pc:sldMk cId="339209512" sldId="260"/>
            <ac:spMk id="13" creationId="{9DECDBF4-02B6-4BB4-B65B-B8107AD6A9E8}"/>
          </ac:spMkLst>
        </pc:spChg>
        <pc:graphicFrameChg chg="add">
          <ac:chgData name="Peter Karuprasanth CHETTIAR" userId="S::pkchettiar.2021@mqf.smu.edu.sg::e65c28fb-cad8-4431-958e-03894a72a9af" providerId="AD" clId="Web-{BE8B5C1B-60B7-5E24-6DEC-A853CD3C5CC6}" dt="2022-06-16T11:41:29.453" v="152"/>
          <ac:graphicFrameMkLst>
            <pc:docMk/>
            <pc:sldMk cId="339209512" sldId="260"/>
            <ac:graphicFrameMk id="5" creationId="{A0975C84-3C6F-C799-0EAE-495093638B71}"/>
          </ac:graphicFrameMkLst>
        </pc:graphicFrameChg>
      </pc:sldChg>
      <pc:sldChg chg="new del">
        <pc:chgData name="Peter Karuprasanth CHETTIAR" userId="S::pkchettiar.2021@mqf.smu.edu.sg::e65c28fb-cad8-4431-958e-03894a72a9af" providerId="AD" clId="Web-{BE8B5C1B-60B7-5E24-6DEC-A853CD3C5CC6}" dt="2022-06-16T11:43:30.190" v="166"/>
        <pc:sldMkLst>
          <pc:docMk/>
          <pc:sldMk cId="3097562047" sldId="261"/>
        </pc:sldMkLst>
      </pc:sldChg>
      <pc:sldChg chg="addSp delSp modSp add replId modNotes">
        <pc:chgData name="Peter Karuprasanth CHETTIAR" userId="S::pkchettiar.2021@mqf.smu.edu.sg::e65c28fb-cad8-4431-958e-03894a72a9af" providerId="AD" clId="Web-{BE8B5C1B-60B7-5E24-6DEC-A853CD3C5CC6}" dt="2022-06-16T11:46:35.023" v="198"/>
        <pc:sldMkLst>
          <pc:docMk/>
          <pc:sldMk cId="740500552" sldId="262"/>
        </pc:sldMkLst>
        <pc:spChg chg="mod">
          <ac:chgData name="Peter Karuprasanth CHETTIAR" userId="S::pkchettiar.2021@mqf.smu.edu.sg::e65c28fb-cad8-4431-958e-03894a72a9af" providerId="AD" clId="Web-{BE8B5C1B-60B7-5E24-6DEC-A853CD3C5CC6}" dt="2022-06-16T11:45:08.208" v="183"/>
          <ac:spMkLst>
            <pc:docMk/>
            <pc:sldMk cId="740500552" sldId="262"/>
            <ac:spMk id="2" creationId="{3E359193-2C12-64DB-1B90-437E6E496CA9}"/>
          </ac:spMkLst>
        </pc:spChg>
        <pc:spChg chg="mod">
          <ac:chgData name="Peter Karuprasanth CHETTIAR" userId="S::pkchettiar.2021@mqf.smu.edu.sg::e65c28fb-cad8-4431-958e-03894a72a9af" providerId="AD" clId="Web-{BE8B5C1B-60B7-5E24-6DEC-A853CD3C5CC6}" dt="2022-06-16T11:45:34.569" v="186" actId="1076"/>
          <ac:spMkLst>
            <pc:docMk/>
            <pc:sldMk cId="740500552" sldId="262"/>
            <ac:spMk id="3" creationId="{7D11C2CD-0454-7FE5-79D0-12E7EDE2F8CE}"/>
          </ac:spMkLst>
        </pc:spChg>
        <pc:spChg chg="add del">
          <ac:chgData name="Peter Karuprasanth CHETTIAR" userId="S::pkchettiar.2021@mqf.smu.edu.sg::e65c28fb-cad8-4431-958e-03894a72a9af" providerId="AD" clId="Web-{BE8B5C1B-60B7-5E24-6DEC-A853CD3C5CC6}" dt="2022-06-16T11:44:45.052" v="181"/>
          <ac:spMkLst>
            <pc:docMk/>
            <pc:sldMk cId="740500552" sldId="262"/>
            <ac:spMk id="19" creationId="{69D47016-023F-44BD-981C-50E7A10A6609}"/>
          </ac:spMkLst>
        </pc:spChg>
        <pc:spChg chg="add del">
          <ac:chgData name="Peter Karuprasanth CHETTIAR" userId="S::pkchettiar.2021@mqf.smu.edu.sg::e65c28fb-cad8-4431-958e-03894a72a9af" providerId="AD" clId="Web-{BE8B5C1B-60B7-5E24-6DEC-A853CD3C5CC6}" dt="2022-06-16T11:44:45.052" v="181"/>
          <ac:spMkLst>
            <pc:docMk/>
            <pc:sldMk cId="740500552" sldId="262"/>
            <ac:spMk id="21" creationId="{6D8B37B0-0682-433E-BC8D-498C04ABD9A7}"/>
          </ac:spMkLst>
        </pc:spChg>
        <pc:spChg chg="add del">
          <ac:chgData name="Peter Karuprasanth CHETTIAR" userId="S::pkchettiar.2021@mqf.smu.edu.sg::e65c28fb-cad8-4431-958e-03894a72a9af" providerId="AD" clId="Web-{BE8B5C1B-60B7-5E24-6DEC-A853CD3C5CC6}" dt="2022-06-16T11:44:45.036" v="180"/>
          <ac:spMkLst>
            <pc:docMk/>
            <pc:sldMk cId="740500552" sldId="262"/>
            <ac:spMk id="26" creationId="{5E52985E-2553-471E-82AA-5ED7A329890A}"/>
          </ac:spMkLst>
        </pc:spChg>
        <pc:spChg chg="add del">
          <ac:chgData name="Peter Karuprasanth CHETTIAR" userId="S::pkchettiar.2021@mqf.smu.edu.sg::e65c28fb-cad8-4431-958e-03894a72a9af" providerId="AD" clId="Web-{BE8B5C1B-60B7-5E24-6DEC-A853CD3C5CC6}" dt="2022-06-16T11:45:08.208" v="183"/>
          <ac:spMkLst>
            <pc:docMk/>
            <pc:sldMk cId="740500552" sldId="262"/>
            <ac:spMk id="30" creationId="{C1A2385B-1D2A-4E17-84FA-6CB7F0AAE473}"/>
          </ac:spMkLst>
        </pc:spChg>
        <pc:spChg chg="add del">
          <ac:chgData name="Peter Karuprasanth CHETTIAR" userId="S::pkchettiar.2021@mqf.smu.edu.sg::e65c28fb-cad8-4431-958e-03894a72a9af" providerId="AD" clId="Web-{BE8B5C1B-60B7-5E24-6DEC-A853CD3C5CC6}" dt="2022-06-16T11:45:08.208" v="183"/>
          <ac:spMkLst>
            <pc:docMk/>
            <pc:sldMk cId="740500552" sldId="262"/>
            <ac:spMk id="31" creationId="{385E1BDC-A9B0-4A87-82E3-F3187F69A802}"/>
          </ac:spMkLst>
        </pc:spChg>
        <pc:spChg chg="add del">
          <ac:chgData name="Peter Karuprasanth CHETTIAR" userId="S::pkchettiar.2021@mqf.smu.edu.sg::e65c28fb-cad8-4431-958e-03894a72a9af" providerId="AD" clId="Web-{BE8B5C1B-60B7-5E24-6DEC-A853CD3C5CC6}" dt="2022-06-16T11:45:08.208" v="183"/>
          <ac:spMkLst>
            <pc:docMk/>
            <pc:sldMk cId="740500552" sldId="262"/>
            <ac:spMk id="32" creationId="{5E791F2F-79DB-4CC0-9FA1-001E3E91E8B7}"/>
          </ac:spMkLst>
        </pc:spChg>
        <pc:spChg chg="add del">
          <ac:chgData name="Peter Karuprasanth CHETTIAR" userId="S::pkchettiar.2021@mqf.smu.edu.sg::e65c28fb-cad8-4431-958e-03894a72a9af" providerId="AD" clId="Web-{BE8B5C1B-60B7-5E24-6DEC-A853CD3C5CC6}" dt="2022-06-16T11:45:08.208" v="183"/>
          <ac:spMkLst>
            <pc:docMk/>
            <pc:sldMk cId="740500552" sldId="262"/>
            <ac:spMk id="33" creationId="{0990C621-3B8B-4820-8328-D47EF7CE823C}"/>
          </ac:spMkLst>
        </pc:spChg>
        <pc:spChg chg="add del">
          <ac:chgData name="Peter Karuprasanth CHETTIAR" userId="S::pkchettiar.2021@mqf.smu.edu.sg::e65c28fb-cad8-4431-958e-03894a72a9af" providerId="AD" clId="Web-{BE8B5C1B-60B7-5E24-6DEC-A853CD3C5CC6}" dt="2022-06-16T11:45:25.381" v="185"/>
          <ac:spMkLst>
            <pc:docMk/>
            <pc:sldMk cId="740500552" sldId="262"/>
            <ac:spMk id="38" creationId="{69D47016-023F-44BD-981C-50E7A10A6609}"/>
          </ac:spMkLst>
        </pc:spChg>
        <pc:spChg chg="add del">
          <ac:chgData name="Peter Karuprasanth CHETTIAR" userId="S::pkchettiar.2021@mqf.smu.edu.sg::e65c28fb-cad8-4431-958e-03894a72a9af" providerId="AD" clId="Web-{BE8B5C1B-60B7-5E24-6DEC-A853CD3C5CC6}" dt="2022-06-16T11:45:25.381" v="185"/>
          <ac:spMkLst>
            <pc:docMk/>
            <pc:sldMk cId="740500552" sldId="262"/>
            <ac:spMk id="40" creationId="{6D8B37B0-0682-433E-BC8D-498C04ABD9A7}"/>
          </ac:spMkLst>
        </pc:spChg>
        <pc:spChg chg="add">
          <ac:chgData name="Peter Karuprasanth CHETTIAR" userId="S::pkchettiar.2021@mqf.smu.edu.sg::e65c28fb-cad8-4431-958e-03894a72a9af" providerId="AD" clId="Web-{BE8B5C1B-60B7-5E24-6DEC-A853CD3C5CC6}" dt="2022-06-16T11:45:25.381" v="185"/>
          <ac:spMkLst>
            <pc:docMk/>
            <pc:sldMk cId="740500552" sldId="262"/>
            <ac:spMk id="45" creationId="{69D47016-023F-44BD-981C-50E7A10A6609}"/>
          </ac:spMkLst>
        </pc:spChg>
        <pc:spChg chg="add">
          <ac:chgData name="Peter Karuprasanth CHETTIAR" userId="S::pkchettiar.2021@mqf.smu.edu.sg::e65c28fb-cad8-4431-958e-03894a72a9af" providerId="AD" clId="Web-{BE8B5C1B-60B7-5E24-6DEC-A853CD3C5CC6}" dt="2022-06-16T11:45:25.381" v="185"/>
          <ac:spMkLst>
            <pc:docMk/>
            <pc:sldMk cId="740500552" sldId="262"/>
            <ac:spMk id="47" creationId="{6D8B37B0-0682-433E-BC8D-498C04ABD9A7}"/>
          </ac:spMkLst>
        </pc:spChg>
        <pc:graphicFrameChg chg="mod ord modGraphic">
          <ac:chgData name="Peter Karuprasanth CHETTIAR" userId="S::pkchettiar.2021@mqf.smu.edu.sg::e65c28fb-cad8-4431-958e-03894a72a9af" providerId="AD" clId="Web-{BE8B5C1B-60B7-5E24-6DEC-A853CD3C5CC6}" dt="2022-06-16T11:46:23.617" v="197"/>
          <ac:graphicFrameMkLst>
            <pc:docMk/>
            <pc:sldMk cId="740500552" sldId="262"/>
            <ac:graphicFrameMk id="4" creationId="{0C6203F9-8615-79D5-1EA3-726A607E9B58}"/>
          </ac:graphicFrameMkLst>
        </pc:graphicFrameChg>
        <pc:picChg chg="add mod">
          <ac:chgData name="Peter Karuprasanth CHETTIAR" userId="S::pkchettiar.2021@mqf.smu.edu.sg::e65c28fb-cad8-4431-958e-03894a72a9af" providerId="AD" clId="Web-{BE8B5C1B-60B7-5E24-6DEC-A853CD3C5CC6}" dt="2022-06-16T11:45:08.208" v="183"/>
          <ac:picMkLst>
            <pc:docMk/>
            <pc:sldMk cId="740500552" sldId="262"/>
            <ac:picMk id="5" creationId="{58CB0F16-3EAD-DD1C-B83A-136B8F3D196E}"/>
          </ac:picMkLst>
        </pc:picChg>
        <pc:picChg chg="del">
          <ac:chgData name="Peter Karuprasanth CHETTIAR" userId="S::pkchettiar.2021@mqf.smu.edu.sg::e65c28fb-cad8-4431-958e-03894a72a9af" providerId="AD" clId="Web-{BE8B5C1B-60B7-5E24-6DEC-A853CD3C5CC6}" dt="2022-06-16T11:44:28.692" v="177"/>
          <ac:picMkLst>
            <pc:docMk/>
            <pc:sldMk cId="740500552" sldId="262"/>
            <ac:picMk id="6" creationId="{8E741F3B-BF45-F0B4-7D86-827F0E24FBE4}"/>
          </ac:picMkLst>
        </pc:picChg>
        <pc:cxnChg chg="add del">
          <ac:chgData name="Peter Karuprasanth CHETTIAR" userId="S::pkchettiar.2021@mqf.smu.edu.sg::e65c28fb-cad8-4431-958e-03894a72a9af" providerId="AD" clId="Web-{BE8B5C1B-60B7-5E24-6DEC-A853CD3C5CC6}" dt="2022-06-16T11:44:45.036" v="180"/>
          <ac:cxnSpMkLst>
            <pc:docMk/>
            <pc:sldMk cId="740500552" sldId="262"/>
            <ac:cxnSpMk id="28" creationId="{DAE3ABC6-4042-4293-A7DF-F01181363B7E}"/>
          </ac:cxnSpMkLst>
        </pc:cxnChg>
      </pc:sldChg>
      <pc:sldChg chg="addSp delSp modSp new mod setBg">
        <pc:chgData name="Peter Karuprasanth CHETTIAR" userId="S::pkchettiar.2021@mqf.smu.edu.sg::e65c28fb-cad8-4431-958e-03894a72a9af" providerId="AD" clId="Web-{BE8B5C1B-60B7-5E24-6DEC-A853CD3C5CC6}" dt="2022-06-16T11:51:07.171" v="274"/>
        <pc:sldMkLst>
          <pc:docMk/>
          <pc:sldMk cId="3744629371" sldId="263"/>
        </pc:sldMkLst>
        <pc:spChg chg="mod">
          <ac:chgData name="Peter Karuprasanth CHETTIAR" userId="S::pkchettiar.2021@mqf.smu.edu.sg::e65c28fb-cad8-4431-958e-03894a72a9af" providerId="AD" clId="Web-{BE8B5C1B-60B7-5E24-6DEC-A853CD3C5CC6}" dt="2022-06-16T11:51:07.171" v="274"/>
          <ac:spMkLst>
            <pc:docMk/>
            <pc:sldMk cId="3744629371" sldId="263"/>
            <ac:spMk id="2" creationId="{B9BE1C29-96FE-F31A-FA64-FE75719F29D7}"/>
          </ac:spMkLst>
        </pc:spChg>
        <pc:spChg chg="del">
          <ac:chgData name="Peter Karuprasanth CHETTIAR" userId="S::pkchettiar.2021@mqf.smu.edu.sg::e65c28fb-cad8-4431-958e-03894a72a9af" providerId="AD" clId="Web-{BE8B5C1B-60B7-5E24-6DEC-A853CD3C5CC6}" dt="2022-06-16T11:48:10.041" v="217"/>
          <ac:spMkLst>
            <pc:docMk/>
            <pc:sldMk cId="3744629371" sldId="263"/>
            <ac:spMk id="3" creationId="{5BB9DED4-F5C6-F3D4-8A3D-BC72CE10DBDB}"/>
          </ac:spMkLst>
        </pc:spChg>
        <pc:spChg chg="add">
          <ac:chgData name="Peter Karuprasanth CHETTIAR" userId="S::pkchettiar.2021@mqf.smu.edu.sg::e65c28fb-cad8-4431-958e-03894a72a9af" providerId="AD" clId="Web-{BE8B5C1B-60B7-5E24-6DEC-A853CD3C5CC6}" dt="2022-06-16T11:51:07.171" v="274"/>
          <ac:spMkLst>
            <pc:docMk/>
            <pc:sldMk cId="3744629371" sldId="263"/>
            <ac:spMk id="9" creationId="{35DB3719-6FDC-4E5D-891D-FF40B7300F64}"/>
          </ac:spMkLst>
        </pc:spChg>
        <pc:spChg chg="add">
          <ac:chgData name="Peter Karuprasanth CHETTIAR" userId="S::pkchettiar.2021@mqf.smu.edu.sg::e65c28fb-cad8-4431-958e-03894a72a9af" providerId="AD" clId="Web-{BE8B5C1B-60B7-5E24-6DEC-A853CD3C5CC6}" dt="2022-06-16T11:51:07.171" v="274"/>
          <ac:spMkLst>
            <pc:docMk/>
            <pc:sldMk cId="3744629371" sldId="263"/>
            <ac:spMk id="11" creationId="{E0CBAC23-2E3F-4A90-BA59-F8299F6A5439}"/>
          </ac:spMkLst>
        </pc:spChg>
        <pc:graphicFrameChg chg="add mod ord modGraphic">
          <ac:chgData name="Peter Karuprasanth CHETTIAR" userId="S::pkchettiar.2021@mqf.smu.edu.sg::e65c28fb-cad8-4431-958e-03894a72a9af" providerId="AD" clId="Web-{BE8B5C1B-60B7-5E24-6DEC-A853CD3C5CC6}" dt="2022-06-16T11:51:07.171" v="274"/>
          <ac:graphicFrameMkLst>
            <pc:docMk/>
            <pc:sldMk cId="3744629371" sldId="263"/>
            <ac:graphicFrameMk id="4" creationId="{5B8ED02A-7EB6-2DE6-07D5-8CF110E69591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4E022-BFDF-470A-9BD8-D059A33AF8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8B729CE-4B26-4F31-B25F-35C31E8A3FEE}">
      <dgm:prSet/>
      <dgm:spPr/>
      <dgm:t>
        <a:bodyPr/>
        <a:lstStyle/>
        <a:p>
          <a:r>
            <a:rPr lang="en-US"/>
            <a:t>This is a robust alternative to the quadratic solver used to find mean-variance optimal portfolios, that is especially advantageous when we apply linear inequalities.</a:t>
          </a:r>
        </a:p>
      </dgm:t>
    </dgm:pt>
    <dgm:pt modelId="{E1512343-A2EE-4E71-A4D5-E8035D29C7EF}" type="parTrans" cxnId="{91C9E1F8-04A5-4BB1-A16F-10D45A83841E}">
      <dgm:prSet/>
      <dgm:spPr/>
      <dgm:t>
        <a:bodyPr/>
        <a:lstStyle/>
        <a:p>
          <a:endParaRPr lang="en-US"/>
        </a:p>
      </dgm:t>
    </dgm:pt>
    <dgm:pt modelId="{5FB98D45-025C-4E84-B037-A08086CB85A7}" type="sibTrans" cxnId="{91C9E1F8-04A5-4BB1-A16F-10D45A83841E}">
      <dgm:prSet/>
      <dgm:spPr/>
      <dgm:t>
        <a:bodyPr/>
        <a:lstStyle/>
        <a:p>
          <a:endParaRPr lang="en-US"/>
        </a:p>
      </dgm:t>
    </dgm:pt>
    <dgm:pt modelId="{297CAF24-BD58-4E8E-9350-6EE11DAF0C67}">
      <dgm:prSet/>
      <dgm:spPr/>
      <dgm:t>
        <a:bodyPr/>
        <a:lstStyle/>
        <a:p>
          <a:r>
            <a:rPr lang="en-US"/>
            <a:t>Unlike generic convex optimization routines, the CLA is specially designed for portfolio optimization.</a:t>
          </a:r>
        </a:p>
      </dgm:t>
    </dgm:pt>
    <dgm:pt modelId="{26E35E99-D3AC-48E0-B5B7-D0CDF4F9CB72}" type="parTrans" cxnId="{02B17579-0199-45DF-A54F-CF8DE2DCEDE8}">
      <dgm:prSet/>
      <dgm:spPr/>
      <dgm:t>
        <a:bodyPr/>
        <a:lstStyle/>
        <a:p>
          <a:endParaRPr lang="en-US"/>
        </a:p>
      </dgm:t>
    </dgm:pt>
    <dgm:pt modelId="{CEE236B6-5C72-4092-8340-DA6B9E6BA071}" type="sibTrans" cxnId="{02B17579-0199-45DF-A54F-CF8DE2DCEDE8}">
      <dgm:prSet/>
      <dgm:spPr/>
      <dgm:t>
        <a:bodyPr/>
        <a:lstStyle/>
        <a:p>
          <a:endParaRPr lang="en-US"/>
        </a:p>
      </dgm:t>
    </dgm:pt>
    <dgm:pt modelId="{53C70231-E3C0-4B2E-88C7-02AEEAACDC11}">
      <dgm:prSet/>
      <dgm:spPr/>
      <dgm:t>
        <a:bodyPr/>
        <a:lstStyle/>
        <a:p>
          <a:r>
            <a:rPr lang="en-US"/>
            <a:t>It is guaranteed to converge after a certain number of iterations and can efficiently derive the entire efficient frontier.</a:t>
          </a:r>
        </a:p>
      </dgm:t>
    </dgm:pt>
    <dgm:pt modelId="{A869A213-6068-485F-920C-42755A4770A3}" type="parTrans" cxnId="{752EB932-8DE9-47D4-BA0B-62662F4C7B7C}">
      <dgm:prSet/>
      <dgm:spPr/>
      <dgm:t>
        <a:bodyPr/>
        <a:lstStyle/>
        <a:p>
          <a:endParaRPr lang="en-US"/>
        </a:p>
      </dgm:t>
    </dgm:pt>
    <dgm:pt modelId="{4FECCA8B-6991-48AD-91DB-4B8673458ED2}" type="sibTrans" cxnId="{752EB932-8DE9-47D4-BA0B-62662F4C7B7C}">
      <dgm:prSet/>
      <dgm:spPr/>
      <dgm:t>
        <a:bodyPr/>
        <a:lstStyle/>
        <a:p>
          <a:endParaRPr lang="en-US"/>
        </a:p>
      </dgm:t>
    </dgm:pt>
    <dgm:pt modelId="{7D39D95C-33CF-44A9-B3D9-462C3B6EEEC2}" type="pres">
      <dgm:prSet presAssocID="{8694E022-BFDF-470A-9BD8-D059A33AF87F}" presName="root" presStyleCnt="0">
        <dgm:presLayoutVars>
          <dgm:dir/>
          <dgm:resizeHandles val="exact"/>
        </dgm:presLayoutVars>
      </dgm:prSet>
      <dgm:spPr/>
    </dgm:pt>
    <dgm:pt modelId="{20BC0523-FFA4-429B-908F-E66FC522CE50}" type="pres">
      <dgm:prSet presAssocID="{18B729CE-4B26-4F31-B25F-35C31E8A3FEE}" presName="compNode" presStyleCnt="0"/>
      <dgm:spPr/>
    </dgm:pt>
    <dgm:pt modelId="{FF37EF7F-1CCD-4268-808E-762F595C0D14}" type="pres">
      <dgm:prSet presAssocID="{18B729CE-4B26-4F31-B25F-35C31E8A3FEE}" presName="bgRect" presStyleLbl="bgShp" presStyleIdx="0" presStyleCnt="3"/>
      <dgm:spPr/>
    </dgm:pt>
    <dgm:pt modelId="{CFF8CF62-AA6E-4FBA-A1F9-B7F8E64F0FA2}" type="pres">
      <dgm:prSet presAssocID="{18B729CE-4B26-4F31-B25F-35C31E8A3F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DAEAF06E-02AA-4928-B0F2-EAE6D80902ED}" type="pres">
      <dgm:prSet presAssocID="{18B729CE-4B26-4F31-B25F-35C31E8A3FEE}" presName="spaceRect" presStyleCnt="0"/>
      <dgm:spPr/>
    </dgm:pt>
    <dgm:pt modelId="{ACBD0155-75FA-4FEF-9748-BFC2575A3AC9}" type="pres">
      <dgm:prSet presAssocID="{18B729CE-4B26-4F31-B25F-35C31E8A3FEE}" presName="parTx" presStyleLbl="revTx" presStyleIdx="0" presStyleCnt="3">
        <dgm:presLayoutVars>
          <dgm:chMax val="0"/>
          <dgm:chPref val="0"/>
        </dgm:presLayoutVars>
      </dgm:prSet>
      <dgm:spPr/>
    </dgm:pt>
    <dgm:pt modelId="{D58837E7-23EE-441B-B32D-87F8FD5953D8}" type="pres">
      <dgm:prSet presAssocID="{5FB98D45-025C-4E84-B037-A08086CB85A7}" presName="sibTrans" presStyleCnt="0"/>
      <dgm:spPr/>
    </dgm:pt>
    <dgm:pt modelId="{2EC1D7FB-F5A4-4196-A4FE-417016DCC7E1}" type="pres">
      <dgm:prSet presAssocID="{297CAF24-BD58-4E8E-9350-6EE11DAF0C67}" presName="compNode" presStyleCnt="0"/>
      <dgm:spPr/>
    </dgm:pt>
    <dgm:pt modelId="{8388B292-A777-48FF-B5C0-F69698B18C89}" type="pres">
      <dgm:prSet presAssocID="{297CAF24-BD58-4E8E-9350-6EE11DAF0C67}" presName="bgRect" presStyleLbl="bgShp" presStyleIdx="1" presStyleCnt="3"/>
      <dgm:spPr/>
    </dgm:pt>
    <dgm:pt modelId="{43261688-4826-42CD-8337-AFD6603D3297}" type="pres">
      <dgm:prSet presAssocID="{297CAF24-BD58-4E8E-9350-6EE11DAF0C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EFDADAB-E1A5-4D85-B269-8DD4D50396BC}" type="pres">
      <dgm:prSet presAssocID="{297CAF24-BD58-4E8E-9350-6EE11DAF0C67}" presName="spaceRect" presStyleCnt="0"/>
      <dgm:spPr/>
    </dgm:pt>
    <dgm:pt modelId="{2B271F88-A037-4C1A-95CA-DF587EBA88D7}" type="pres">
      <dgm:prSet presAssocID="{297CAF24-BD58-4E8E-9350-6EE11DAF0C67}" presName="parTx" presStyleLbl="revTx" presStyleIdx="1" presStyleCnt="3">
        <dgm:presLayoutVars>
          <dgm:chMax val="0"/>
          <dgm:chPref val="0"/>
        </dgm:presLayoutVars>
      </dgm:prSet>
      <dgm:spPr/>
    </dgm:pt>
    <dgm:pt modelId="{DBDB14B5-C51F-419D-8157-888AA1C16EB6}" type="pres">
      <dgm:prSet presAssocID="{CEE236B6-5C72-4092-8340-DA6B9E6BA071}" presName="sibTrans" presStyleCnt="0"/>
      <dgm:spPr/>
    </dgm:pt>
    <dgm:pt modelId="{5B59C4DA-DEF4-4A12-B109-D9C3DEC188ED}" type="pres">
      <dgm:prSet presAssocID="{53C70231-E3C0-4B2E-88C7-02AEEAACDC11}" presName="compNode" presStyleCnt="0"/>
      <dgm:spPr/>
    </dgm:pt>
    <dgm:pt modelId="{080BE8A2-B3DB-4E35-868B-004750A54795}" type="pres">
      <dgm:prSet presAssocID="{53C70231-E3C0-4B2E-88C7-02AEEAACDC11}" presName="bgRect" presStyleLbl="bgShp" presStyleIdx="2" presStyleCnt="3"/>
      <dgm:spPr/>
    </dgm:pt>
    <dgm:pt modelId="{2FDF7C25-1746-49FB-822E-A78A8FCB6C4B}" type="pres">
      <dgm:prSet presAssocID="{53C70231-E3C0-4B2E-88C7-02AEEAACDC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BD204FD7-5BAB-42A6-8991-51E53AC03391}" type="pres">
      <dgm:prSet presAssocID="{53C70231-E3C0-4B2E-88C7-02AEEAACDC11}" presName="spaceRect" presStyleCnt="0"/>
      <dgm:spPr/>
    </dgm:pt>
    <dgm:pt modelId="{1F313C30-246E-4C62-8C6F-6910234E4CCC}" type="pres">
      <dgm:prSet presAssocID="{53C70231-E3C0-4B2E-88C7-02AEEAACDC1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C24E13-B899-425E-AC5F-842373E99E87}" type="presOf" srcId="{297CAF24-BD58-4E8E-9350-6EE11DAF0C67}" destId="{2B271F88-A037-4C1A-95CA-DF587EBA88D7}" srcOrd="0" destOrd="0" presId="urn:microsoft.com/office/officeart/2018/2/layout/IconVerticalSolidList"/>
    <dgm:cxn modelId="{35252A20-B051-4F97-A201-7E9272E7318C}" type="presOf" srcId="{8694E022-BFDF-470A-9BD8-D059A33AF87F}" destId="{7D39D95C-33CF-44A9-B3D9-462C3B6EEEC2}" srcOrd="0" destOrd="0" presId="urn:microsoft.com/office/officeart/2018/2/layout/IconVerticalSolidList"/>
    <dgm:cxn modelId="{752EB932-8DE9-47D4-BA0B-62662F4C7B7C}" srcId="{8694E022-BFDF-470A-9BD8-D059A33AF87F}" destId="{53C70231-E3C0-4B2E-88C7-02AEEAACDC11}" srcOrd="2" destOrd="0" parTransId="{A869A213-6068-485F-920C-42755A4770A3}" sibTransId="{4FECCA8B-6991-48AD-91DB-4B8673458ED2}"/>
    <dgm:cxn modelId="{B0B53560-A6DD-4C40-B911-EC91627621D9}" type="presOf" srcId="{18B729CE-4B26-4F31-B25F-35C31E8A3FEE}" destId="{ACBD0155-75FA-4FEF-9748-BFC2575A3AC9}" srcOrd="0" destOrd="0" presId="urn:microsoft.com/office/officeart/2018/2/layout/IconVerticalSolidList"/>
    <dgm:cxn modelId="{61ABD751-5FAD-456A-9342-F6A585540402}" type="presOf" srcId="{53C70231-E3C0-4B2E-88C7-02AEEAACDC11}" destId="{1F313C30-246E-4C62-8C6F-6910234E4CCC}" srcOrd="0" destOrd="0" presId="urn:microsoft.com/office/officeart/2018/2/layout/IconVerticalSolidList"/>
    <dgm:cxn modelId="{02B17579-0199-45DF-A54F-CF8DE2DCEDE8}" srcId="{8694E022-BFDF-470A-9BD8-D059A33AF87F}" destId="{297CAF24-BD58-4E8E-9350-6EE11DAF0C67}" srcOrd="1" destOrd="0" parTransId="{26E35E99-D3AC-48E0-B5B7-D0CDF4F9CB72}" sibTransId="{CEE236B6-5C72-4092-8340-DA6B9E6BA071}"/>
    <dgm:cxn modelId="{91C9E1F8-04A5-4BB1-A16F-10D45A83841E}" srcId="{8694E022-BFDF-470A-9BD8-D059A33AF87F}" destId="{18B729CE-4B26-4F31-B25F-35C31E8A3FEE}" srcOrd="0" destOrd="0" parTransId="{E1512343-A2EE-4E71-A4D5-E8035D29C7EF}" sibTransId="{5FB98D45-025C-4E84-B037-A08086CB85A7}"/>
    <dgm:cxn modelId="{3946E6AC-C7E8-4981-B4AA-AFF8D8B2A4AC}" type="presParOf" srcId="{7D39D95C-33CF-44A9-B3D9-462C3B6EEEC2}" destId="{20BC0523-FFA4-429B-908F-E66FC522CE50}" srcOrd="0" destOrd="0" presId="urn:microsoft.com/office/officeart/2018/2/layout/IconVerticalSolidList"/>
    <dgm:cxn modelId="{F229F4E2-AD17-459E-868F-9195A359F650}" type="presParOf" srcId="{20BC0523-FFA4-429B-908F-E66FC522CE50}" destId="{FF37EF7F-1CCD-4268-808E-762F595C0D14}" srcOrd="0" destOrd="0" presId="urn:microsoft.com/office/officeart/2018/2/layout/IconVerticalSolidList"/>
    <dgm:cxn modelId="{60290D1A-EA79-4BD9-B3AD-C3E1CD5A9EAD}" type="presParOf" srcId="{20BC0523-FFA4-429B-908F-E66FC522CE50}" destId="{CFF8CF62-AA6E-4FBA-A1F9-B7F8E64F0FA2}" srcOrd="1" destOrd="0" presId="urn:microsoft.com/office/officeart/2018/2/layout/IconVerticalSolidList"/>
    <dgm:cxn modelId="{6BB06B6E-3098-4436-9E5D-F3CB0087ECF4}" type="presParOf" srcId="{20BC0523-FFA4-429B-908F-E66FC522CE50}" destId="{DAEAF06E-02AA-4928-B0F2-EAE6D80902ED}" srcOrd="2" destOrd="0" presId="urn:microsoft.com/office/officeart/2018/2/layout/IconVerticalSolidList"/>
    <dgm:cxn modelId="{2FF52092-8311-4142-ADFA-57C5BF9F8BA2}" type="presParOf" srcId="{20BC0523-FFA4-429B-908F-E66FC522CE50}" destId="{ACBD0155-75FA-4FEF-9748-BFC2575A3AC9}" srcOrd="3" destOrd="0" presId="urn:microsoft.com/office/officeart/2018/2/layout/IconVerticalSolidList"/>
    <dgm:cxn modelId="{556D276C-7808-4C55-BB7B-0A4E0CB2BBD8}" type="presParOf" srcId="{7D39D95C-33CF-44A9-B3D9-462C3B6EEEC2}" destId="{D58837E7-23EE-441B-B32D-87F8FD5953D8}" srcOrd="1" destOrd="0" presId="urn:microsoft.com/office/officeart/2018/2/layout/IconVerticalSolidList"/>
    <dgm:cxn modelId="{A7FA5BB6-6EB3-4E1D-A14E-A3EC0CB3A573}" type="presParOf" srcId="{7D39D95C-33CF-44A9-B3D9-462C3B6EEEC2}" destId="{2EC1D7FB-F5A4-4196-A4FE-417016DCC7E1}" srcOrd="2" destOrd="0" presId="urn:microsoft.com/office/officeart/2018/2/layout/IconVerticalSolidList"/>
    <dgm:cxn modelId="{B407E139-BC0E-43B8-ADB1-7D0F20720422}" type="presParOf" srcId="{2EC1D7FB-F5A4-4196-A4FE-417016DCC7E1}" destId="{8388B292-A777-48FF-B5C0-F69698B18C89}" srcOrd="0" destOrd="0" presId="urn:microsoft.com/office/officeart/2018/2/layout/IconVerticalSolidList"/>
    <dgm:cxn modelId="{17B67140-BEFB-4873-8EDA-8F4D479BEB15}" type="presParOf" srcId="{2EC1D7FB-F5A4-4196-A4FE-417016DCC7E1}" destId="{43261688-4826-42CD-8337-AFD6603D3297}" srcOrd="1" destOrd="0" presId="urn:microsoft.com/office/officeart/2018/2/layout/IconVerticalSolidList"/>
    <dgm:cxn modelId="{90073023-519A-442F-B2AC-5F55CC9DC0F9}" type="presParOf" srcId="{2EC1D7FB-F5A4-4196-A4FE-417016DCC7E1}" destId="{FEFDADAB-E1A5-4D85-B269-8DD4D50396BC}" srcOrd="2" destOrd="0" presId="urn:microsoft.com/office/officeart/2018/2/layout/IconVerticalSolidList"/>
    <dgm:cxn modelId="{1B0F8C16-10D3-4F95-838F-A3AA28186A96}" type="presParOf" srcId="{2EC1D7FB-F5A4-4196-A4FE-417016DCC7E1}" destId="{2B271F88-A037-4C1A-95CA-DF587EBA88D7}" srcOrd="3" destOrd="0" presId="urn:microsoft.com/office/officeart/2018/2/layout/IconVerticalSolidList"/>
    <dgm:cxn modelId="{18090ABA-1B3E-4C58-BE48-44E3E791CE43}" type="presParOf" srcId="{7D39D95C-33CF-44A9-B3D9-462C3B6EEEC2}" destId="{DBDB14B5-C51F-419D-8157-888AA1C16EB6}" srcOrd="3" destOrd="0" presId="urn:microsoft.com/office/officeart/2018/2/layout/IconVerticalSolidList"/>
    <dgm:cxn modelId="{7D65DE3D-A64B-411D-AC6E-6B054037F210}" type="presParOf" srcId="{7D39D95C-33CF-44A9-B3D9-462C3B6EEEC2}" destId="{5B59C4DA-DEF4-4A12-B109-D9C3DEC188ED}" srcOrd="4" destOrd="0" presId="urn:microsoft.com/office/officeart/2018/2/layout/IconVerticalSolidList"/>
    <dgm:cxn modelId="{F73273A3-3716-4972-ADED-7DA770200E30}" type="presParOf" srcId="{5B59C4DA-DEF4-4A12-B109-D9C3DEC188ED}" destId="{080BE8A2-B3DB-4E35-868B-004750A54795}" srcOrd="0" destOrd="0" presId="urn:microsoft.com/office/officeart/2018/2/layout/IconVerticalSolidList"/>
    <dgm:cxn modelId="{12D578D6-5A99-4356-BC63-74ACFD440616}" type="presParOf" srcId="{5B59C4DA-DEF4-4A12-B109-D9C3DEC188ED}" destId="{2FDF7C25-1746-49FB-822E-A78A8FCB6C4B}" srcOrd="1" destOrd="0" presId="urn:microsoft.com/office/officeart/2018/2/layout/IconVerticalSolidList"/>
    <dgm:cxn modelId="{8898B438-FC7A-477E-891F-6A482FCF4222}" type="presParOf" srcId="{5B59C4DA-DEF4-4A12-B109-D9C3DEC188ED}" destId="{BD204FD7-5BAB-42A6-8991-51E53AC03391}" srcOrd="2" destOrd="0" presId="urn:microsoft.com/office/officeart/2018/2/layout/IconVerticalSolidList"/>
    <dgm:cxn modelId="{31FC1087-B45D-4294-A2D4-557F394C3168}" type="presParOf" srcId="{5B59C4DA-DEF4-4A12-B109-D9C3DEC188ED}" destId="{1F313C30-246E-4C62-8C6F-6910234E4C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7EF7F-1CCD-4268-808E-762F595C0D14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8CF62-AA6E-4FBA-A1F9-B7F8E64F0FA2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D0155-75FA-4FEF-9748-BFC2575A3AC9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is a robust alternative to the quadratic solver used to find mean-variance optimal portfolios, that is especially advantageous when we apply linear inequalities.</a:t>
          </a:r>
        </a:p>
      </dsp:txBody>
      <dsp:txXfrm>
        <a:off x="1437631" y="531"/>
        <a:ext cx="9077968" cy="1244702"/>
      </dsp:txXfrm>
    </dsp:sp>
    <dsp:sp modelId="{8388B292-A777-48FF-B5C0-F69698B18C89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61688-4826-42CD-8337-AFD6603D3297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71F88-A037-4C1A-95CA-DF587EBA88D7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Unlike generic convex optimization routines, the CLA is specially designed for portfolio optimization.</a:t>
          </a:r>
        </a:p>
      </dsp:txBody>
      <dsp:txXfrm>
        <a:off x="1437631" y="1556410"/>
        <a:ext cx="9077968" cy="1244702"/>
      </dsp:txXfrm>
    </dsp:sp>
    <dsp:sp modelId="{080BE8A2-B3DB-4E35-868B-004750A54795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F7C25-1746-49FB-822E-A78A8FCB6C4B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13C30-246E-4C62-8C6F-6910234E4CCC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is guaranteed to converge after a certain number of iterations and can efficiently derive the entire efficient frontier.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C44B5-FC7F-4E4F-B121-87B36F42900A}" type="datetimeFigureOut"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C2919-E6C4-4D77-9AA4-18B0FD51EA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1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Grouped the returns of the cash-and-carry strategy and the 'Google Trends' strategy together</a:t>
            </a:r>
          </a:p>
          <a:p>
            <a:r>
              <a:rPr lang="en-US">
                <a:cs typeface="Calibri"/>
              </a:rPr>
              <a:t>- Sample period from 1/8/2020 - 31/5/2022</a:t>
            </a:r>
          </a:p>
          <a:p>
            <a:r>
              <a:rPr lang="en-US">
                <a:cs typeface="Calibri"/>
              </a:rPr>
              <a:t>- Asset allocations were generated using the </a:t>
            </a:r>
            <a:r>
              <a:rPr lang="en-US" err="1">
                <a:cs typeface="Calibri"/>
              </a:rPr>
              <a:t>PyPortfolioOpt</a:t>
            </a:r>
            <a:r>
              <a:rPr lang="en-US"/>
              <a:t> Library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 </a:t>
            </a:r>
            <a:r>
              <a:rPr lang="en-US" err="1"/>
              <a:t>PyPortfolioOpt</a:t>
            </a:r>
            <a:r>
              <a:rPr lang="en-US"/>
              <a:t> is a library that implements portfolio optimization methods</a:t>
            </a:r>
          </a:p>
          <a:p>
            <a:r>
              <a:rPr lang="en-US">
                <a:cs typeface="Calibri"/>
              </a:rPr>
              <a:t>- Model Parameters --&gt; frequency:365, log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C2919-E6C4-4D77-9AA4-18B0FD51EADB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</a:t>
            </a:r>
            <a:r>
              <a:rPr lang="en-US"/>
              <a:t> The sample covariance typically is the default choice, but often has coefficients with extreme errors which are particularly dangerous in MVO because the </a:t>
            </a:r>
            <a:r>
              <a:rPr lang="en-US" err="1"/>
              <a:t>optimiser</a:t>
            </a:r>
            <a:r>
              <a:rPr lang="en-US"/>
              <a:t> is likely to make large allocations based on these coefficients. </a:t>
            </a:r>
          </a:p>
          <a:p>
            <a:r>
              <a:rPr lang="en-US"/>
              <a:t>- One possible improvement is to move extreme values towards the </a:t>
            </a:r>
            <a:r>
              <a:rPr lang="en-US" err="1"/>
              <a:t>centre</a:t>
            </a:r>
            <a:r>
              <a:rPr lang="en-US"/>
              <a:t>, in a process called </a:t>
            </a:r>
            <a:r>
              <a:rPr lang="en-US" b="1"/>
              <a:t>shrinkage</a:t>
            </a:r>
            <a:r>
              <a:rPr lang="en-US"/>
              <a:t>. This process may be significantly biased but has little estimation error as compared to sample covariance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 </a:t>
            </a:r>
            <a:r>
              <a:rPr lang="en-US"/>
              <a:t>The exponential moving average is a simple improvement over the mean historical return; it gives more credence to recent returns and thus aims to increase the relevance of the estimates.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C2919-E6C4-4D77-9AA4-18B0FD51EADB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/>
              <a:t>The advantages of this are that it does not require the inversion of the covariance matrix as with traditional mean-variance optimization, and seems to produce diverse portfolios that perform well out of sample.</a:t>
            </a:r>
          </a:p>
          <a:p>
            <a:r>
              <a:rPr lang="en-US">
                <a:cs typeface="Calibri"/>
              </a:rPr>
              <a:t>- Downside is that its allocating only to the cash-and-carry strategy as it is the minimum variance portfolio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C2919-E6C4-4D77-9AA4-18B0FD51EAD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C2919-E6C4-4D77-9AA4-18B0FD51EADB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66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C2919-E6C4-4D77-9AA4-18B0FD51EADB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0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072" y="1289765"/>
            <a:ext cx="3651101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Portfolio Optimization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l">
              <a:buAutoNum type="arabicPeriod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Mean-Variance Optimization</a:t>
            </a:r>
            <a:endParaRPr lang="en-US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457200" indent="-457200" algn="l">
              <a:buAutoNum type="arabicPeriod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Hierarchical-Risk Parity</a:t>
            </a:r>
            <a:endParaRPr lang="en-US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457200" indent="-457200" algn="l">
              <a:buAutoNum type="arabicPeriod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The Critical Line Algorithm</a:t>
            </a:r>
            <a:endParaRPr lang="en-US" sz="2000" b="1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59193-2C12-64DB-1B90-437E6E49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Mean-Variance Optimization</a:t>
            </a:r>
            <a:endParaRPr lang="en-US" sz="4800"/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C2CD-0454-7FE5-79D0-12E7EDE2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2520" y="1066800"/>
            <a:ext cx="5746351" cy="1319784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2200">
                <a:ea typeface="+mn-lt"/>
                <a:cs typeface="+mn-lt"/>
              </a:rPr>
              <a:t>"</a:t>
            </a:r>
            <a:r>
              <a:rPr lang="en-US" sz="2200" err="1">
                <a:ea typeface="+mn-lt"/>
                <a:cs typeface="+mn-lt"/>
              </a:rPr>
              <a:t>Ledoit</a:t>
            </a:r>
            <a:r>
              <a:rPr lang="en-US" sz="2200">
                <a:ea typeface="+mn-lt"/>
                <a:cs typeface="+mn-lt"/>
              </a:rPr>
              <a:t>-Wolf" shrinkage - reduces the extreme values in the covariance matrix</a:t>
            </a:r>
          </a:p>
          <a:p>
            <a:r>
              <a:rPr lang="en-US" sz="2200">
                <a:ea typeface="+mn-lt"/>
                <a:cs typeface="+mn-lt"/>
              </a:rPr>
              <a:t>exponentially-weighted mean of (daily) historical returns, giving higher weight to more recent data.</a:t>
            </a: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00F9B6BC-B39B-4F34-FEDB-E2E4D329F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73" y="2569464"/>
            <a:ext cx="3893054" cy="3678936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6203F9-8615-79D5-1EA3-726A607E9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05392"/>
              </p:ext>
            </p:extLst>
          </p:nvPr>
        </p:nvGraphicFramePr>
        <p:xfrm>
          <a:off x="6254496" y="2623536"/>
          <a:ext cx="5468111" cy="357079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720953">
                  <a:extLst>
                    <a:ext uri="{9D8B030D-6E8A-4147-A177-3AD203B41FA5}">
                      <a16:colId xmlns:a16="http://schemas.microsoft.com/office/drawing/2014/main" val="3567015332"/>
                    </a:ext>
                  </a:extLst>
                </a:gridCol>
                <a:gridCol w="2747158">
                  <a:extLst>
                    <a:ext uri="{9D8B030D-6E8A-4147-A177-3AD203B41FA5}">
                      <a16:colId xmlns:a16="http://schemas.microsoft.com/office/drawing/2014/main" val="118657090"/>
                    </a:ext>
                  </a:extLst>
                </a:gridCol>
              </a:tblGrid>
              <a:tr h="510114">
                <a:tc>
                  <a:txBody>
                    <a:bodyPr/>
                    <a:lstStyle/>
                    <a:p>
                      <a:r>
                        <a:rPr lang="en-US" sz="1700" b="0" cap="none" spc="0">
                          <a:solidFill>
                            <a:schemeClr val="bg1"/>
                          </a:solidFill>
                        </a:rPr>
                        <a:t>Strategy Assets</a:t>
                      </a:r>
                    </a:p>
                  </a:txBody>
                  <a:tcPr marL="140102" marR="121325" marT="107770" marB="10777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cap="none" spc="0">
                          <a:solidFill>
                            <a:schemeClr val="bg1"/>
                          </a:solidFill>
                        </a:rPr>
                        <a:t>Asset Allocation</a:t>
                      </a:r>
                    </a:p>
                  </a:txBody>
                  <a:tcPr marL="140102" marR="121325" marT="107770" marB="10777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011998"/>
                  </a:ext>
                </a:extLst>
              </a:tr>
              <a:tr h="5101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err="1">
                          <a:solidFill>
                            <a:schemeClr val="tx1"/>
                          </a:solidFill>
                          <a:latin typeface="Calibri"/>
                        </a:rPr>
                        <a:t>ETH_sent</a:t>
                      </a:r>
                      <a:r>
                        <a:rPr lang="en-US" sz="17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0.02077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4823"/>
                  </a:ext>
                </a:extLst>
              </a:tr>
              <a:tr h="5101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err="1">
                          <a:solidFill>
                            <a:schemeClr val="tx1"/>
                          </a:solidFill>
                          <a:latin typeface="Calibri"/>
                        </a:rPr>
                        <a:t>LINK_sent</a:t>
                      </a:r>
                      <a:r>
                        <a:rPr lang="en-US" sz="17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0.11222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929951"/>
                  </a:ext>
                </a:extLst>
              </a:tr>
              <a:tr h="5101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err="1">
                          <a:solidFill>
                            <a:schemeClr val="tx1"/>
                          </a:solidFill>
                          <a:latin typeface="Calibri"/>
                        </a:rPr>
                        <a:t>DOGE_sent</a:t>
                      </a:r>
                      <a:endParaRPr lang="en-US" sz="1700" cap="none" spc="0" err="1">
                        <a:solidFill>
                          <a:schemeClr val="tx1"/>
                        </a:solidFill>
                      </a:endParaRPr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0.23258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485029"/>
                  </a:ext>
                </a:extLst>
              </a:tr>
              <a:tr h="5101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err="1">
                          <a:solidFill>
                            <a:schemeClr val="tx1"/>
                          </a:solidFill>
                          <a:latin typeface="Calibri"/>
                        </a:rPr>
                        <a:t>ADA_sent</a:t>
                      </a:r>
                      <a:endParaRPr lang="en-US" sz="1700" cap="none" spc="0" err="1">
                        <a:solidFill>
                          <a:schemeClr val="tx1"/>
                        </a:solidFill>
                      </a:endParaRPr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0.00000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18232"/>
                  </a:ext>
                </a:extLst>
              </a:tr>
              <a:tr h="5101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err="1">
                          <a:solidFill>
                            <a:schemeClr val="tx1"/>
                          </a:solidFill>
                          <a:latin typeface="Calibri"/>
                        </a:rPr>
                        <a:t>BTC_carry</a:t>
                      </a:r>
                      <a:r>
                        <a:rPr lang="en-US" sz="17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0.31142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779464"/>
                  </a:ext>
                </a:extLst>
              </a:tr>
              <a:tr h="5101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err="1">
                          <a:solidFill>
                            <a:schemeClr val="tx1"/>
                          </a:solidFill>
                          <a:latin typeface="Calibri"/>
                        </a:rPr>
                        <a:t>ETH_carry</a:t>
                      </a:r>
                      <a:endParaRPr lang="en-US" sz="1700" cap="none" spc="0" err="1">
                        <a:solidFill>
                          <a:schemeClr val="tx1"/>
                        </a:solidFill>
                      </a:endParaRPr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0.32301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64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0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9CF2A-B875-AFC9-92B4-999BC512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Hierarchical-Risk Parity(HRP)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24BBE-9F38-B645-DEA8-BAF980598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>
                <a:cs typeface="Calibri"/>
              </a:rPr>
              <a:t>How does HRP work?</a:t>
            </a:r>
            <a:endParaRPr lang="en-US" sz="19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1900">
                <a:ea typeface="+mn-lt"/>
                <a:cs typeface="+mn-lt"/>
              </a:rPr>
              <a:t>From a universe of assets, form a distance matrix based on the correlation of the assets.</a:t>
            </a:r>
            <a:endParaRPr lang="en-US" sz="190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1900">
                <a:ea typeface="+mn-lt"/>
                <a:cs typeface="+mn-lt"/>
              </a:rPr>
              <a:t>Using this distance matrix, cluster the assets into a tree via hierarchical clustering</a:t>
            </a:r>
          </a:p>
          <a:p>
            <a:pPr marL="514350" indent="-514350">
              <a:buAutoNum type="arabicPeriod"/>
            </a:pPr>
            <a:r>
              <a:rPr lang="en-US" sz="1900">
                <a:ea typeface="+mn-lt"/>
                <a:cs typeface="+mn-lt"/>
              </a:rPr>
              <a:t>Within each branch of the tree, form the minimum variance portfolio (normally between just two assets).</a:t>
            </a:r>
          </a:p>
          <a:p>
            <a:pPr marL="514350" indent="-514350">
              <a:buAutoNum type="arabicPeriod"/>
            </a:pPr>
            <a:r>
              <a:rPr lang="en-US" sz="1900">
                <a:ea typeface="+mn-lt"/>
                <a:cs typeface="+mn-lt"/>
              </a:rPr>
              <a:t>Iterate over each level, optimally combining the mini-portfolios at each node.</a:t>
            </a: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9D8616E9-3707-4C15-1D89-69DEE8EE3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67" y="2481762"/>
            <a:ext cx="4788505" cy="316221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1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59193-2C12-64DB-1B90-437E6E49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Hierarchical-Risk Parity</a:t>
            </a:r>
            <a:endParaRPr lang="en-US" sz="4800"/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C2CD-0454-7FE5-79D0-12E7EDE2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463" y="551543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"</a:t>
            </a:r>
            <a:r>
              <a:rPr lang="en-US" sz="2200" dirty="0" err="1">
                <a:ea typeface="+mn-lt"/>
                <a:cs typeface="+mn-lt"/>
              </a:rPr>
              <a:t>Ledoit</a:t>
            </a:r>
            <a:r>
              <a:rPr lang="en-US" sz="2200" dirty="0">
                <a:ea typeface="+mn-lt"/>
                <a:cs typeface="+mn-lt"/>
              </a:rPr>
              <a:t>-Wolf" shrinkage - reduces the extreme values in the covariance matrix</a:t>
            </a:r>
          </a:p>
          <a:p>
            <a:r>
              <a:rPr lang="en-US" sz="2200" dirty="0">
                <a:cs typeface="Calibri"/>
              </a:rPr>
              <a:t>Daily returns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8E741F3B-BF45-F0B4-7D86-827F0E24F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766" y="2569464"/>
            <a:ext cx="3773267" cy="3678936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6203F9-8615-79D5-1EA3-726A607E9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57922"/>
              </p:ext>
            </p:extLst>
          </p:nvPr>
        </p:nvGraphicFramePr>
        <p:xfrm>
          <a:off x="6254496" y="2619746"/>
          <a:ext cx="5468113" cy="357837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720954">
                  <a:extLst>
                    <a:ext uri="{9D8B030D-6E8A-4147-A177-3AD203B41FA5}">
                      <a16:colId xmlns:a16="http://schemas.microsoft.com/office/drawing/2014/main" val="3567015332"/>
                    </a:ext>
                  </a:extLst>
                </a:gridCol>
                <a:gridCol w="2747159">
                  <a:extLst>
                    <a:ext uri="{9D8B030D-6E8A-4147-A177-3AD203B41FA5}">
                      <a16:colId xmlns:a16="http://schemas.microsoft.com/office/drawing/2014/main" val="118657090"/>
                    </a:ext>
                  </a:extLst>
                </a:gridCol>
              </a:tblGrid>
              <a:tr h="511197">
                <a:tc>
                  <a:txBody>
                    <a:bodyPr/>
                    <a:lstStyle/>
                    <a:p>
                      <a:r>
                        <a:rPr lang="en-US" sz="1700" b="0" cap="none" spc="0">
                          <a:solidFill>
                            <a:schemeClr val="bg1"/>
                          </a:solidFill>
                        </a:rPr>
                        <a:t>Strategy Assets</a:t>
                      </a:r>
                    </a:p>
                  </a:txBody>
                  <a:tcPr marL="140102" marR="121325" marT="107770" marB="10777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cap="none" spc="0">
                          <a:solidFill>
                            <a:schemeClr val="bg1"/>
                          </a:solidFill>
                        </a:rPr>
                        <a:t>Asset Allocation</a:t>
                      </a:r>
                    </a:p>
                  </a:txBody>
                  <a:tcPr marL="140102" marR="121325" marT="107770" marB="10777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011998"/>
                  </a:ext>
                </a:extLst>
              </a:tr>
              <a:tr h="5111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err="1">
                          <a:solidFill>
                            <a:schemeClr val="tx1"/>
                          </a:solidFill>
                          <a:latin typeface="Calibri"/>
                        </a:rPr>
                        <a:t>ETH_sent</a:t>
                      </a:r>
                      <a:r>
                        <a:rPr lang="en-US" sz="17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>
                          <a:solidFill>
                            <a:schemeClr val="tx1"/>
                          </a:solidFill>
                        </a:rPr>
                        <a:t>0.00000</a:t>
                      </a:r>
                      <a:endParaRPr lang="en-US" sz="1800"/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4823"/>
                  </a:ext>
                </a:extLst>
              </a:tr>
              <a:tr h="5111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err="1">
                          <a:solidFill>
                            <a:schemeClr val="tx1"/>
                          </a:solidFill>
                          <a:latin typeface="Calibri"/>
                        </a:rPr>
                        <a:t>LINK_sent</a:t>
                      </a:r>
                      <a:r>
                        <a:rPr lang="en-US" sz="17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>
                          <a:solidFill>
                            <a:schemeClr val="tx1"/>
                          </a:solidFill>
                        </a:rPr>
                        <a:t>0.00000</a:t>
                      </a:r>
                      <a:endParaRPr lang="en-US" sz="1800"/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929951"/>
                  </a:ext>
                </a:extLst>
              </a:tr>
              <a:tr h="5111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err="1">
                          <a:solidFill>
                            <a:schemeClr val="tx1"/>
                          </a:solidFill>
                          <a:latin typeface="Calibri"/>
                        </a:rPr>
                        <a:t>DOGE_sent</a:t>
                      </a:r>
                      <a:endParaRPr lang="en-US" sz="1700" cap="none" spc="0" err="1">
                        <a:solidFill>
                          <a:schemeClr val="tx1"/>
                        </a:solidFill>
                      </a:endParaRPr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>
                          <a:solidFill>
                            <a:schemeClr val="tx1"/>
                          </a:solidFill>
                        </a:rPr>
                        <a:t>0.00000</a:t>
                      </a:r>
                      <a:endParaRPr lang="en-US" sz="1800"/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485029"/>
                  </a:ext>
                </a:extLst>
              </a:tr>
              <a:tr h="5111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err="1">
                          <a:solidFill>
                            <a:schemeClr val="tx1"/>
                          </a:solidFill>
                          <a:latin typeface="Calibri"/>
                        </a:rPr>
                        <a:t>ADA_sent</a:t>
                      </a:r>
                      <a:endParaRPr lang="en-US" sz="1700" cap="none" spc="0" err="1">
                        <a:solidFill>
                          <a:schemeClr val="tx1"/>
                        </a:solidFill>
                      </a:endParaRPr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0.00000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18232"/>
                  </a:ext>
                </a:extLst>
              </a:tr>
              <a:tr h="5111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err="1">
                          <a:solidFill>
                            <a:schemeClr val="tx1"/>
                          </a:solidFill>
                          <a:latin typeface="Calibri"/>
                        </a:rPr>
                        <a:t>BTC_carry</a:t>
                      </a:r>
                      <a:r>
                        <a:rPr lang="en-US" sz="17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/>
                        <a:t>0.54843</a:t>
                      </a:r>
                      <a:endParaRPr lang="en-US" sz="1800"/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779464"/>
                  </a:ext>
                </a:extLst>
              </a:tr>
              <a:tr h="5111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err="1">
                          <a:solidFill>
                            <a:schemeClr val="tx1"/>
                          </a:solidFill>
                          <a:latin typeface="Calibri"/>
                        </a:rPr>
                        <a:t>ETH_carry</a:t>
                      </a:r>
                      <a:endParaRPr lang="en-US" sz="1700" cap="none" spc="0" err="1">
                        <a:solidFill>
                          <a:schemeClr val="tx1"/>
                        </a:solidFill>
                      </a:endParaRPr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/>
                        <a:t>0.45153</a:t>
                      </a:r>
                      <a:endParaRPr lang="en-US" sz="1800"/>
                    </a:p>
                  </a:txBody>
                  <a:tcPr marL="140102" marR="121325" marT="107770" marB="1077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64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08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D92E9-6759-45B1-8041-F220A984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9232"/>
            <a:ext cx="10361314" cy="811784"/>
          </a:xfrm>
        </p:spPr>
        <p:txBody>
          <a:bodyPr anchor="b">
            <a:normAutofit fontScale="90000"/>
          </a:bodyPr>
          <a:lstStyle/>
          <a:p>
            <a:endParaRPr lang="en-US">
              <a:cs typeface="Calibri Light"/>
            </a:endParaRPr>
          </a:p>
          <a:p>
            <a:r>
              <a:rPr lang="en-US">
                <a:ea typeface="+mj-lt"/>
                <a:cs typeface="+mj-lt"/>
              </a:rPr>
              <a:t>The Critical Line Algorithm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975C84-3C6F-C799-0EAE-495093638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9375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20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59193-2C12-64DB-1B90-437E6E49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The Critical Line Algorithm</a:t>
            </a:r>
            <a:endParaRPr lang="en-US" sz="4800"/>
          </a:p>
        </p:txBody>
      </p:sp>
      <p:sp>
        <p:nvSpPr>
          <p:cNvPr id="4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C2CD-0454-7FE5-79D0-12E7EDE2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692" y="805543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"Ledoit-Wolf" shrinkage - reduces the extreme values in the covariance matrix</a:t>
            </a:r>
          </a:p>
          <a:p>
            <a:r>
              <a:rPr lang="en-US" sz="2200">
                <a:ea typeface="+mn-lt"/>
                <a:cs typeface="+mn-lt"/>
              </a:rPr>
              <a:t>exponentially-weighted mean of (daily) historical returns, giving higher weight to more recent data.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5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58CB0F16-3EAD-DD1C-B83A-136B8F3D1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710" y="2569464"/>
            <a:ext cx="3903380" cy="3678936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6203F9-8615-79D5-1EA3-726A607E9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95905"/>
              </p:ext>
            </p:extLst>
          </p:nvPr>
        </p:nvGraphicFramePr>
        <p:xfrm>
          <a:off x="6254496" y="2673556"/>
          <a:ext cx="5468113" cy="347075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{3B4B98B0-60AC-42C2-AFA5-B58CD77FA1E5}</a:tableStyleId>
              </a:tblPr>
              <a:tblGrid>
                <a:gridCol w="2678797">
                  <a:extLst>
                    <a:ext uri="{9D8B030D-6E8A-4147-A177-3AD203B41FA5}">
                      <a16:colId xmlns:a16="http://schemas.microsoft.com/office/drawing/2014/main" val="3567015332"/>
                    </a:ext>
                  </a:extLst>
                </a:gridCol>
                <a:gridCol w="2789316">
                  <a:extLst>
                    <a:ext uri="{9D8B030D-6E8A-4147-A177-3AD203B41FA5}">
                      <a16:colId xmlns:a16="http://schemas.microsoft.com/office/drawing/2014/main" val="118657090"/>
                    </a:ext>
                  </a:extLst>
                </a:gridCol>
              </a:tblGrid>
              <a:tr h="495822"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Strategy Assets</a:t>
                      </a:r>
                    </a:p>
                  </a:txBody>
                  <a:tcPr marL="136176" marR="138986" marT="104751" marB="1047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Asset Allocation</a:t>
                      </a:r>
                    </a:p>
                  </a:txBody>
                  <a:tcPr marL="136176" marR="138986" marT="104751" marB="1047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011998"/>
                  </a:ext>
                </a:extLst>
              </a:tr>
              <a:tr h="4958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cap="none" spc="0" noProof="0" err="1">
                          <a:solidFill>
                            <a:schemeClr val="tx1"/>
                          </a:solidFill>
                        </a:rPr>
                        <a:t>ETH_sent</a:t>
                      </a:r>
                      <a:r>
                        <a:rPr lang="en-US" sz="1600" b="0" u="none" strike="noStrike" cap="none" spc="0" noProof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6176" marR="138986" marT="104751" marB="10475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cap="none" spc="0" noProof="0">
                          <a:latin typeface="Calibri"/>
                        </a:rPr>
                        <a:t>0.02146</a:t>
                      </a:r>
                      <a:endParaRPr lang="en-US"/>
                    </a:p>
                  </a:txBody>
                  <a:tcPr marL="136176" marR="138986" marT="104751" marB="10475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4823"/>
                  </a:ext>
                </a:extLst>
              </a:tr>
              <a:tr h="4958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cap="none" spc="0" noProof="0" err="1">
                          <a:solidFill>
                            <a:schemeClr val="tx1"/>
                          </a:solidFill>
                        </a:rPr>
                        <a:t>LINK_sent</a:t>
                      </a:r>
                      <a:r>
                        <a:rPr lang="en-US" sz="1600" b="0" u="none" strike="noStrike" cap="none" spc="0" noProof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6176" marR="138986" marT="104751" marB="10475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cap="none" spc="0" noProof="0">
                          <a:latin typeface="Calibri"/>
                        </a:rPr>
                        <a:t>0.09430</a:t>
                      </a:r>
                      <a:endParaRPr lang="en-US"/>
                    </a:p>
                  </a:txBody>
                  <a:tcPr marL="136176" marR="138986" marT="104751" marB="10475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929951"/>
                  </a:ext>
                </a:extLst>
              </a:tr>
              <a:tr h="4958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cap="none" spc="0" noProof="0" err="1">
                          <a:solidFill>
                            <a:schemeClr val="tx1"/>
                          </a:solidFill>
                        </a:rPr>
                        <a:t>DOGE_sent</a:t>
                      </a:r>
                      <a:endParaRPr lang="en-US" sz="1600" cap="none" spc="0" err="1">
                        <a:solidFill>
                          <a:schemeClr val="tx1"/>
                        </a:solidFill>
                      </a:endParaRPr>
                    </a:p>
                  </a:txBody>
                  <a:tcPr marL="136176" marR="138986" marT="104751" marB="10475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cap="none" spc="0" noProof="0">
                          <a:latin typeface="Calibri"/>
                        </a:rPr>
                        <a:t>0.19500</a:t>
                      </a:r>
                      <a:endParaRPr lang="en-US"/>
                    </a:p>
                  </a:txBody>
                  <a:tcPr marL="136176" marR="138986" marT="104751" marB="10475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485029"/>
                  </a:ext>
                </a:extLst>
              </a:tr>
              <a:tr h="4958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cap="none" spc="0" noProof="0" err="1">
                          <a:solidFill>
                            <a:schemeClr val="tx1"/>
                          </a:solidFill>
                        </a:rPr>
                        <a:t>ADA_sent</a:t>
                      </a:r>
                      <a:endParaRPr lang="en-US" sz="1600" cap="none" spc="0" err="1">
                        <a:solidFill>
                          <a:schemeClr val="tx1"/>
                        </a:solidFill>
                      </a:endParaRPr>
                    </a:p>
                  </a:txBody>
                  <a:tcPr marL="136176" marR="138986" marT="104751" marB="10475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cap="none" spc="0" noProof="0">
                          <a:solidFill>
                            <a:schemeClr val="tx1"/>
                          </a:solidFill>
                        </a:rPr>
                        <a:t>0.00000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6176" marR="138986" marT="104751" marB="10475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18232"/>
                  </a:ext>
                </a:extLst>
              </a:tr>
              <a:tr h="4958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cap="none" spc="0" noProof="0" err="1">
                          <a:solidFill>
                            <a:schemeClr val="tx1"/>
                          </a:solidFill>
                        </a:rPr>
                        <a:t>BTC_carry</a:t>
                      </a:r>
                      <a:r>
                        <a:rPr lang="en-US" sz="1600" b="0" u="none" strike="noStrike" cap="none" spc="0" noProof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6176" marR="138986" marT="104751" marB="10475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cap="none" spc="0" noProof="0">
                          <a:latin typeface="Calibri"/>
                        </a:rPr>
                        <a:t>0.33978</a:t>
                      </a:r>
                      <a:endParaRPr lang="en-US"/>
                    </a:p>
                  </a:txBody>
                  <a:tcPr marL="136176" marR="138986" marT="104751" marB="10475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779464"/>
                  </a:ext>
                </a:extLst>
              </a:tr>
              <a:tr h="4958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cap="none" spc="0" noProof="0" err="1">
                          <a:solidFill>
                            <a:schemeClr val="tx1"/>
                          </a:solidFill>
                        </a:rPr>
                        <a:t>ETH_carry</a:t>
                      </a:r>
                      <a:endParaRPr lang="en-US" sz="1600" cap="none" spc="0" err="1">
                        <a:solidFill>
                          <a:schemeClr val="tx1"/>
                        </a:solidFill>
                      </a:endParaRPr>
                    </a:p>
                  </a:txBody>
                  <a:tcPr marL="136176" marR="138986" marT="104751" marB="10475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cap="none" spc="0" noProof="0">
                          <a:latin typeface="Calibri"/>
                        </a:rPr>
                        <a:t>0.34946</a:t>
                      </a:r>
                      <a:endParaRPr lang="en-US"/>
                    </a:p>
                  </a:txBody>
                  <a:tcPr marL="136176" marR="138986" marT="104751" marB="10475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64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50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E1C29-96FE-F31A-FA64-FE75719F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Performance of Optimizers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8ED02A-7EB6-2DE6-07D5-8CF110E69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25798"/>
              </p:ext>
            </p:extLst>
          </p:nvPr>
        </p:nvGraphicFramePr>
        <p:xfrm>
          <a:off x="1306472" y="2401443"/>
          <a:ext cx="9579057" cy="3602166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4624507">
                  <a:extLst>
                    <a:ext uri="{9D8B030D-6E8A-4147-A177-3AD203B41FA5}">
                      <a16:colId xmlns:a16="http://schemas.microsoft.com/office/drawing/2014/main" val="3756789868"/>
                    </a:ext>
                  </a:extLst>
                </a:gridCol>
                <a:gridCol w="1680985">
                  <a:extLst>
                    <a:ext uri="{9D8B030D-6E8A-4147-A177-3AD203B41FA5}">
                      <a16:colId xmlns:a16="http://schemas.microsoft.com/office/drawing/2014/main" val="1804885148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989429162"/>
                    </a:ext>
                  </a:extLst>
                </a:gridCol>
                <a:gridCol w="1680985">
                  <a:extLst>
                    <a:ext uri="{9D8B030D-6E8A-4147-A177-3AD203B41FA5}">
                      <a16:colId xmlns:a16="http://schemas.microsoft.com/office/drawing/2014/main" val="2667767331"/>
                    </a:ext>
                  </a:extLst>
                </a:gridCol>
              </a:tblGrid>
              <a:tr h="1018413">
                <a:tc>
                  <a:txBody>
                    <a:bodyPr/>
                    <a:lstStyle/>
                    <a:p>
                      <a:endParaRPr lang="en-US" sz="25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282893" marR="282893" marT="282893" marB="2828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cap="all" spc="60">
                          <a:solidFill>
                            <a:schemeClr val="tx1"/>
                          </a:solidFill>
                        </a:rPr>
                        <a:t>MVO</a:t>
                      </a:r>
                    </a:p>
                  </a:txBody>
                  <a:tcPr marL="282893" marR="282893" marT="282893" marB="2828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cap="all" spc="60">
                          <a:solidFill>
                            <a:schemeClr val="tx1"/>
                          </a:solidFill>
                        </a:rPr>
                        <a:t>HRP</a:t>
                      </a:r>
                    </a:p>
                  </a:txBody>
                  <a:tcPr marL="282893" marR="282893" marT="282893" marB="2828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cap="all" spc="60">
                          <a:solidFill>
                            <a:schemeClr val="tx1"/>
                          </a:solidFill>
                        </a:rPr>
                        <a:t>CLA</a:t>
                      </a:r>
                    </a:p>
                  </a:txBody>
                  <a:tcPr marL="282893" marR="282893" marT="282893" marB="2828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143887"/>
                  </a:ext>
                </a:extLst>
              </a:tr>
              <a:tr h="8612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Expected annual return</a:t>
                      </a:r>
                      <a:endParaRPr 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8595" marR="188595" marT="94298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91.5%</a:t>
                      </a:r>
                      <a:endParaRPr 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8595" marR="188595" marT="94298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7.7%</a:t>
                      </a:r>
                      <a:endParaRPr 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8595" marR="188595" marT="94298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78.5%</a:t>
                      </a:r>
                      <a:endParaRPr 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8595" marR="188595" marT="94298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64832"/>
                  </a:ext>
                </a:extLst>
              </a:tr>
              <a:tr h="8612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Annual volatility</a:t>
                      </a:r>
                      <a:endParaRPr 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8595" marR="188595" marT="94298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40.6%</a:t>
                      </a:r>
                      <a:endParaRPr 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8595" marR="188595" marT="94298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0.3%</a:t>
                      </a:r>
                      <a:endParaRPr 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8595" marR="188595" marT="94298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34.7%</a:t>
                      </a:r>
                      <a:endParaRPr 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8595" marR="188595" marT="94298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686686"/>
                  </a:ext>
                </a:extLst>
              </a:tr>
              <a:tr h="8612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Sharpe Ratio</a:t>
                      </a:r>
                      <a:endParaRPr 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8595" marR="188595" marT="94298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2.21</a:t>
                      </a:r>
                      <a:endParaRPr 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8595" marR="188595" marT="94298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16.51</a:t>
                      </a:r>
                      <a:endParaRPr 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8595" marR="188595" marT="94298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2.20</a:t>
                      </a:r>
                      <a:endParaRPr 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8595" marR="188595" marT="94298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50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62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Portfolio Optimization</vt:lpstr>
      <vt:lpstr>Mean-Variance Optimization</vt:lpstr>
      <vt:lpstr>Hierarchical-Risk Parity(HRP)</vt:lpstr>
      <vt:lpstr>Hierarchical-Risk Parity</vt:lpstr>
      <vt:lpstr> The Critical Line Algorithm</vt:lpstr>
      <vt:lpstr>The Critical Line Algorithm</vt:lpstr>
      <vt:lpstr>Performance of Optimizers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2022-06-16T10:18:11Z</dcterms:created>
  <dcterms:modified xsi:type="dcterms:W3CDTF">2022-06-16T12:48:19Z</dcterms:modified>
</cp:coreProperties>
</file>