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98" r:id="rId5"/>
    <p:sldId id="300" r:id="rId6"/>
    <p:sldId id="301" r:id="rId7"/>
    <p:sldId id="302" r:id="rId8"/>
    <p:sldId id="303" r:id="rId9"/>
    <p:sldId id="305" r:id="rId10"/>
    <p:sldId id="306" r:id="rId11"/>
    <p:sldId id="307" r:id="rId12"/>
    <p:sldId id="304" r:id="rId13"/>
    <p:sldId id="308" r:id="rId14"/>
    <p:sldId id="309" r:id="rId15"/>
    <p:sldId id="310" r:id="rId16"/>
    <p:sldId id="311" r:id="rId17"/>
    <p:sldId id="312" r:id="rId18"/>
    <p:sldId id="316" r:id="rId19"/>
    <p:sldId id="313" r:id="rId20"/>
    <p:sldId id="314" r:id="rId21"/>
    <p:sldId id="315" r:id="rId22"/>
    <p:sldId id="317" r:id="rId23"/>
    <p:sldId id="319" r:id="rId24"/>
    <p:sldId id="331" r:id="rId25"/>
    <p:sldId id="326" r:id="rId26"/>
    <p:sldId id="330" r:id="rId27"/>
    <p:sldId id="332" r:id="rId28"/>
    <p:sldId id="335" r:id="rId29"/>
    <p:sldId id="334" r:id="rId30"/>
    <p:sldId id="327" r:id="rId31"/>
    <p:sldId id="328" r:id="rId32"/>
    <p:sldId id="336" r:id="rId33"/>
    <p:sldId id="337" r:id="rId34"/>
    <p:sldId id="3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DEEB4-31E9-21E8-809C-DF085683753E}" v="28" dt="2022-06-26T09:48:37.856"/>
    <p1510:client id="{5C07F2BB-225C-1B72-F2BA-E7D64C32BD50}" v="39" dt="2022-06-25T17:40:38.068"/>
    <p1510:client id="{604C0A15-AD2A-480D-BF40-0DD995A1AA3C}" v="1982" dt="2022-06-26T09:26:12.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Pak Lam" userId="S::paklam.chan.2021@mqf.smu.edu.sg::b4d95d40-4193-4f2f-bc97-730dc331c7a9" providerId="AD" clId="Web-{2A20D7FA-022A-293B-1E2E-846F28878FC7}"/>
    <pc:docChg chg="delSld modSld">
      <pc:chgData name="CHAN Pak Lam" userId="S::paklam.chan.2021@mqf.smu.edu.sg::b4d95d40-4193-4f2f-bc97-730dc331c7a9" providerId="AD" clId="Web-{2A20D7FA-022A-293B-1E2E-846F28878FC7}" dt="2022-06-20T15:20:06.186" v="14" actId="20577"/>
      <pc:docMkLst>
        <pc:docMk/>
      </pc:docMkLst>
      <pc:sldChg chg="del">
        <pc:chgData name="CHAN Pak Lam" userId="S::paklam.chan.2021@mqf.smu.edu.sg::b4d95d40-4193-4f2f-bc97-730dc331c7a9" providerId="AD" clId="Web-{2A20D7FA-022A-293B-1E2E-846F28878FC7}" dt="2022-06-20T15:19:19.466" v="0"/>
        <pc:sldMkLst>
          <pc:docMk/>
          <pc:sldMk cId="4145888230" sldId="329"/>
        </pc:sldMkLst>
      </pc:sldChg>
      <pc:sldChg chg="modSp">
        <pc:chgData name="CHAN Pak Lam" userId="S::paklam.chan.2021@mqf.smu.edu.sg::b4d95d40-4193-4f2f-bc97-730dc331c7a9" providerId="AD" clId="Web-{2A20D7FA-022A-293B-1E2E-846F28878FC7}" dt="2022-06-20T15:20:06.186" v="14" actId="20577"/>
        <pc:sldMkLst>
          <pc:docMk/>
          <pc:sldMk cId="1370327170" sldId="332"/>
        </pc:sldMkLst>
        <pc:spChg chg="mod">
          <ac:chgData name="CHAN Pak Lam" userId="S::paklam.chan.2021@mqf.smu.edu.sg::b4d95d40-4193-4f2f-bc97-730dc331c7a9" providerId="AD" clId="Web-{2A20D7FA-022A-293B-1E2E-846F28878FC7}" dt="2022-06-20T15:20:06.186" v="14" actId="20577"/>
          <ac:spMkLst>
            <pc:docMk/>
            <pc:sldMk cId="1370327170" sldId="332"/>
            <ac:spMk id="4" creationId="{777BD43C-4B85-4059-3FCE-7984C9D4288B}"/>
          </ac:spMkLst>
        </pc:spChg>
      </pc:sldChg>
    </pc:docChg>
  </pc:docChgLst>
  <pc:docChgLst>
    <pc:chgData name="Gabriel WOON Wei Xian" userId="e2484cac-d388-45e9-bbca-81cee3218ad0" providerId="ADAL" clId="{604C0A15-AD2A-480D-BF40-0DD995A1AA3C}"/>
    <pc:docChg chg="undo custSel addSld delSld modSld sldOrd">
      <pc:chgData name="Gabriel WOON Wei Xian" userId="e2484cac-d388-45e9-bbca-81cee3218ad0" providerId="ADAL" clId="{604C0A15-AD2A-480D-BF40-0DD995A1AA3C}" dt="2022-06-26T09:26:16.213" v="3698" actId="20577"/>
      <pc:docMkLst>
        <pc:docMk/>
      </pc:docMkLst>
      <pc:sldChg chg="modSp mod">
        <pc:chgData name="Gabriel WOON Wei Xian" userId="e2484cac-d388-45e9-bbca-81cee3218ad0" providerId="ADAL" clId="{604C0A15-AD2A-480D-BF40-0DD995A1AA3C}" dt="2022-06-21T08:10:54.855" v="2887" actId="20577"/>
        <pc:sldMkLst>
          <pc:docMk/>
          <pc:sldMk cId="3928430373" sldId="300"/>
        </pc:sldMkLst>
        <pc:graphicFrameChg chg="mod modGraphic">
          <ac:chgData name="Gabriel WOON Wei Xian" userId="e2484cac-d388-45e9-bbca-81cee3218ad0" providerId="ADAL" clId="{604C0A15-AD2A-480D-BF40-0DD995A1AA3C}" dt="2022-06-21T08:10:54.855" v="2887" actId="20577"/>
          <ac:graphicFrameMkLst>
            <pc:docMk/>
            <pc:sldMk cId="3928430373" sldId="300"/>
            <ac:graphicFrameMk id="4" creationId="{CD589F6B-2226-E858-99C4-EDDA8DA2C30D}"/>
          </ac:graphicFrameMkLst>
        </pc:graphicFrameChg>
      </pc:sldChg>
      <pc:sldChg chg="addSp delSp modSp new mod setBg modClrScheme addAnim modAnim setClrOvrMap chgLayout">
        <pc:chgData name="Gabriel WOON Wei Xian" userId="e2484cac-d388-45e9-bbca-81cee3218ad0" providerId="ADAL" clId="{604C0A15-AD2A-480D-BF40-0DD995A1AA3C}" dt="2022-06-05T10:16:37.014" v="1355"/>
        <pc:sldMkLst>
          <pc:docMk/>
          <pc:sldMk cId="601231402" sldId="301"/>
        </pc:sldMkLst>
        <pc:spChg chg="del mod ord">
          <ac:chgData name="Gabriel WOON Wei Xian" userId="e2484cac-d388-45e9-bbca-81cee3218ad0" providerId="ADAL" clId="{604C0A15-AD2A-480D-BF40-0DD995A1AA3C}" dt="2022-06-01T07:47:32.254" v="1" actId="700"/>
          <ac:spMkLst>
            <pc:docMk/>
            <pc:sldMk cId="601231402" sldId="301"/>
            <ac:spMk id="2" creationId="{22B0EFAC-8ACD-9294-AD35-751B09FFD941}"/>
          </ac:spMkLst>
        </pc:spChg>
        <pc:spChg chg="del mod ord">
          <ac:chgData name="Gabriel WOON Wei Xian" userId="e2484cac-d388-45e9-bbca-81cee3218ad0" providerId="ADAL" clId="{604C0A15-AD2A-480D-BF40-0DD995A1AA3C}" dt="2022-06-01T07:47:32.254" v="1" actId="700"/>
          <ac:spMkLst>
            <pc:docMk/>
            <pc:sldMk cId="601231402" sldId="301"/>
            <ac:spMk id="3" creationId="{480DA1CB-C0CC-C787-447B-70F31D56C49F}"/>
          </ac:spMkLst>
        </pc:spChg>
        <pc:spChg chg="add mod ord">
          <ac:chgData name="Gabriel WOON Wei Xian" userId="e2484cac-d388-45e9-bbca-81cee3218ad0" providerId="ADAL" clId="{604C0A15-AD2A-480D-BF40-0DD995A1AA3C}" dt="2022-06-01T07:53:00.715" v="168" actId="121"/>
          <ac:spMkLst>
            <pc:docMk/>
            <pc:sldMk cId="601231402" sldId="301"/>
            <ac:spMk id="4" creationId="{F0CF9466-7A7A-DE1B-BCEE-63989CA098F7}"/>
          </ac:spMkLst>
        </pc:spChg>
        <pc:spChg chg="add del mod ord">
          <ac:chgData name="Gabriel WOON Wei Xian" userId="e2484cac-d388-45e9-bbca-81cee3218ad0" providerId="ADAL" clId="{604C0A15-AD2A-480D-BF40-0DD995A1AA3C}" dt="2022-06-01T07:48:28.093" v="2"/>
          <ac:spMkLst>
            <pc:docMk/>
            <pc:sldMk cId="601231402" sldId="301"/>
            <ac:spMk id="5" creationId="{79B232E6-FB85-D081-1AF5-18A9BED87AF7}"/>
          </ac:spMkLst>
        </pc:spChg>
        <pc:spChg chg="add del mod ord">
          <ac:chgData name="Gabriel WOON Wei Xian" userId="e2484cac-d388-45e9-bbca-81cee3218ad0" providerId="ADAL" clId="{604C0A15-AD2A-480D-BF40-0DD995A1AA3C}" dt="2022-06-01T07:51:16.321" v="127" actId="478"/>
          <ac:spMkLst>
            <pc:docMk/>
            <pc:sldMk cId="601231402" sldId="301"/>
            <ac:spMk id="6" creationId="{1CCDB2B0-13C3-C9AC-D151-371EAC03154A}"/>
          </ac:spMkLst>
        </pc:spChg>
        <pc:spChg chg="add">
          <ac:chgData name="Gabriel WOON Wei Xian" userId="e2484cac-d388-45e9-bbca-81cee3218ad0" providerId="ADAL" clId="{604C0A15-AD2A-480D-BF40-0DD995A1AA3C}" dt="2022-06-01T07:49:54.558" v="97" actId="26606"/>
          <ac:spMkLst>
            <pc:docMk/>
            <pc:sldMk cId="601231402" sldId="301"/>
            <ac:spMk id="71" creationId="{39E3965E-AC41-4711-9D10-E25ABB132D86}"/>
          </ac:spMkLst>
        </pc:spChg>
        <pc:spChg chg="add">
          <ac:chgData name="Gabriel WOON Wei Xian" userId="e2484cac-d388-45e9-bbca-81cee3218ad0" providerId="ADAL" clId="{604C0A15-AD2A-480D-BF40-0DD995A1AA3C}" dt="2022-06-01T07:49:54.558" v="97" actId="26606"/>
          <ac:spMkLst>
            <pc:docMk/>
            <pc:sldMk cId="601231402" sldId="301"/>
            <ac:spMk id="75" creationId="{0B4FB531-34DA-4777-9BD5-5B885DC38198}"/>
          </ac:spMkLst>
        </pc:spChg>
        <pc:picChg chg="add mod ord">
          <ac:chgData name="Gabriel WOON Wei Xian" userId="e2484cac-d388-45e9-bbca-81cee3218ad0" providerId="ADAL" clId="{604C0A15-AD2A-480D-BF40-0DD995A1AA3C}" dt="2022-06-01T07:51:26.185" v="129" actId="14100"/>
          <ac:picMkLst>
            <pc:docMk/>
            <pc:sldMk cId="601231402" sldId="301"/>
            <ac:picMk id="1026" creationId="{8B60BE13-7EEF-D363-4247-CE03A080CB6A}"/>
          </ac:picMkLst>
        </pc:picChg>
        <pc:cxnChg chg="add">
          <ac:chgData name="Gabriel WOON Wei Xian" userId="e2484cac-d388-45e9-bbca-81cee3218ad0" providerId="ADAL" clId="{604C0A15-AD2A-480D-BF40-0DD995A1AA3C}" dt="2022-06-01T07:49:54.558" v="97" actId="26606"/>
          <ac:cxnSpMkLst>
            <pc:docMk/>
            <pc:sldMk cId="601231402" sldId="301"/>
            <ac:cxnSpMk id="73" creationId="{1F5DC8C3-BA5F-4EED-BB9A-A14272BD82A1}"/>
          </ac:cxnSpMkLst>
        </pc:cxnChg>
        <pc:cxnChg chg="add">
          <ac:chgData name="Gabriel WOON Wei Xian" userId="e2484cac-d388-45e9-bbca-81cee3218ad0" providerId="ADAL" clId="{604C0A15-AD2A-480D-BF40-0DD995A1AA3C}" dt="2022-06-01T07:49:54.558" v="97" actId="26606"/>
          <ac:cxnSpMkLst>
            <pc:docMk/>
            <pc:sldMk cId="601231402" sldId="301"/>
            <ac:cxnSpMk id="77" creationId="{D5B557D3-D7B4-404B-84A1-9BD182BE5B06}"/>
          </ac:cxnSpMkLst>
        </pc:cxnChg>
      </pc:sldChg>
      <pc:sldChg chg="addSp delSp modSp new mod modClrScheme chgLayout">
        <pc:chgData name="Gabriel WOON Wei Xian" userId="e2484cac-d388-45e9-bbca-81cee3218ad0" providerId="ADAL" clId="{604C0A15-AD2A-480D-BF40-0DD995A1AA3C}" dt="2022-06-05T14:44:45.103" v="2384" actId="20577"/>
        <pc:sldMkLst>
          <pc:docMk/>
          <pc:sldMk cId="3850345519" sldId="302"/>
        </pc:sldMkLst>
        <pc:spChg chg="del mod ord">
          <ac:chgData name="Gabriel WOON Wei Xian" userId="e2484cac-d388-45e9-bbca-81cee3218ad0" providerId="ADAL" clId="{604C0A15-AD2A-480D-BF40-0DD995A1AA3C}" dt="2022-06-01T07:51:33.019" v="131" actId="700"/>
          <ac:spMkLst>
            <pc:docMk/>
            <pc:sldMk cId="3850345519" sldId="302"/>
            <ac:spMk id="2" creationId="{E116F088-265E-1922-BFD3-96C2E2EFDF40}"/>
          </ac:spMkLst>
        </pc:spChg>
        <pc:spChg chg="del mod ord">
          <ac:chgData name="Gabriel WOON Wei Xian" userId="e2484cac-d388-45e9-bbca-81cee3218ad0" providerId="ADAL" clId="{604C0A15-AD2A-480D-BF40-0DD995A1AA3C}" dt="2022-06-01T07:51:33.019" v="131" actId="700"/>
          <ac:spMkLst>
            <pc:docMk/>
            <pc:sldMk cId="3850345519" sldId="302"/>
            <ac:spMk id="3" creationId="{9573C728-0886-C438-8BDA-BF8C162B4EDE}"/>
          </ac:spMkLst>
        </pc:spChg>
        <pc:spChg chg="del">
          <ac:chgData name="Gabriel WOON Wei Xian" userId="e2484cac-d388-45e9-bbca-81cee3218ad0" providerId="ADAL" clId="{604C0A15-AD2A-480D-BF40-0DD995A1AA3C}" dt="2022-06-01T07:51:33.019" v="131" actId="700"/>
          <ac:spMkLst>
            <pc:docMk/>
            <pc:sldMk cId="3850345519" sldId="302"/>
            <ac:spMk id="4" creationId="{FCE4D697-FFD3-9FE8-9AFA-E2B1D2A5316C}"/>
          </ac:spMkLst>
        </pc:spChg>
        <pc:spChg chg="add mod ord">
          <ac:chgData name="Gabriel WOON Wei Xian" userId="e2484cac-d388-45e9-bbca-81cee3218ad0" providerId="ADAL" clId="{604C0A15-AD2A-480D-BF40-0DD995A1AA3C}" dt="2022-06-01T07:51:37.611" v="148" actId="20577"/>
          <ac:spMkLst>
            <pc:docMk/>
            <pc:sldMk cId="3850345519" sldId="302"/>
            <ac:spMk id="5" creationId="{72A70265-712E-DE31-ABFD-8B261D18401A}"/>
          </ac:spMkLst>
        </pc:spChg>
        <pc:spChg chg="add mod ord">
          <ac:chgData name="Gabriel WOON Wei Xian" userId="e2484cac-d388-45e9-bbca-81cee3218ad0" providerId="ADAL" clId="{604C0A15-AD2A-480D-BF40-0DD995A1AA3C}" dt="2022-06-05T14:44:45.103" v="2384" actId="20577"/>
          <ac:spMkLst>
            <pc:docMk/>
            <pc:sldMk cId="3850345519" sldId="302"/>
            <ac:spMk id="6" creationId="{A3DD8251-2481-0603-EBB3-BD720FB61323}"/>
          </ac:spMkLst>
        </pc:spChg>
      </pc:sldChg>
      <pc:sldChg chg="addSp delSp modSp add mod ord modAnim">
        <pc:chgData name="Gabriel WOON Wei Xian" userId="e2484cac-d388-45e9-bbca-81cee3218ad0" providerId="ADAL" clId="{604C0A15-AD2A-480D-BF40-0DD995A1AA3C}" dt="2022-06-05T10:16:32.408" v="1354"/>
        <pc:sldMkLst>
          <pc:docMk/>
          <pc:sldMk cId="2029645212" sldId="303"/>
        </pc:sldMkLst>
        <pc:spChg chg="add del mod">
          <ac:chgData name="Gabriel WOON Wei Xian" userId="e2484cac-d388-45e9-bbca-81cee3218ad0" providerId="ADAL" clId="{604C0A15-AD2A-480D-BF40-0DD995A1AA3C}" dt="2022-06-01T07:52:51.008" v="166"/>
          <ac:spMkLst>
            <pc:docMk/>
            <pc:sldMk cId="2029645212" sldId="303"/>
            <ac:spMk id="2" creationId="{908F370C-0830-FDA0-BAC3-1908B74ABF40}"/>
          </ac:spMkLst>
        </pc:spChg>
        <pc:spChg chg="mod ord">
          <ac:chgData name="Gabriel WOON Wei Xian" userId="e2484cac-d388-45e9-bbca-81cee3218ad0" providerId="ADAL" clId="{604C0A15-AD2A-480D-BF40-0DD995A1AA3C}" dt="2022-06-01T07:53:10.107" v="200" actId="20577"/>
          <ac:spMkLst>
            <pc:docMk/>
            <pc:sldMk cId="2029645212" sldId="303"/>
            <ac:spMk id="4" creationId="{F0CF9466-7A7A-DE1B-BCEE-63989CA098F7}"/>
          </ac:spMkLst>
        </pc:spChg>
        <pc:spChg chg="del">
          <ac:chgData name="Gabriel WOON Wei Xian" userId="e2484cac-d388-45e9-bbca-81cee3218ad0" providerId="ADAL" clId="{604C0A15-AD2A-480D-BF40-0DD995A1AA3C}" dt="2022-06-01T07:52:55.446" v="167" actId="26606"/>
          <ac:spMkLst>
            <pc:docMk/>
            <pc:sldMk cId="2029645212" sldId="303"/>
            <ac:spMk id="71" creationId="{39E3965E-AC41-4711-9D10-E25ABB132D86}"/>
          </ac:spMkLst>
        </pc:spChg>
        <pc:spChg chg="del">
          <ac:chgData name="Gabriel WOON Wei Xian" userId="e2484cac-d388-45e9-bbca-81cee3218ad0" providerId="ADAL" clId="{604C0A15-AD2A-480D-BF40-0DD995A1AA3C}" dt="2022-06-01T07:52:55.446" v="167" actId="26606"/>
          <ac:spMkLst>
            <pc:docMk/>
            <pc:sldMk cId="2029645212" sldId="303"/>
            <ac:spMk id="75" creationId="{0B4FB531-34DA-4777-9BD5-5B885DC38198}"/>
          </ac:spMkLst>
        </pc:spChg>
        <pc:spChg chg="add">
          <ac:chgData name="Gabriel WOON Wei Xian" userId="e2484cac-d388-45e9-bbca-81cee3218ad0" providerId="ADAL" clId="{604C0A15-AD2A-480D-BF40-0DD995A1AA3C}" dt="2022-06-01T07:52:55.446" v="167" actId="26606"/>
          <ac:spMkLst>
            <pc:docMk/>
            <pc:sldMk cId="2029645212" sldId="303"/>
            <ac:spMk id="135" creationId="{39E3965E-AC41-4711-9D10-E25ABB132D86}"/>
          </ac:spMkLst>
        </pc:spChg>
        <pc:spChg chg="add">
          <ac:chgData name="Gabriel WOON Wei Xian" userId="e2484cac-d388-45e9-bbca-81cee3218ad0" providerId="ADAL" clId="{604C0A15-AD2A-480D-BF40-0DD995A1AA3C}" dt="2022-06-01T07:52:55.446" v="167" actId="26606"/>
          <ac:spMkLst>
            <pc:docMk/>
            <pc:sldMk cId="2029645212" sldId="303"/>
            <ac:spMk id="139" creationId="{0B4FB531-34DA-4777-9BD5-5B885DC38198}"/>
          </ac:spMkLst>
        </pc:spChg>
        <pc:picChg chg="del mod">
          <ac:chgData name="Gabriel WOON Wei Xian" userId="e2484cac-d388-45e9-bbca-81cee3218ad0" providerId="ADAL" clId="{604C0A15-AD2A-480D-BF40-0DD995A1AA3C}" dt="2022-06-01T07:52:45.867" v="165" actId="478"/>
          <ac:picMkLst>
            <pc:docMk/>
            <pc:sldMk cId="2029645212" sldId="303"/>
            <ac:picMk id="1026" creationId="{8B60BE13-7EEF-D363-4247-CE03A080CB6A}"/>
          </ac:picMkLst>
        </pc:picChg>
        <pc:picChg chg="add mod">
          <ac:chgData name="Gabriel WOON Wei Xian" userId="e2484cac-d388-45e9-bbca-81cee3218ad0" providerId="ADAL" clId="{604C0A15-AD2A-480D-BF40-0DD995A1AA3C}" dt="2022-06-01T07:52:55.446" v="167" actId="26606"/>
          <ac:picMkLst>
            <pc:docMk/>
            <pc:sldMk cId="2029645212" sldId="303"/>
            <ac:picMk id="2050" creationId="{B7A9EC16-6CAC-5714-448E-EF1836D3EA55}"/>
          </ac:picMkLst>
        </pc:picChg>
        <pc:cxnChg chg="del">
          <ac:chgData name="Gabriel WOON Wei Xian" userId="e2484cac-d388-45e9-bbca-81cee3218ad0" providerId="ADAL" clId="{604C0A15-AD2A-480D-BF40-0DD995A1AA3C}" dt="2022-06-01T07:52:55.446" v="167" actId="26606"/>
          <ac:cxnSpMkLst>
            <pc:docMk/>
            <pc:sldMk cId="2029645212" sldId="303"/>
            <ac:cxnSpMk id="73" creationId="{1F5DC8C3-BA5F-4EED-BB9A-A14272BD82A1}"/>
          </ac:cxnSpMkLst>
        </pc:cxnChg>
        <pc:cxnChg chg="del">
          <ac:chgData name="Gabriel WOON Wei Xian" userId="e2484cac-d388-45e9-bbca-81cee3218ad0" providerId="ADAL" clId="{604C0A15-AD2A-480D-BF40-0DD995A1AA3C}" dt="2022-06-01T07:52:55.446" v="167" actId="26606"/>
          <ac:cxnSpMkLst>
            <pc:docMk/>
            <pc:sldMk cId="2029645212" sldId="303"/>
            <ac:cxnSpMk id="77" creationId="{D5B557D3-D7B4-404B-84A1-9BD182BE5B06}"/>
          </ac:cxnSpMkLst>
        </pc:cxnChg>
        <pc:cxnChg chg="add">
          <ac:chgData name="Gabriel WOON Wei Xian" userId="e2484cac-d388-45e9-bbca-81cee3218ad0" providerId="ADAL" clId="{604C0A15-AD2A-480D-BF40-0DD995A1AA3C}" dt="2022-06-01T07:52:55.446" v="167" actId="26606"/>
          <ac:cxnSpMkLst>
            <pc:docMk/>
            <pc:sldMk cId="2029645212" sldId="303"/>
            <ac:cxnSpMk id="137" creationId="{1F5DC8C3-BA5F-4EED-BB9A-A14272BD82A1}"/>
          </ac:cxnSpMkLst>
        </pc:cxnChg>
        <pc:cxnChg chg="add">
          <ac:chgData name="Gabriel WOON Wei Xian" userId="e2484cac-d388-45e9-bbca-81cee3218ad0" providerId="ADAL" clId="{604C0A15-AD2A-480D-BF40-0DD995A1AA3C}" dt="2022-06-01T07:52:55.446" v="167" actId="26606"/>
          <ac:cxnSpMkLst>
            <pc:docMk/>
            <pc:sldMk cId="2029645212" sldId="303"/>
            <ac:cxnSpMk id="141" creationId="{D5B557D3-D7B4-404B-84A1-9BD182BE5B06}"/>
          </ac:cxnSpMkLst>
        </pc:cxnChg>
      </pc:sldChg>
      <pc:sldChg chg="addSp delSp modSp new del mod ord">
        <pc:chgData name="Gabriel WOON Wei Xian" userId="e2484cac-d388-45e9-bbca-81cee3218ad0" providerId="ADAL" clId="{604C0A15-AD2A-480D-BF40-0DD995A1AA3C}" dt="2022-06-05T09:59:13.118" v="1293" actId="2696"/>
        <pc:sldMkLst>
          <pc:docMk/>
          <pc:sldMk cId="900213370" sldId="304"/>
        </pc:sldMkLst>
        <pc:spChg chg="mod">
          <ac:chgData name="Gabriel WOON Wei Xian" userId="e2484cac-d388-45e9-bbca-81cee3218ad0" providerId="ADAL" clId="{604C0A15-AD2A-480D-BF40-0DD995A1AA3C}" dt="2022-06-01T07:55:55.594" v="318" actId="20577"/>
          <ac:spMkLst>
            <pc:docMk/>
            <pc:sldMk cId="900213370" sldId="304"/>
            <ac:spMk id="2" creationId="{ECFD603A-F6DA-1533-4C46-B07790AB50E2}"/>
          </ac:spMkLst>
        </pc:spChg>
        <pc:spChg chg="del">
          <ac:chgData name="Gabriel WOON Wei Xian" userId="e2484cac-d388-45e9-bbca-81cee3218ad0" providerId="ADAL" clId="{604C0A15-AD2A-480D-BF40-0DD995A1AA3C}" dt="2022-06-01T07:53:49.182" v="233" actId="1032"/>
          <ac:spMkLst>
            <pc:docMk/>
            <pc:sldMk cId="900213370" sldId="304"/>
            <ac:spMk id="3" creationId="{13466CC1-62F3-6C81-CFB2-CA8F3D04AB73}"/>
          </ac:spMkLst>
        </pc:spChg>
        <pc:graphicFrameChg chg="add mod modGraphic">
          <ac:chgData name="Gabriel WOON Wei Xian" userId="e2484cac-d388-45e9-bbca-81cee3218ad0" providerId="ADAL" clId="{604C0A15-AD2A-480D-BF40-0DD995A1AA3C}" dt="2022-06-05T09:57:57.683" v="1292" actId="20577"/>
          <ac:graphicFrameMkLst>
            <pc:docMk/>
            <pc:sldMk cId="900213370" sldId="304"/>
            <ac:graphicFrameMk id="4" creationId="{CB321060-F795-31D6-9E09-1ADAE6D86595}"/>
          </ac:graphicFrameMkLst>
        </pc:graphicFrameChg>
        <pc:graphicFrameChg chg="add del modGraphic">
          <ac:chgData name="Gabriel WOON Wei Xian" userId="e2484cac-d388-45e9-bbca-81cee3218ad0" providerId="ADAL" clId="{604C0A15-AD2A-480D-BF40-0DD995A1AA3C}" dt="2022-06-01T07:55:03.158" v="268" actId="21"/>
          <ac:graphicFrameMkLst>
            <pc:docMk/>
            <pc:sldMk cId="900213370" sldId="304"/>
            <ac:graphicFrameMk id="5" creationId="{0BE42D0B-7039-98AB-AE36-003E224AE725}"/>
          </ac:graphicFrameMkLst>
        </pc:graphicFrameChg>
      </pc:sldChg>
      <pc:sldChg chg="addSp modSp add mod">
        <pc:chgData name="Gabriel WOON Wei Xian" userId="e2484cac-d388-45e9-bbca-81cee3218ad0" providerId="ADAL" clId="{604C0A15-AD2A-480D-BF40-0DD995A1AA3C}" dt="2022-06-05T14:50:04.527" v="2398" actId="20577"/>
        <pc:sldMkLst>
          <pc:docMk/>
          <pc:sldMk cId="4181847434" sldId="304"/>
        </pc:sldMkLst>
        <pc:spChg chg="mod">
          <ac:chgData name="Gabriel WOON Wei Xian" userId="e2484cac-d388-45e9-bbca-81cee3218ad0" providerId="ADAL" clId="{604C0A15-AD2A-480D-BF40-0DD995A1AA3C}" dt="2022-06-05T11:04:53.246" v="1416" actId="20577"/>
          <ac:spMkLst>
            <pc:docMk/>
            <pc:sldMk cId="4181847434" sldId="304"/>
            <ac:spMk id="2" creationId="{ECFD603A-F6DA-1533-4C46-B07790AB50E2}"/>
          </ac:spMkLst>
        </pc:spChg>
        <pc:spChg chg="add mod">
          <ac:chgData name="Gabriel WOON Wei Xian" userId="e2484cac-d388-45e9-bbca-81cee3218ad0" providerId="ADAL" clId="{604C0A15-AD2A-480D-BF40-0DD995A1AA3C}" dt="2022-06-05T14:50:04.527" v="2398" actId="20577"/>
          <ac:spMkLst>
            <pc:docMk/>
            <pc:sldMk cId="4181847434" sldId="304"/>
            <ac:spMk id="5" creationId="{0576CD34-5A52-37D3-0B36-C885D3FA5ECF}"/>
          </ac:spMkLst>
        </pc:spChg>
        <pc:graphicFrameChg chg="mod">
          <ac:chgData name="Gabriel WOON Wei Xian" userId="e2484cac-d388-45e9-bbca-81cee3218ad0" providerId="ADAL" clId="{604C0A15-AD2A-480D-BF40-0DD995A1AA3C}" dt="2022-06-05T11:05:53.499" v="1427" actId="1076"/>
          <ac:graphicFrameMkLst>
            <pc:docMk/>
            <pc:sldMk cId="4181847434" sldId="304"/>
            <ac:graphicFrameMk id="4" creationId="{CB321060-F795-31D6-9E09-1ADAE6D86595}"/>
          </ac:graphicFrameMkLst>
        </pc:graphicFrameChg>
      </pc:sldChg>
      <pc:sldChg chg="addSp delSp modSp new mod">
        <pc:chgData name="Gabriel WOON Wei Xian" userId="e2484cac-d388-45e9-bbca-81cee3218ad0" providerId="ADAL" clId="{604C0A15-AD2A-480D-BF40-0DD995A1AA3C}" dt="2022-06-05T15:47:10.567" v="2696" actId="20577"/>
        <pc:sldMkLst>
          <pc:docMk/>
          <pc:sldMk cId="1651903128" sldId="305"/>
        </pc:sldMkLst>
        <pc:spChg chg="mod">
          <ac:chgData name="Gabriel WOON Wei Xian" userId="e2484cac-d388-45e9-bbca-81cee3218ad0" providerId="ADAL" clId="{604C0A15-AD2A-480D-BF40-0DD995A1AA3C}" dt="2022-06-01T07:57:23.910" v="341" actId="20577"/>
          <ac:spMkLst>
            <pc:docMk/>
            <pc:sldMk cId="1651903128" sldId="305"/>
            <ac:spMk id="2" creationId="{F81FEEDD-7B9A-E4FC-55BA-32D45B70A24F}"/>
          </ac:spMkLst>
        </pc:spChg>
        <pc:spChg chg="add del mod">
          <ac:chgData name="Gabriel WOON Wei Xian" userId="e2484cac-d388-45e9-bbca-81cee3218ad0" providerId="ADAL" clId="{604C0A15-AD2A-480D-BF40-0DD995A1AA3C}" dt="2022-06-05T10:02:38.425" v="1324" actId="478"/>
          <ac:spMkLst>
            <pc:docMk/>
            <pc:sldMk cId="1651903128" sldId="305"/>
            <ac:spMk id="3" creationId="{6C4E7E31-20AC-29A5-9F93-4817EE925BBF}"/>
          </ac:spMkLst>
        </pc:spChg>
        <pc:spChg chg="del">
          <ac:chgData name="Gabriel WOON Wei Xian" userId="e2484cac-d388-45e9-bbca-81cee3218ad0" providerId="ADAL" clId="{604C0A15-AD2A-480D-BF40-0DD995A1AA3C}" dt="2022-06-01T07:55:07.618" v="270"/>
          <ac:spMkLst>
            <pc:docMk/>
            <pc:sldMk cId="1651903128" sldId="305"/>
            <ac:spMk id="3" creationId="{B21CAB24-A21A-69D5-96F1-DDBD4C360AE0}"/>
          </ac:spMkLst>
        </pc:spChg>
        <pc:spChg chg="add mod">
          <ac:chgData name="Gabriel WOON Wei Xian" userId="e2484cac-d388-45e9-bbca-81cee3218ad0" providerId="ADAL" clId="{604C0A15-AD2A-480D-BF40-0DD995A1AA3C}" dt="2022-06-05T15:47:10.567" v="2696" actId="20577"/>
          <ac:spMkLst>
            <pc:docMk/>
            <pc:sldMk cId="1651903128" sldId="305"/>
            <ac:spMk id="6" creationId="{E33245B6-BC3B-0313-2CEE-CF12710F4411}"/>
          </ac:spMkLst>
        </pc:spChg>
        <pc:graphicFrameChg chg="add mod">
          <ac:chgData name="Gabriel WOON Wei Xian" userId="e2484cac-d388-45e9-bbca-81cee3218ad0" providerId="ADAL" clId="{604C0A15-AD2A-480D-BF40-0DD995A1AA3C}" dt="2022-06-05T10:02:40.419" v="1325"/>
          <ac:graphicFrameMkLst>
            <pc:docMk/>
            <pc:sldMk cId="1651903128" sldId="305"/>
            <ac:graphicFrameMk id="4" creationId="{2C423828-C69A-55EB-9337-C1765BDF2CC4}"/>
          </ac:graphicFrameMkLst>
        </pc:graphicFrameChg>
        <pc:picChg chg="del">
          <ac:chgData name="Gabriel WOON Wei Xian" userId="e2484cac-d388-45e9-bbca-81cee3218ad0" providerId="ADAL" clId="{604C0A15-AD2A-480D-BF40-0DD995A1AA3C}" dt="2022-06-01T07:57:40.713" v="342" actId="478"/>
          <ac:picMkLst>
            <pc:docMk/>
            <pc:sldMk cId="1651903128" sldId="305"/>
            <ac:picMk id="5" creationId="{68C61F04-848B-085A-2157-CA3FF3CD0B0E}"/>
          </ac:picMkLst>
        </pc:picChg>
      </pc:sldChg>
      <pc:sldChg chg="addSp delSp modSp mod modAnim">
        <pc:chgData name="Gabriel WOON Wei Xian" userId="e2484cac-d388-45e9-bbca-81cee3218ad0" providerId="ADAL" clId="{604C0A15-AD2A-480D-BF40-0DD995A1AA3C}" dt="2022-06-05T10:26:23.254" v="1404" actId="20577"/>
        <pc:sldMkLst>
          <pc:docMk/>
          <pc:sldMk cId="3443982231" sldId="306"/>
        </pc:sldMkLst>
        <pc:spChg chg="add del mod">
          <ac:chgData name="Gabriel WOON Wei Xian" userId="e2484cac-d388-45e9-bbca-81cee3218ad0" providerId="ADAL" clId="{604C0A15-AD2A-480D-BF40-0DD995A1AA3C}" dt="2022-06-01T07:59:18.705" v="344"/>
          <ac:spMkLst>
            <pc:docMk/>
            <pc:sldMk cId="3443982231" sldId="306"/>
            <ac:spMk id="2" creationId="{C7DEDE36-EEAD-6B73-A57D-1A146261115B}"/>
          </ac:spMkLst>
        </pc:spChg>
        <pc:spChg chg="add mod ord">
          <ac:chgData name="Gabriel WOON Wei Xian" userId="e2484cac-d388-45e9-bbca-81cee3218ad0" providerId="ADAL" clId="{604C0A15-AD2A-480D-BF40-0DD995A1AA3C}" dt="2022-06-01T08:07:28.556" v="405" actId="170"/>
          <ac:spMkLst>
            <pc:docMk/>
            <pc:sldMk cId="3443982231" sldId="306"/>
            <ac:spMk id="3" creationId="{006BCA58-FBB0-A419-6797-941236D642AE}"/>
          </ac:spMkLst>
        </pc:spChg>
        <pc:spChg chg="mod">
          <ac:chgData name="Gabriel WOON Wei Xian" userId="e2484cac-d388-45e9-bbca-81cee3218ad0" providerId="ADAL" clId="{604C0A15-AD2A-480D-BF40-0DD995A1AA3C}" dt="2022-06-05T10:26:23.254" v="1404" actId="20577"/>
          <ac:spMkLst>
            <pc:docMk/>
            <pc:sldMk cId="3443982231" sldId="306"/>
            <ac:spMk id="4" creationId="{F0CF9466-7A7A-DE1B-BCEE-63989CA098F7}"/>
          </ac:spMkLst>
        </pc:spChg>
        <pc:spChg chg="add del mod">
          <ac:chgData name="Gabriel WOON Wei Xian" userId="e2484cac-d388-45e9-bbca-81cee3218ad0" providerId="ADAL" clId="{604C0A15-AD2A-480D-BF40-0DD995A1AA3C}" dt="2022-06-01T08:06:54.458" v="392" actId="478"/>
          <ac:spMkLst>
            <pc:docMk/>
            <pc:sldMk cId="3443982231" sldId="306"/>
            <ac:spMk id="5" creationId="{7B2C9B28-8857-82EE-C7CE-C83C1B17A0F0}"/>
          </ac:spMkLst>
        </pc:spChg>
        <pc:spChg chg="add del mod">
          <ac:chgData name="Gabriel WOON Wei Xian" userId="e2484cac-d388-45e9-bbca-81cee3218ad0" providerId="ADAL" clId="{604C0A15-AD2A-480D-BF40-0DD995A1AA3C}" dt="2022-06-01T08:06:57.369" v="394" actId="478"/>
          <ac:spMkLst>
            <pc:docMk/>
            <pc:sldMk cId="3443982231" sldId="306"/>
            <ac:spMk id="6" creationId="{46196244-0D8B-F9A4-3FAC-35AA86F5B8EF}"/>
          </ac:spMkLst>
        </pc:spChg>
        <pc:spChg chg="add del mod">
          <ac:chgData name="Gabriel WOON Wei Xian" userId="e2484cac-d388-45e9-bbca-81cee3218ad0" providerId="ADAL" clId="{604C0A15-AD2A-480D-BF40-0DD995A1AA3C}" dt="2022-06-01T08:07:04.483" v="397" actId="21"/>
          <ac:spMkLst>
            <pc:docMk/>
            <pc:sldMk cId="3443982231" sldId="306"/>
            <ac:spMk id="7" creationId="{40B5B740-F11C-5B7F-C95E-0FE59C0B6678}"/>
          </ac:spMkLst>
        </pc:spChg>
        <pc:spChg chg="add del mod">
          <ac:chgData name="Gabriel WOON Wei Xian" userId="e2484cac-d388-45e9-bbca-81cee3218ad0" providerId="ADAL" clId="{604C0A15-AD2A-480D-BF40-0DD995A1AA3C}" dt="2022-06-01T08:07:13.071" v="402" actId="478"/>
          <ac:spMkLst>
            <pc:docMk/>
            <pc:sldMk cId="3443982231" sldId="306"/>
            <ac:spMk id="8" creationId="{67F3B6EE-4B33-8924-78C9-21551D80AFD5}"/>
          </ac:spMkLst>
        </pc:spChg>
        <pc:picChg chg="del">
          <ac:chgData name="Gabriel WOON Wei Xian" userId="e2484cac-d388-45e9-bbca-81cee3218ad0" providerId="ADAL" clId="{604C0A15-AD2A-480D-BF40-0DD995A1AA3C}" dt="2022-06-01T07:59:11.701" v="343" actId="478"/>
          <ac:picMkLst>
            <pc:docMk/>
            <pc:sldMk cId="3443982231" sldId="306"/>
            <ac:picMk id="2050" creationId="{B7A9EC16-6CAC-5714-448E-EF1836D3EA55}"/>
          </ac:picMkLst>
        </pc:picChg>
        <pc:picChg chg="add del mod">
          <ac:chgData name="Gabriel WOON Wei Xian" userId="e2484cac-d388-45e9-bbca-81cee3218ad0" providerId="ADAL" clId="{604C0A15-AD2A-480D-BF40-0DD995A1AA3C}" dt="2022-06-01T08:07:11.102" v="401" actId="478"/>
          <ac:picMkLst>
            <pc:docMk/>
            <pc:sldMk cId="3443982231" sldId="306"/>
            <ac:picMk id="3074" creationId="{BC71669E-07CB-7F55-7D46-5DF4792B4F6C}"/>
          </ac:picMkLst>
        </pc:picChg>
        <pc:picChg chg="add mod">
          <ac:chgData name="Gabriel WOON Wei Xian" userId="e2484cac-d388-45e9-bbca-81cee3218ad0" providerId="ADAL" clId="{604C0A15-AD2A-480D-BF40-0DD995A1AA3C}" dt="2022-06-01T08:07:59.004" v="413" actId="1076"/>
          <ac:picMkLst>
            <pc:docMk/>
            <pc:sldMk cId="3443982231" sldId="306"/>
            <ac:picMk id="3076" creationId="{9FDCDE66-5E8C-6D64-106A-3133C1203B41}"/>
          </ac:picMkLst>
        </pc:picChg>
      </pc:sldChg>
      <pc:sldChg chg="new del">
        <pc:chgData name="Gabriel WOON Wei Xian" userId="e2484cac-d388-45e9-bbca-81cee3218ad0" providerId="ADAL" clId="{604C0A15-AD2A-480D-BF40-0DD995A1AA3C}" dt="2022-06-05T10:23:13.813" v="1358" actId="47"/>
        <pc:sldMkLst>
          <pc:docMk/>
          <pc:sldMk cId="767793907" sldId="307"/>
        </pc:sldMkLst>
      </pc:sldChg>
      <pc:sldChg chg="addSp delSp modSp add mod">
        <pc:chgData name="Gabriel WOON Wei Xian" userId="e2484cac-d388-45e9-bbca-81cee3218ad0" providerId="ADAL" clId="{604C0A15-AD2A-480D-BF40-0DD995A1AA3C}" dt="2022-06-05T11:28:07.683" v="1448" actId="20577"/>
        <pc:sldMkLst>
          <pc:docMk/>
          <pc:sldMk cId="3122053130" sldId="307"/>
        </pc:sldMkLst>
        <pc:spChg chg="mod">
          <ac:chgData name="Gabriel WOON Wei Xian" userId="e2484cac-d388-45e9-bbca-81cee3218ad0" providerId="ADAL" clId="{604C0A15-AD2A-480D-BF40-0DD995A1AA3C}" dt="2022-06-05T10:23:21.150" v="1368" actId="20577"/>
          <ac:spMkLst>
            <pc:docMk/>
            <pc:sldMk cId="3122053130" sldId="307"/>
            <ac:spMk id="2" creationId="{ECFD603A-F6DA-1533-4C46-B07790AB50E2}"/>
          </ac:spMkLst>
        </pc:spChg>
        <pc:spChg chg="add mod">
          <ac:chgData name="Gabriel WOON Wei Xian" userId="e2484cac-d388-45e9-bbca-81cee3218ad0" providerId="ADAL" clId="{604C0A15-AD2A-480D-BF40-0DD995A1AA3C}" dt="2022-06-05T11:28:07.683" v="1448" actId="20577"/>
          <ac:spMkLst>
            <pc:docMk/>
            <pc:sldMk cId="3122053130" sldId="307"/>
            <ac:spMk id="5" creationId="{A93A6E46-537F-44C8-D171-C3757CBD99D4}"/>
          </ac:spMkLst>
        </pc:spChg>
        <pc:graphicFrameChg chg="del">
          <ac:chgData name="Gabriel WOON Wei Xian" userId="e2484cac-d388-45e9-bbca-81cee3218ad0" providerId="ADAL" clId="{604C0A15-AD2A-480D-BF40-0DD995A1AA3C}" dt="2022-06-05T10:23:34.543" v="1369" actId="478"/>
          <ac:graphicFrameMkLst>
            <pc:docMk/>
            <pc:sldMk cId="3122053130" sldId="307"/>
            <ac:graphicFrameMk id="4" creationId="{CB321060-F795-31D6-9E09-1ADAE6D86595}"/>
          </ac:graphicFrameMkLst>
        </pc:graphicFrameChg>
      </pc:sldChg>
      <pc:sldChg chg="addSp delSp modSp new del mod">
        <pc:chgData name="Gabriel WOON Wei Xian" userId="e2484cac-d388-45e9-bbca-81cee3218ad0" providerId="ADAL" clId="{604C0A15-AD2A-480D-BF40-0DD995A1AA3C}" dt="2022-06-05T11:34:33.930" v="1474" actId="47"/>
        <pc:sldMkLst>
          <pc:docMk/>
          <pc:sldMk cId="3091849486" sldId="308"/>
        </pc:sldMkLst>
        <pc:spChg chg="del mod">
          <ac:chgData name="Gabriel WOON Wei Xian" userId="e2484cac-d388-45e9-bbca-81cee3218ad0" providerId="ADAL" clId="{604C0A15-AD2A-480D-BF40-0DD995A1AA3C}" dt="2022-06-05T11:34:28.961" v="1473" actId="478"/>
          <ac:spMkLst>
            <pc:docMk/>
            <pc:sldMk cId="3091849486" sldId="308"/>
            <ac:spMk id="3" creationId="{128CB88B-0ABF-8C60-B286-EDF9C1B720D5}"/>
          </ac:spMkLst>
        </pc:spChg>
        <pc:spChg chg="add mod">
          <ac:chgData name="Gabriel WOON Wei Xian" userId="e2484cac-d388-45e9-bbca-81cee3218ad0" providerId="ADAL" clId="{604C0A15-AD2A-480D-BF40-0DD995A1AA3C}" dt="2022-06-05T11:34:28.961" v="1473" actId="478"/>
          <ac:spMkLst>
            <pc:docMk/>
            <pc:sldMk cId="3091849486" sldId="308"/>
            <ac:spMk id="6" creationId="{D92EFECD-D68F-6FB5-77E7-E96FFE9988E5}"/>
          </ac:spMkLst>
        </pc:spChg>
        <pc:picChg chg="add">
          <ac:chgData name="Gabriel WOON Wei Xian" userId="e2484cac-d388-45e9-bbca-81cee3218ad0" providerId="ADAL" clId="{604C0A15-AD2A-480D-BF40-0DD995A1AA3C}" dt="2022-06-05T11:33:56.649" v="1471"/>
          <ac:picMkLst>
            <pc:docMk/>
            <pc:sldMk cId="3091849486" sldId="308"/>
            <ac:picMk id="2050" creationId="{740AEBE7-B37C-575D-6559-8E032B571B48}"/>
          </ac:picMkLst>
        </pc:picChg>
        <pc:picChg chg="add">
          <ac:chgData name="Gabriel WOON Wei Xian" userId="e2484cac-d388-45e9-bbca-81cee3218ad0" providerId="ADAL" clId="{604C0A15-AD2A-480D-BF40-0DD995A1AA3C}" dt="2022-06-05T11:34:02.580" v="1472"/>
          <ac:picMkLst>
            <pc:docMk/>
            <pc:sldMk cId="3091849486" sldId="308"/>
            <ac:picMk id="2052" creationId="{0F931D0D-B9CA-069D-0060-984211081D60}"/>
          </ac:picMkLst>
        </pc:picChg>
      </pc:sldChg>
      <pc:sldChg chg="addSp delSp modSp new mod setBg addAnim delAnim">
        <pc:chgData name="Gabriel WOON Wei Xian" userId="e2484cac-d388-45e9-bbca-81cee3218ad0" providerId="ADAL" clId="{604C0A15-AD2A-480D-BF40-0DD995A1AA3C}" dt="2022-06-05T14:32:01.407" v="2362" actId="14100"/>
        <pc:sldMkLst>
          <pc:docMk/>
          <pc:sldMk cId="3401363954" sldId="308"/>
        </pc:sldMkLst>
        <pc:spChg chg="mod">
          <ac:chgData name="Gabriel WOON Wei Xian" userId="e2484cac-d388-45e9-bbca-81cee3218ad0" providerId="ADAL" clId="{604C0A15-AD2A-480D-BF40-0DD995A1AA3C}" dt="2022-06-05T11:36:06.832" v="1506" actId="26606"/>
          <ac:spMkLst>
            <pc:docMk/>
            <pc:sldMk cId="3401363954" sldId="308"/>
            <ac:spMk id="2" creationId="{64D4D618-4449-2699-179A-4866AD2B47B6}"/>
          </ac:spMkLst>
        </pc:spChg>
        <pc:spChg chg="del mod">
          <ac:chgData name="Gabriel WOON Wei Xian" userId="e2484cac-d388-45e9-bbca-81cee3218ad0" providerId="ADAL" clId="{604C0A15-AD2A-480D-BF40-0DD995A1AA3C}" dt="2022-06-05T11:35:36.024" v="1500" actId="478"/>
          <ac:spMkLst>
            <pc:docMk/>
            <pc:sldMk cId="3401363954" sldId="308"/>
            <ac:spMk id="3" creationId="{2D0D7F15-0279-2D35-E8A3-74B9940483FF}"/>
          </ac:spMkLst>
        </pc:spChg>
        <pc:spChg chg="add del">
          <ac:chgData name="Gabriel WOON Wei Xian" userId="e2484cac-d388-45e9-bbca-81cee3218ad0" providerId="ADAL" clId="{604C0A15-AD2A-480D-BF40-0DD995A1AA3C}" dt="2022-06-05T11:35:14.609" v="1480" actId="26606"/>
          <ac:spMkLst>
            <pc:docMk/>
            <pc:sldMk cId="3401363954" sldId="308"/>
            <ac:spMk id="3083" creationId="{0A913F90-4522-4E66-98B7-DC02FD8BBE9F}"/>
          </ac:spMkLst>
        </pc:spChg>
        <pc:spChg chg="add del">
          <ac:chgData name="Gabriel WOON Wei Xian" userId="e2484cac-d388-45e9-bbca-81cee3218ad0" providerId="ADAL" clId="{604C0A15-AD2A-480D-BF40-0DD995A1AA3C}" dt="2022-06-05T11:35:14.609" v="1480" actId="26606"/>
          <ac:spMkLst>
            <pc:docMk/>
            <pc:sldMk cId="3401363954" sldId="308"/>
            <ac:spMk id="3087" creationId="{6344C6FC-AA4A-4CB4-835E-C976EBC08E63}"/>
          </ac:spMkLst>
        </pc:spChg>
        <pc:spChg chg="add del">
          <ac:chgData name="Gabriel WOON Wei Xian" userId="e2484cac-d388-45e9-bbca-81cee3218ad0" providerId="ADAL" clId="{604C0A15-AD2A-480D-BF40-0DD995A1AA3C}" dt="2022-06-05T11:36:06.832" v="1506" actId="26606"/>
          <ac:spMkLst>
            <pc:docMk/>
            <pc:sldMk cId="3401363954" sldId="308"/>
            <ac:spMk id="3089" creationId="{D40791F6-715D-481A-9C4A-3645AECFD5A0}"/>
          </ac:spMkLst>
        </pc:spChg>
        <pc:spChg chg="add del">
          <ac:chgData name="Gabriel WOON Wei Xian" userId="e2484cac-d388-45e9-bbca-81cee3218ad0" providerId="ADAL" clId="{604C0A15-AD2A-480D-BF40-0DD995A1AA3C}" dt="2022-06-05T11:36:06.832" v="1506" actId="26606"/>
          <ac:spMkLst>
            <pc:docMk/>
            <pc:sldMk cId="3401363954" sldId="308"/>
            <ac:spMk id="3091" creationId="{811CBAFA-D7E0-40A7-BB94-2C05304B407B}"/>
          </ac:spMkLst>
        </pc:spChg>
        <pc:spChg chg="add del">
          <ac:chgData name="Gabriel WOON Wei Xian" userId="e2484cac-d388-45e9-bbca-81cee3218ad0" providerId="ADAL" clId="{604C0A15-AD2A-480D-BF40-0DD995A1AA3C}" dt="2022-06-05T11:35:52.638" v="1503" actId="26606"/>
          <ac:spMkLst>
            <pc:docMk/>
            <pc:sldMk cId="3401363954" sldId="308"/>
            <ac:spMk id="3096" creationId="{39E3965E-AC41-4711-9D10-E25ABB132D86}"/>
          </ac:spMkLst>
        </pc:spChg>
        <pc:spChg chg="add del">
          <ac:chgData name="Gabriel WOON Wei Xian" userId="e2484cac-d388-45e9-bbca-81cee3218ad0" providerId="ADAL" clId="{604C0A15-AD2A-480D-BF40-0DD995A1AA3C}" dt="2022-06-05T11:35:52.638" v="1503" actId="26606"/>
          <ac:spMkLst>
            <pc:docMk/>
            <pc:sldMk cId="3401363954" sldId="308"/>
            <ac:spMk id="3100" creationId="{D1B4E201-164F-4793-895E-C149B2F2FCA0}"/>
          </ac:spMkLst>
        </pc:spChg>
        <pc:spChg chg="add del">
          <ac:chgData name="Gabriel WOON Wei Xian" userId="e2484cac-d388-45e9-bbca-81cee3218ad0" providerId="ADAL" clId="{604C0A15-AD2A-480D-BF40-0DD995A1AA3C}" dt="2022-06-05T11:35:52.638" v="1503" actId="26606"/>
          <ac:spMkLst>
            <pc:docMk/>
            <pc:sldMk cId="3401363954" sldId="308"/>
            <ac:spMk id="3102" creationId="{765F4110-C0FC-4D61-ACD2-A7C950EAE908}"/>
          </ac:spMkLst>
        </pc:spChg>
        <pc:spChg chg="add del">
          <ac:chgData name="Gabriel WOON Wei Xian" userId="e2484cac-d388-45e9-bbca-81cee3218ad0" providerId="ADAL" clId="{604C0A15-AD2A-480D-BF40-0DD995A1AA3C}" dt="2022-06-05T11:36:06.808" v="1505" actId="26606"/>
          <ac:spMkLst>
            <pc:docMk/>
            <pc:sldMk cId="3401363954" sldId="308"/>
            <ac:spMk id="3106" creationId="{39E3965E-AC41-4711-9D10-E25ABB132D86}"/>
          </ac:spMkLst>
        </pc:spChg>
        <pc:spChg chg="add del">
          <ac:chgData name="Gabriel WOON Wei Xian" userId="e2484cac-d388-45e9-bbca-81cee3218ad0" providerId="ADAL" clId="{604C0A15-AD2A-480D-BF40-0DD995A1AA3C}" dt="2022-06-05T11:36:06.808" v="1505" actId="26606"/>
          <ac:spMkLst>
            <pc:docMk/>
            <pc:sldMk cId="3401363954" sldId="308"/>
            <ac:spMk id="3108" creationId="{44A37DD3-1B84-4776-94E1-C0AAA5C0F629}"/>
          </ac:spMkLst>
        </pc:spChg>
        <pc:spChg chg="add del">
          <ac:chgData name="Gabriel WOON Wei Xian" userId="e2484cac-d388-45e9-bbca-81cee3218ad0" providerId="ADAL" clId="{604C0A15-AD2A-480D-BF40-0DD995A1AA3C}" dt="2022-06-05T11:36:06.808" v="1505" actId="26606"/>
          <ac:spMkLst>
            <pc:docMk/>
            <pc:sldMk cId="3401363954" sldId="308"/>
            <ac:spMk id="3109" creationId="{0B4FB531-34DA-4777-9BD5-5B885DC38198}"/>
          </ac:spMkLst>
        </pc:spChg>
        <pc:spChg chg="add">
          <ac:chgData name="Gabriel WOON Wei Xian" userId="e2484cac-d388-45e9-bbca-81cee3218ad0" providerId="ADAL" clId="{604C0A15-AD2A-480D-BF40-0DD995A1AA3C}" dt="2022-06-05T11:36:06.832" v="1506" actId="26606"/>
          <ac:spMkLst>
            <pc:docMk/>
            <pc:sldMk cId="3401363954" sldId="308"/>
            <ac:spMk id="3112" creationId="{39E3965E-AC41-4711-9D10-E25ABB132D86}"/>
          </ac:spMkLst>
        </pc:spChg>
        <pc:spChg chg="add">
          <ac:chgData name="Gabriel WOON Wei Xian" userId="e2484cac-d388-45e9-bbca-81cee3218ad0" providerId="ADAL" clId="{604C0A15-AD2A-480D-BF40-0DD995A1AA3C}" dt="2022-06-05T11:36:06.832" v="1506" actId="26606"/>
          <ac:spMkLst>
            <pc:docMk/>
            <pc:sldMk cId="3401363954" sldId="308"/>
            <ac:spMk id="3114" creationId="{548B4202-DCD5-4F8C-B481-743A989A9DFF}"/>
          </ac:spMkLst>
        </pc:spChg>
        <pc:spChg chg="add">
          <ac:chgData name="Gabriel WOON Wei Xian" userId="e2484cac-d388-45e9-bbca-81cee3218ad0" providerId="ADAL" clId="{604C0A15-AD2A-480D-BF40-0DD995A1AA3C}" dt="2022-06-05T11:36:06.832" v="1506" actId="26606"/>
          <ac:spMkLst>
            <pc:docMk/>
            <pc:sldMk cId="3401363954" sldId="308"/>
            <ac:spMk id="3115" creationId="{8EE702CF-91CE-4661-ACBF-3C8160D1B433}"/>
          </ac:spMkLst>
        </pc:spChg>
        <pc:spChg chg="add">
          <ac:chgData name="Gabriel WOON Wei Xian" userId="e2484cac-d388-45e9-bbca-81cee3218ad0" providerId="ADAL" clId="{604C0A15-AD2A-480D-BF40-0DD995A1AA3C}" dt="2022-06-05T11:36:06.832" v="1506" actId="26606"/>
          <ac:spMkLst>
            <pc:docMk/>
            <pc:sldMk cId="3401363954" sldId="308"/>
            <ac:spMk id="3116" creationId="{C22DE4C3-F301-467F-AA92-57A8FB1523E0}"/>
          </ac:spMkLst>
        </pc:spChg>
        <pc:spChg chg="add">
          <ac:chgData name="Gabriel WOON Wei Xian" userId="e2484cac-d388-45e9-bbca-81cee3218ad0" providerId="ADAL" clId="{604C0A15-AD2A-480D-BF40-0DD995A1AA3C}" dt="2022-06-05T11:36:06.832" v="1506" actId="26606"/>
          <ac:spMkLst>
            <pc:docMk/>
            <pc:sldMk cId="3401363954" sldId="308"/>
            <ac:spMk id="3118" creationId="{C29A556F-7A49-46B7-A1C2-C0280C89582F}"/>
          </ac:spMkLst>
        </pc:spChg>
        <pc:picChg chg="add mod ord">
          <ac:chgData name="Gabriel WOON Wei Xian" userId="e2484cac-d388-45e9-bbca-81cee3218ad0" providerId="ADAL" clId="{604C0A15-AD2A-480D-BF40-0DD995A1AA3C}" dt="2022-06-05T11:41:07.943" v="1567" actId="1076"/>
          <ac:picMkLst>
            <pc:docMk/>
            <pc:sldMk cId="3401363954" sldId="308"/>
            <ac:picMk id="3074" creationId="{6455FAD2-A866-724B-4D35-1B315D99296D}"/>
          </ac:picMkLst>
        </pc:picChg>
        <pc:picChg chg="add del mod ord">
          <ac:chgData name="Gabriel WOON Wei Xian" userId="e2484cac-d388-45e9-bbca-81cee3218ad0" providerId="ADAL" clId="{604C0A15-AD2A-480D-BF40-0DD995A1AA3C}" dt="2022-06-05T14:30:20.517" v="2332" actId="478"/>
          <ac:picMkLst>
            <pc:docMk/>
            <pc:sldMk cId="3401363954" sldId="308"/>
            <ac:picMk id="3076" creationId="{4596231A-1F12-E0EA-63AF-53F2EDCB40A9}"/>
          </ac:picMkLst>
        </pc:picChg>
        <pc:picChg chg="add del mod ord">
          <ac:chgData name="Gabriel WOON Wei Xian" userId="e2484cac-d388-45e9-bbca-81cee3218ad0" providerId="ADAL" clId="{604C0A15-AD2A-480D-BF40-0DD995A1AA3C}" dt="2022-06-05T11:39:38.664" v="1540" actId="478"/>
          <ac:picMkLst>
            <pc:docMk/>
            <pc:sldMk cId="3401363954" sldId="308"/>
            <ac:picMk id="3078" creationId="{325D4980-4A26-AFF5-6E8C-000663DE7BC1}"/>
          </ac:picMkLst>
        </pc:picChg>
        <pc:picChg chg="add del mod">
          <ac:chgData name="Gabriel WOON Wei Xian" userId="e2484cac-d388-45e9-bbca-81cee3218ad0" providerId="ADAL" clId="{604C0A15-AD2A-480D-BF40-0DD995A1AA3C}" dt="2022-06-05T14:31:42.061" v="2345" actId="478"/>
          <ac:picMkLst>
            <pc:docMk/>
            <pc:sldMk cId="3401363954" sldId="308"/>
            <ac:picMk id="3080" creationId="{803C0AEB-8715-66E9-CE81-A39CC2A1F25A}"/>
          </ac:picMkLst>
        </pc:picChg>
        <pc:picChg chg="add mod">
          <ac:chgData name="Gabriel WOON Wei Xian" userId="e2484cac-d388-45e9-bbca-81cee3218ad0" providerId="ADAL" clId="{604C0A15-AD2A-480D-BF40-0DD995A1AA3C}" dt="2022-06-05T14:32:01.407" v="2362" actId="14100"/>
          <ac:picMkLst>
            <pc:docMk/>
            <pc:sldMk cId="3401363954" sldId="308"/>
            <ac:picMk id="3082" creationId="{EBDD243C-BAF0-3524-7F32-F583DE93F37D}"/>
          </ac:picMkLst>
        </pc:picChg>
        <pc:cxnChg chg="add del">
          <ac:chgData name="Gabriel WOON Wei Xian" userId="e2484cac-d388-45e9-bbca-81cee3218ad0" providerId="ADAL" clId="{604C0A15-AD2A-480D-BF40-0DD995A1AA3C}" dt="2022-06-05T11:35:14.609" v="1480" actId="26606"/>
          <ac:cxnSpMkLst>
            <pc:docMk/>
            <pc:sldMk cId="3401363954" sldId="308"/>
            <ac:cxnSpMk id="3085" creationId="{6B55B8CC-0F92-4837-A535-00875F255E11}"/>
          </ac:cxnSpMkLst>
        </pc:cxnChg>
        <pc:cxnChg chg="add del">
          <ac:chgData name="Gabriel WOON Wei Xian" userId="e2484cac-d388-45e9-bbca-81cee3218ad0" providerId="ADAL" clId="{604C0A15-AD2A-480D-BF40-0DD995A1AA3C}" dt="2022-06-05T11:36:06.832" v="1506" actId="26606"/>
          <ac:cxnSpMkLst>
            <pc:docMk/>
            <pc:sldMk cId="3401363954" sldId="308"/>
            <ac:cxnSpMk id="3090" creationId="{740F83A4-FAC4-4867-95A5-BBFD280C7BF5}"/>
          </ac:cxnSpMkLst>
        </pc:cxnChg>
        <pc:cxnChg chg="add del">
          <ac:chgData name="Gabriel WOON Wei Xian" userId="e2484cac-d388-45e9-bbca-81cee3218ad0" providerId="ADAL" clId="{604C0A15-AD2A-480D-BF40-0DD995A1AA3C}" dt="2022-06-05T11:35:52.638" v="1503" actId="26606"/>
          <ac:cxnSpMkLst>
            <pc:docMk/>
            <pc:sldMk cId="3401363954" sldId="308"/>
            <ac:cxnSpMk id="3098" creationId="{1F5DC8C3-BA5F-4EED-BB9A-A14272BD82A1}"/>
          </ac:cxnSpMkLst>
        </pc:cxnChg>
        <pc:cxnChg chg="add del">
          <ac:chgData name="Gabriel WOON Wei Xian" userId="e2484cac-d388-45e9-bbca-81cee3218ad0" providerId="ADAL" clId="{604C0A15-AD2A-480D-BF40-0DD995A1AA3C}" dt="2022-06-05T11:35:52.638" v="1503" actId="26606"/>
          <ac:cxnSpMkLst>
            <pc:docMk/>
            <pc:sldMk cId="3401363954" sldId="308"/>
            <ac:cxnSpMk id="3104" creationId="{FACE2D80-77E9-4433-B62B-693C5B7B2AEF}"/>
          </ac:cxnSpMkLst>
        </pc:cxnChg>
        <pc:cxnChg chg="add del">
          <ac:chgData name="Gabriel WOON Wei Xian" userId="e2484cac-d388-45e9-bbca-81cee3218ad0" providerId="ADAL" clId="{604C0A15-AD2A-480D-BF40-0DD995A1AA3C}" dt="2022-06-05T11:36:06.808" v="1505" actId="26606"/>
          <ac:cxnSpMkLst>
            <pc:docMk/>
            <pc:sldMk cId="3401363954" sldId="308"/>
            <ac:cxnSpMk id="3107" creationId="{1F5DC8C3-BA5F-4EED-BB9A-A14272BD82A1}"/>
          </ac:cxnSpMkLst>
        </pc:cxnChg>
        <pc:cxnChg chg="add del">
          <ac:chgData name="Gabriel WOON Wei Xian" userId="e2484cac-d388-45e9-bbca-81cee3218ad0" providerId="ADAL" clId="{604C0A15-AD2A-480D-BF40-0DD995A1AA3C}" dt="2022-06-05T11:36:06.808" v="1505" actId="26606"/>
          <ac:cxnSpMkLst>
            <pc:docMk/>
            <pc:sldMk cId="3401363954" sldId="308"/>
            <ac:cxnSpMk id="3110" creationId="{D5B557D3-D7B4-404B-84A1-9BD182BE5B06}"/>
          </ac:cxnSpMkLst>
        </pc:cxnChg>
        <pc:cxnChg chg="add">
          <ac:chgData name="Gabriel WOON Wei Xian" userId="e2484cac-d388-45e9-bbca-81cee3218ad0" providerId="ADAL" clId="{604C0A15-AD2A-480D-BF40-0DD995A1AA3C}" dt="2022-06-05T11:36:06.832" v="1506" actId="26606"/>
          <ac:cxnSpMkLst>
            <pc:docMk/>
            <pc:sldMk cId="3401363954" sldId="308"/>
            <ac:cxnSpMk id="3113" creationId="{1F5DC8C3-BA5F-4EED-BB9A-A14272BD82A1}"/>
          </ac:cxnSpMkLst>
        </pc:cxnChg>
        <pc:cxnChg chg="add">
          <ac:chgData name="Gabriel WOON Wei Xian" userId="e2484cac-d388-45e9-bbca-81cee3218ad0" providerId="ADAL" clId="{604C0A15-AD2A-480D-BF40-0DD995A1AA3C}" dt="2022-06-05T11:36:06.832" v="1506" actId="26606"/>
          <ac:cxnSpMkLst>
            <pc:docMk/>
            <pc:sldMk cId="3401363954" sldId="308"/>
            <ac:cxnSpMk id="3117" creationId="{F7F57F6B-E621-4E40-A34D-2FE12902AA20}"/>
          </ac:cxnSpMkLst>
        </pc:cxnChg>
      </pc:sldChg>
      <pc:sldChg chg="addSp delSp modSp add mod setBg delDesignElem">
        <pc:chgData name="Gabriel WOON Wei Xian" userId="e2484cac-d388-45e9-bbca-81cee3218ad0" providerId="ADAL" clId="{604C0A15-AD2A-480D-BF40-0DD995A1AA3C}" dt="2022-06-05T11:42:21.458" v="1583" actId="313"/>
        <pc:sldMkLst>
          <pc:docMk/>
          <pc:sldMk cId="64783879" sldId="309"/>
        </pc:sldMkLst>
        <pc:spChg chg="mod">
          <ac:chgData name="Gabriel WOON Wei Xian" userId="e2484cac-d388-45e9-bbca-81cee3218ad0" providerId="ADAL" clId="{604C0A15-AD2A-480D-BF40-0DD995A1AA3C}" dt="2022-06-05T11:42:21.458" v="1583" actId="313"/>
          <ac:spMkLst>
            <pc:docMk/>
            <pc:sldMk cId="64783879" sldId="309"/>
            <ac:spMk id="2" creationId="{64D4D618-4449-2699-179A-4866AD2B47B6}"/>
          </ac:spMkLst>
        </pc:spChg>
        <pc:spChg chg="del">
          <ac:chgData name="Gabriel WOON Wei Xian" userId="e2484cac-d388-45e9-bbca-81cee3218ad0" providerId="ADAL" clId="{604C0A15-AD2A-480D-BF40-0DD995A1AA3C}" dt="2022-06-05T11:36:46.986" v="1515"/>
          <ac:spMkLst>
            <pc:docMk/>
            <pc:sldMk cId="64783879" sldId="309"/>
            <ac:spMk id="3112" creationId="{39E3965E-AC41-4711-9D10-E25ABB132D86}"/>
          </ac:spMkLst>
        </pc:spChg>
        <pc:spChg chg="del">
          <ac:chgData name="Gabriel WOON Wei Xian" userId="e2484cac-d388-45e9-bbca-81cee3218ad0" providerId="ADAL" clId="{604C0A15-AD2A-480D-BF40-0DD995A1AA3C}" dt="2022-06-05T11:36:46.986" v="1515"/>
          <ac:spMkLst>
            <pc:docMk/>
            <pc:sldMk cId="64783879" sldId="309"/>
            <ac:spMk id="3114" creationId="{548B4202-DCD5-4F8C-B481-743A989A9DFF}"/>
          </ac:spMkLst>
        </pc:spChg>
        <pc:spChg chg="del">
          <ac:chgData name="Gabriel WOON Wei Xian" userId="e2484cac-d388-45e9-bbca-81cee3218ad0" providerId="ADAL" clId="{604C0A15-AD2A-480D-BF40-0DD995A1AA3C}" dt="2022-06-05T11:36:46.986" v="1515"/>
          <ac:spMkLst>
            <pc:docMk/>
            <pc:sldMk cId="64783879" sldId="309"/>
            <ac:spMk id="3115" creationId="{8EE702CF-91CE-4661-ACBF-3C8160D1B433}"/>
          </ac:spMkLst>
        </pc:spChg>
        <pc:spChg chg="del">
          <ac:chgData name="Gabriel WOON Wei Xian" userId="e2484cac-d388-45e9-bbca-81cee3218ad0" providerId="ADAL" clId="{604C0A15-AD2A-480D-BF40-0DD995A1AA3C}" dt="2022-06-05T11:36:46.986" v="1515"/>
          <ac:spMkLst>
            <pc:docMk/>
            <pc:sldMk cId="64783879" sldId="309"/>
            <ac:spMk id="3116" creationId="{C22DE4C3-F301-467F-AA92-57A8FB1523E0}"/>
          </ac:spMkLst>
        </pc:spChg>
        <pc:spChg chg="del">
          <ac:chgData name="Gabriel WOON Wei Xian" userId="e2484cac-d388-45e9-bbca-81cee3218ad0" providerId="ADAL" clId="{604C0A15-AD2A-480D-BF40-0DD995A1AA3C}" dt="2022-06-05T11:36:46.986" v="1515"/>
          <ac:spMkLst>
            <pc:docMk/>
            <pc:sldMk cId="64783879" sldId="309"/>
            <ac:spMk id="3118" creationId="{C29A556F-7A49-46B7-A1C2-C0280C89582F}"/>
          </ac:spMkLst>
        </pc:spChg>
        <pc:spChg chg="add">
          <ac:chgData name="Gabriel WOON Wei Xian" userId="e2484cac-d388-45e9-bbca-81cee3218ad0" providerId="ADAL" clId="{604C0A15-AD2A-480D-BF40-0DD995A1AA3C}" dt="2022-06-05T11:39:09.458" v="1531" actId="26606"/>
          <ac:spMkLst>
            <pc:docMk/>
            <pc:sldMk cId="64783879" sldId="309"/>
            <ac:spMk id="4109" creationId="{39E3965E-AC41-4711-9D10-E25ABB132D86}"/>
          </ac:spMkLst>
        </pc:spChg>
        <pc:spChg chg="add">
          <ac:chgData name="Gabriel WOON Wei Xian" userId="e2484cac-d388-45e9-bbca-81cee3218ad0" providerId="ADAL" clId="{604C0A15-AD2A-480D-BF40-0DD995A1AA3C}" dt="2022-06-05T11:39:09.458" v="1531" actId="26606"/>
          <ac:spMkLst>
            <pc:docMk/>
            <pc:sldMk cId="64783879" sldId="309"/>
            <ac:spMk id="4113" creationId="{548B4202-DCD5-4F8C-B481-743A989A9DFF}"/>
          </ac:spMkLst>
        </pc:spChg>
        <pc:spChg chg="add">
          <ac:chgData name="Gabriel WOON Wei Xian" userId="e2484cac-d388-45e9-bbca-81cee3218ad0" providerId="ADAL" clId="{604C0A15-AD2A-480D-BF40-0DD995A1AA3C}" dt="2022-06-05T11:39:09.458" v="1531" actId="26606"/>
          <ac:spMkLst>
            <pc:docMk/>
            <pc:sldMk cId="64783879" sldId="309"/>
            <ac:spMk id="4115" creationId="{8EE702CF-91CE-4661-ACBF-3C8160D1B433}"/>
          </ac:spMkLst>
        </pc:spChg>
        <pc:spChg chg="add">
          <ac:chgData name="Gabriel WOON Wei Xian" userId="e2484cac-d388-45e9-bbca-81cee3218ad0" providerId="ADAL" clId="{604C0A15-AD2A-480D-BF40-0DD995A1AA3C}" dt="2022-06-05T11:39:09.458" v="1531" actId="26606"/>
          <ac:spMkLst>
            <pc:docMk/>
            <pc:sldMk cId="64783879" sldId="309"/>
            <ac:spMk id="4117" creationId="{C22DE4C3-F301-467F-AA92-57A8FB1523E0}"/>
          </ac:spMkLst>
        </pc:spChg>
        <pc:spChg chg="add">
          <ac:chgData name="Gabriel WOON Wei Xian" userId="e2484cac-d388-45e9-bbca-81cee3218ad0" providerId="ADAL" clId="{604C0A15-AD2A-480D-BF40-0DD995A1AA3C}" dt="2022-06-05T11:39:09.458" v="1531" actId="26606"/>
          <ac:spMkLst>
            <pc:docMk/>
            <pc:sldMk cId="64783879" sldId="309"/>
            <ac:spMk id="4121" creationId="{C29A556F-7A49-46B7-A1C2-C0280C89582F}"/>
          </ac:spMkLst>
        </pc:spChg>
        <pc:picChg chg="del">
          <ac:chgData name="Gabriel WOON Wei Xian" userId="e2484cac-d388-45e9-bbca-81cee3218ad0" providerId="ADAL" clId="{604C0A15-AD2A-480D-BF40-0DD995A1AA3C}" dt="2022-06-05T11:37:07.213" v="1516" actId="478"/>
          <ac:picMkLst>
            <pc:docMk/>
            <pc:sldMk cId="64783879" sldId="309"/>
            <ac:picMk id="3074" creationId="{6455FAD2-A866-724B-4D35-1B315D99296D}"/>
          </ac:picMkLst>
        </pc:picChg>
        <pc:picChg chg="del">
          <ac:chgData name="Gabriel WOON Wei Xian" userId="e2484cac-d388-45e9-bbca-81cee3218ad0" providerId="ADAL" clId="{604C0A15-AD2A-480D-BF40-0DD995A1AA3C}" dt="2022-06-05T11:38:54.023" v="1528" actId="478"/>
          <ac:picMkLst>
            <pc:docMk/>
            <pc:sldMk cId="64783879" sldId="309"/>
            <ac:picMk id="3076" creationId="{4596231A-1F12-E0EA-63AF-53F2EDCB40A9}"/>
          </ac:picMkLst>
        </pc:picChg>
        <pc:picChg chg="del">
          <ac:chgData name="Gabriel WOON Wei Xian" userId="e2484cac-d388-45e9-bbca-81cee3218ad0" providerId="ADAL" clId="{604C0A15-AD2A-480D-BF40-0DD995A1AA3C}" dt="2022-06-05T11:38:53.557" v="1527" actId="478"/>
          <ac:picMkLst>
            <pc:docMk/>
            <pc:sldMk cId="64783879" sldId="309"/>
            <ac:picMk id="3078" creationId="{325D4980-4A26-AFF5-6E8C-000663DE7BC1}"/>
          </ac:picMkLst>
        </pc:picChg>
        <pc:picChg chg="add del mod">
          <ac:chgData name="Gabriel WOON Wei Xian" userId="e2484cac-d388-45e9-bbca-81cee3218ad0" providerId="ADAL" clId="{604C0A15-AD2A-480D-BF40-0DD995A1AA3C}" dt="2022-06-05T11:38:21.373" v="1524" actId="478"/>
          <ac:picMkLst>
            <pc:docMk/>
            <pc:sldMk cId="64783879" sldId="309"/>
            <ac:picMk id="4098" creationId="{F82E8389-CDE5-656C-FA34-C8B5B3DF6038}"/>
          </ac:picMkLst>
        </pc:picChg>
        <pc:picChg chg="add mod ord">
          <ac:chgData name="Gabriel WOON Wei Xian" userId="e2484cac-d388-45e9-bbca-81cee3218ad0" providerId="ADAL" clId="{604C0A15-AD2A-480D-BF40-0DD995A1AA3C}" dt="2022-06-05T11:41:40.103" v="1571" actId="14100"/>
          <ac:picMkLst>
            <pc:docMk/>
            <pc:sldMk cId="64783879" sldId="309"/>
            <ac:picMk id="4100" creationId="{572A251B-598D-40F5-1C47-615279B2F9D6}"/>
          </ac:picMkLst>
        </pc:picChg>
        <pc:picChg chg="add mod">
          <ac:chgData name="Gabriel WOON Wei Xian" userId="e2484cac-d388-45e9-bbca-81cee3218ad0" providerId="ADAL" clId="{604C0A15-AD2A-480D-BF40-0DD995A1AA3C}" dt="2022-06-05T11:41:27.123" v="1570" actId="14100"/>
          <ac:picMkLst>
            <pc:docMk/>
            <pc:sldMk cId="64783879" sldId="309"/>
            <ac:picMk id="4102" creationId="{DE7E51AC-2882-E94D-682E-4BD715F0C86E}"/>
          </ac:picMkLst>
        </pc:picChg>
        <pc:picChg chg="add del mod">
          <ac:chgData name="Gabriel WOON Wei Xian" userId="e2484cac-d388-45e9-bbca-81cee3218ad0" providerId="ADAL" clId="{604C0A15-AD2A-480D-BF40-0DD995A1AA3C}" dt="2022-06-05T11:39:42.190" v="1542" actId="478"/>
          <ac:picMkLst>
            <pc:docMk/>
            <pc:sldMk cId="64783879" sldId="309"/>
            <ac:picMk id="4104" creationId="{D97EA507-C84C-F2FD-7B4D-6214F6B471C7}"/>
          </ac:picMkLst>
        </pc:picChg>
        <pc:cxnChg chg="del">
          <ac:chgData name="Gabriel WOON Wei Xian" userId="e2484cac-d388-45e9-bbca-81cee3218ad0" providerId="ADAL" clId="{604C0A15-AD2A-480D-BF40-0DD995A1AA3C}" dt="2022-06-05T11:36:46.986" v="1515"/>
          <ac:cxnSpMkLst>
            <pc:docMk/>
            <pc:sldMk cId="64783879" sldId="309"/>
            <ac:cxnSpMk id="3113" creationId="{1F5DC8C3-BA5F-4EED-BB9A-A14272BD82A1}"/>
          </ac:cxnSpMkLst>
        </pc:cxnChg>
        <pc:cxnChg chg="del">
          <ac:chgData name="Gabriel WOON Wei Xian" userId="e2484cac-d388-45e9-bbca-81cee3218ad0" providerId="ADAL" clId="{604C0A15-AD2A-480D-BF40-0DD995A1AA3C}" dt="2022-06-05T11:36:46.986" v="1515"/>
          <ac:cxnSpMkLst>
            <pc:docMk/>
            <pc:sldMk cId="64783879" sldId="309"/>
            <ac:cxnSpMk id="3117" creationId="{F7F57F6B-E621-4E40-A34D-2FE12902AA20}"/>
          </ac:cxnSpMkLst>
        </pc:cxnChg>
        <pc:cxnChg chg="add">
          <ac:chgData name="Gabriel WOON Wei Xian" userId="e2484cac-d388-45e9-bbca-81cee3218ad0" providerId="ADAL" clId="{604C0A15-AD2A-480D-BF40-0DD995A1AA3C}" dt="2022-06-05T11:39:09.458" v="1531" actId="26606"/>
          <ac:cxnSpMkLst>
            <pc:docMk/>
            <pc:sldMk cId="64783879" sldId="309"/>
            <ac:cxnSpMk id="4111" creationId="{1F5DC8C3-BA5F-4EED-BB9A-A14272BD82A1}"/>
          </ac:cxnSpMkLst>
        </pc:cxnChg>
        <pc:cxnChg chg="add">
          <ac:chgData name="Gabriel WOON Wei Xian" userId="e2484cac-d388-45e9-bbca-81cee3218ad0" providerId="ADAL" clId="{604C0A15-AD2A-480D-BF40-0DD995A1AA3C}" dt="2022-06-05T11:39:09.458" v="1531" actId="26606"/>
          <ac:cxnSpMkLst>
            <pc:docMk/>
            <pc:sldMk cId="64783879" sldId="309"/>
            <ac:cxnSpMk id="4119" creationId="{F7F57F6B-E621-4E40-A34D-2FE12902AA20}"/>
          </ac:cxnSpMkLst>
        </pc:cxnChg>
      </pc:sldChg>
      <pc:sldChg chg="addSp delSp modSp mod">
        <pc:chgData name="Gabriel WOON Wei Xian" userId="e2484cac-d388-45e9-bbca-81cee3218ad0" providerId="ADAL" clId="{604C0A15-AD2A-480D-BF40-0DD995A1AA3C}" dt="2022-06-05T11:43:10.831" v="1616" actId="1076"/>
        <pc:sldMkLst>
          <pc:docMk/>
          <pc:sldMk cId="1919378368" sldId="310"/>
        </pc:sldMkLst>
        <pc:spChg chg="mod">
          <ac:chgData name="Gabriel WOON Wei Xian" userId="e2484cac-d388-45e9-bbca-81cee3218ad0" providerId="ADAL" clId="{604C0A15-AD2A-480D-BF40-0DD995A1AA3C}" dt="2022-06-05T11:42:34.559" v="1604" actId="20577"/>
          <ac:spMkLst>
            <pc:docMk/>
            <pc:sldMk cId="1919378368" sldId="310"/>
            <ac:spMk id="2" creationId="{64D4D618-4449-2699-179A-4866AD2B47B6}"/>
          </ac:spMkLst>
        </pc:spChg>
        <pc:picChg chg="del">
          <ac:chgData name="Gabriel WOON Wei Xian" userId="e2484cac-d388-45e9-bbca-81cee3218ad0" providerId="ADAL" clId="{604C0A15-AD2A-480D-BF40-0DD995A1AA3C}" dt="2022-06-05T11:43:05.532" v="1614" actId="478"/>
          <ac:picMkLst>
            <pc:docMk/>
            <pc:sldMk cId="1919378368" sldId="310"/>
            <ac:picMk id="4100" creationId="{572A251B-598D-40F5-1C47-615279B2F9D6}"/>
          </ac:picMkLst>
        </pc:picChg>
        <pc:picChg chg="del">
          <ac:chgData name="Gabriel WOON Wei Xian" userId="e2484cac-d388-45e9-bbca-81cee3218ad0" providerId="ADAL" clId="{604C0A15-AD2A-480D-BF40-0DD995A1AA3C}" dt="2022-06-05T11:42:42.901" v="1605" actId="478"/>
          <ac:picMkLst>
            <pc:docMk/>
            <pc:sldMk cId="1919378368" sldId="310"/>
            <ac:picMk id="4102" creationId="{DE7E51AC-2882-E94D-682E-4BD715F0C86E}"/>
          </ac:picMkLst>
        </pc:picChg>
        <pc:picChg chg="add mod">
          <ac:chgData name="Gabriel WOON Wei Xian" userId="e2484cac-d388-45e9-bbca-81cee3218ad0" providerId="ADAL" clId="{604C0A15-AD2A-480D-BF40-0DD995A1AA3C}" dt="2022-06-05T11:43:10.831" v="1616" actId="1076"/>
          <ac:picMkLst>
            <pc:docMk/>
            <pc:sldMk cId="1919378368" sldId="310"/>
            <ac:picMk id="5122" creationId="{440C3CA4-7F77-E96F-C822-7028FEF153DA}"/>
          </ac:picMkLst>
        </pc:picChg>
      </pc:sldChg>
      <pc:sldChg chg="addSp delSp modSp new mod setBg">
        <pc:chgData name="Gabriel WOON Wei Xian" userId="e2484cac-d388-45e9-bbca-81cee3218ad0" providerId="ADAL" clId="{604C0A15-AD2A-480D-BF40-0DD995A1AA3C}" dt="2022-06-20T19:06:22.095" v="2701" actId="1582"/>
        <pc:sldMkLst>
          <pc:docMk/>
          <pc:sldMk cId="295499483" sldId="311"/>
        </pc:sldMkLst>
        <pc:spChg chg="mod">
          <ac:chgData name="Gabriel WOON Wei Xian" userId="e2484cac-d388-45e9-bbca-81cee3218ad0" providerId="ADAL" clId="{604C0A15-AD2A-480D-BF40-0DD995A1AA3C}" dt="2022-06-05T11:45:52.676" v="1796" actId="26606"/>
          <ac:spMkLst>
            <pc:docMk/>
            <pc:sldMk cId="295499483" sldId="311"/>
            <ac:spMk id="2" creationId="{6398E304-2351-4185-093A-47040537D32A}"/>
          </ac:spMkLst>
        </pc:spChg>
        <pc:spChg chg="mod">
          <ac:chgData name="Gabriel WOON Wei Xian" userId="e2484cac-d388-45e9-bbca-81cee3218ad0" providerId="ADAL" clId="{604C0A15-AD2A-480D-BF40-0DD995A1AA3C}" dt="2022-06-05T14:50:23.648" v="2410" actId="20577"/>
          <ac:spMkLst>
            <pc:docMk/>
            <pc:sldMk cId="295499483" sldId="311"/>
            <ac:spMk id="3" creationId="{05A4412C-F3C5-F7B8-C123-8E2AAFC84800}"/>
          </ac:spMkLst>
        </pc:spChg>
        <pc:spChg chg="add del mod">
          <ac:chgData name="Gabriel WOON Wei Xian" userId="e2484cac-d388-45e9-bbca-81cee3218ad0" providerId="ADAL" clId="{604C0A15-AD2A-480D-BF40-0DD995A1AA3C}" dt="2022-06-05T14:41:01.352" v="2366" actId="478"/>
          <ac:spMkLst>
            <pc:docMk/>
            <pc:sldMk cId="295499483" sldId="311"/>
            <ac:spMk id="4" creationId="{22931909-B2B1-6D13-2052-C69A201A0F91}"/>
          </ac:spMkLst>
        </pc:spChg>
        <pc:spChg chg="add mod">
          <ac:chgData name="Gabriel WOON Wei Xian" userId="e2484cac-d388-45e9-bbca-81cee3218ad0" providerId="ADAL" clId="{604C0A15-AD2A-480D-BF40-0DD995A1AA3C}" dt="2022-06-20T19:06:22.095" v="2701" actId="1582"/>
          <ac:spMkLst>
            <pc:docMk/>
            <pc:sldMk cId="295499483" sldId="311"/>
            <ac:spMk id="4" creationId="{E1631845-C57A-1BF4-73FE-AD4464C59958}"/>
          </ac:spMkLst>
        </pc:spChg>
        <pc:spChg chg="add">
          <ac:chgData name="Gabriel WOON Wei Xian" userId="e2484cac-d388-45e9-bbca-81cee3218ad0" providerId="ADAL" clId="{604C0A15-AD2A-480D-BF40-0DD995A1AA3C}" dt="2022-06-05T11:45:52.676" v="1796" actId="26606"/>
          <ac:spMkLst>
            <pc:docMk/>
            <pc:sldMk cId="295499483" sldId="311"/>
            <ac:spMk id="6151" creationId="{0AB6E427-3F73-4C06-A5D5-AE52C3883B50}"/>
          </ac:spMkLst>
        </pc:spChg>
        <pc:spChg chg="add">
          <ac:chgData name="Gabriel WOON Wei Xian" userId="e2484cac-d388-45e9-bbca-81cee3218ad0" providerId="ADAL" clId="{604C0A15-AD2A-480D-BF40-0DD995A1AA3C}" dt="2022-06-05T11:45:52.676" v="1796" actId="26606"/>
          <ac:spMkLst>
            <pc:docMk/>
            <pc:sldMk cId="295499483" sldId="311"/>
            <ac:spMk id="6153" creationId="{D8C9BDAA-0390-4B39-9B5C-BC95E5120DA4}"/>
          </ac:spMkLst>
        </pc:spChg>
        <pc:picChg chg="add del mod">
          <ac:chgData name="Gabriel WOON Wei Xian" userId="e2484cac-d388-45e9-bbca-81cee3218ad0" providerId="ADAL" clId="{604C0A15-AD2A-480D-BF40-0DD995A1AA3C}" dt="2022-06-05T14:40:56.413" v="2363" actId="478"/>
          <ac:picMkLst>
            <pc:docMk/>
            <pc:sldMk cId="295499483" sldId="311"/>
            <ac:picMk id="6146" creationId="{3FC56152-A61B-84CA-3834-68458DBB83C2}"/>
          </ac:picMkLst>
        </pc:picChg>
        <pc:picChg chg="add mod">
          <ac:chgData name="Gabriel WOON Wei Xian" userId="e2484cac-d388-45e9-bbca-81cee3218ad0" providerId="ADAL" clId="{604C0A15-AD2A-480D-BF40-0DD995A1AA3C}" dt="2022-06-05T14:41:07.662" v="2368" actId="1076"/>
          <ac:picMkLst>
            <pc:docMk/>
            <pc:sldMk cId="295499483" sldId="311"/>
            <ac:picMk id="6148" creationId="{06FBF43A-516C-7B54-F672-C9D188EEA143}"/>
          </ac:picMkLst>
        </pc:picChg>
        <pc:cxnChg chg="add">
          <ac:chgData name="Gabriel WOON Wei Xian" userId="e2484cac-d388-45e9-bbca-81cee3218ad0" providerId="ADAL" clId="{604C0A15-AD2A-480D-BF40-0DD995A1AA3C}" dt="2022-06-05T11:45:52.676" v="1796" actId="26606"/>
          <ac:cxnSpMkLst>
            <pc:docMk/>
            <pc:sldMk cId="295499483" sldId="311"/>
            <ac:cxnSpMk id="6155" creationId="{E04A321A-A039-4720-87B4-66A4210E0D57}"/>
          </ac:cxnSpMkLst>
        </pc:cxnChg>
      </pc:sldChg>
      <pc:sldChg chg="addSp delSp modSp new mod">
        <pc:chgData name="Gabriel WOON Wei Xian" userId="e2484cac-d388-45e9-bbca-81cee3218ad0" providerId="ADAL" clId="{604C0A15-AD2A-480D-BF40-0DD995A1AA3C}" dt="2022-06-05T13:18:22.106" v="2036" actId="478"/>
        <pc:sldMkLst>
          <pc:docMk/>
          <pc:sldMk cId="1036148486" sldId="312"/>
        </pc:sldMkLst>
        <pc:spChg chg="mod">
          <ac:chgData name="Gabriel WOON Wei Xian" userId="e2484cac-d388-45e9-bbca-81cee3218ad0" providerId="ADAL" clId="{604C0A15-AD2A-480D-BF40-0DD995A1AA3C}" dt="2022-06-05T11:51:28.351" v="1913"/>
          <ac:spMkLst>
            <pc:docMk/>
            <pc:sldMk cId="1036148486" sldId="312"/>
            <ac:spMk id="2" creationId="{1A475685-0D91-02D2-A0D8-440776F47743}"/>
          </ac:spMkLst>
        </pc:spChg>
        <pc:spChg chg="del">
          <ac:chgData name="Gabriel WOON Wei Xian" userId="e2484cac-d388-45e9-bbca-81cee3218ad0" providerId="ADAL" clId="{604C0A15-AD2A-480D-BF40-0DD995A1AA3C}" dt="2022-06-05T11:51:34.514" v="1914"/>
          <ac:spMkLst>
            <pc:docMk/>
            <pc:sldMk cId="1036148486" sldId="312"/>
            <ac:spMk id="3" creationId="{65DAE21D-FE43-B96F-0176-1DF722B6B885}"/>
          </ac:spMkLst>
        </pc:spChg>
        <pc:spChg chg="add del mod">
          <ac:chgData name="Gabriel WOON Wei Xian" userId="e2484cac-d388-45e9-bbca-81cee3218ad0" providerId="ADAL" clId="{604C0A15-AD2A-480D-BF40-0DD995A1AA3C}" dt="2022-06-05T12:55:43.800" v="1921" actId="478"/>
          <ac:spMkLst>
            <pc:docMk/>
            <pc:sldMk cId="1036148486" sldId="312"/>
            <ac:spMk id="8" creationId="{62F48954-B658-28BC-E651-BC6F37560378}"/>
          </ac:spMkLst>
        </pc:spChg>
        <pc:spChg chg="add mod">
          <ac:chgData name="Gabriel WOON Wei Xian" userId="e2484cac-d388-45e9-bbca-81cee3218ad0" providerId="ADAL" clId="{604C0A15-AD2A-480D-BF40-0DD995A1AA3C}" dt="2022-06-05T13:15:04.325" v="2004" actId="2710"/>
          <ac:spMkLst>
            <pc:docMk/>
            <pc:sldMk cId="1036148486" sldId="312"/>
            <ac:spMk id="10" creationId="{A137C3ED-1F2A-74AD-DAE9-ED2F0EC47C23}"/>
          </ac:spMkLst>
        </pc:spChg>
        <pc:spChg chg="add del mod">
          <ac:chgData name="Gabriel WOON Wei Xian" userId="e2484cac-d388-45e9-bbca-81cee3218ad0" providerId="ADAL" clId="{604C0A15-AD2A-480D-BF40-0DD995A1AA3C}" dt="2022-06-05T13:18:22.106" v="2036" actId="478"/>
          <ac:spMkLst>
            <pc:docMk/>
            <pc:sldMk cId="1036148486" sldId="312"/>
            <ac:spMk id="12" creationId="{186318C5-66A2-57BD-AAD2-47C9340509D3}"/>
          </ac:spMkLst>
        </pc:spChg>
        <pc:picChg chg="add del mod">
          <ac:chgData name="Gabriel WOON Wei Xian" userId="e2484cac-d388-45e9-bbca-81cee3218ad0" providerId="ADAL" clId="{604C0A15-AD2A-480D-BF40-0DD995A1AA3C}" dt="2022-06-05T12:55:38.915" v="1920" actId="478"/>
          <ac:picMkLst>
            <pc:docMk/>
            <pc:sldMk cId="1036148486" sldId="312"/>
            <ac:picMk id="4" creationId="{FB9E63AD-7DD6-2B7A-A414-795C8F49306C}"/>
          </ac:picMkLst>
        </pc:picChg>
        <pc:picChg chg="add mod">
          <ac:chgData name="Gabriel WOON Wei Xian" userId="e2484cac-d388-45e9-bbca-81cee3218ad0" providerId="ADAL" clId="{604C0A15-AD2A-480D-BF40-0DD995A1AA3C}" dt="2022-06-05T12:57:28.726" v="1931" actId="1076"/>
          <ac:picMkLst>
            <pc:docMk/>
            <pc:sldMk cId="1036148486" sldId="312"/>
            <ac:picMk id="6" creationId="{08BB159B-DA47-86FA-EA4D-FDA423EC3D47}"/>
          </ac:picMkLst>
        </pc:picChg>
      </pc:sldChg>
      <pc:sldChg chg="addSp delSp modSp add mod">
        <pc:chgData name="Gabriel WOON Wei Xian" userId="e2484cac-d388-45e9-bbca-81cee3218ad0" providerId="ADAL" clId="{604C0A15-AD2A-480D-BF40-0DD995A1AA3C}" dt="2022-06-21T08:55:17.262" v="2893" actId="208"/>
        <pc:sldMkLst>
          <pc:docMk/>
          <pc:sldMk cId="853237664" sldId="313"/>
        </pc:sldMkLst>
        <pc:spChg chg="add del">
          <ac:chgData name="Gabriel WOON Wei Xian" userId="e2484cac-d388-45e9-bbca-81cee3218ad0" providerId="ADAL" clId="{604C0A15-AD2A-480D-BF40-0DD995A1AA3C}" dt="2022-06-05T13:14:11.890" v="1997" actId="22"/>
          <ac:spMkLst>
            <pc:docMk/>
            <pc:sldMk cId="853237664" sldId="313"/>
            <ac:spMk id="7" creationId="{52DFD2F3-FA19-AD5F-4C04-246DFF37C166}"/>
          </ac:spMkLst>
        </pc:spChg>
        <pc:spChg chg="mod">
          <ac:chgData name="Gabriel WOON Wei Xian" userId="e2484cac-d388-45e9-bbca-81cee3218ad0" providerId="ADAL" clId="{604C0A15-AD2A-480D-BF40-0DD995A1AA3C}" dt="2022-06-21T08:53:59.094" v="2888" actId="14100"/>
          <ac:spMkLst>
            <pc:docMk/>
            <pc:sldMk cId="853237664" sldId="313"/>
            <ac:spMk id="10" creationId="{A137C3ED-1F2A-74AD-DAE9-ED2F0EC47C23}"/>
          </ac:spMkLst>
        </pc:spChg>
        <pc:picChg chg="add mod">
          <ac:chgData name="Gabriel WOON Wei Xian" userId="e2484cac-d388-45e9-bbca-81cee3218ad0" providerId="ADAL" clId="{604C0A15-AD2A-480D-BF40-0DD995A1AA3C}" dt="2022-06-21T08:55:17.262" v="2893" actId="208"/>
          <ac:picMkLst>
            <pc:docMk/>
            <pc:sldMk cId="853237664" sldId="313"/>
            <ac:picMk id="5" creationId="{DE40DAA3-417B-5DBB-5213-4D1AEF5988B0}"/>
          </ac:picMkLst>
        </pc:picChg>
      </pc:sldChg>
      <pc:sldChg chg="addSp modSp add mod">
        <pc:chgData name="Gabriel WOON Wei Xian" userId="e2484cac-d388-45e9-bbca-81cee3218ad0" providerId="ADAL" clId="{604C0A15-AD2A-480D-BF40-0DD995A1AA3C}" dt="2022-06-21T08:55:11.864" v="2892" actId="208"/>
        <pc:sldMkLst>
          <pc:docMk/>
          <pc:sldMk cId="3024738629" sldId="314"/>
        </pc:sldMkLst>
        <pc:spChg chg="mod">
          <ac:chgData name="Gabriel WOON Wei Xian" userId="e2484cac-d388-45e9-bbca-81cee3218ad0" providerId="ADAL" clId="{604C0A15-AD2A-480D-BF40-0DD995A1AA3C}" dt="2022-06-21T08:55:02.755" v="2890" actId="14100"/>
          <ac:spMkLst>
            <pc:docMk/>
            <pc:sldMk cId="3024738629" sldId="314"/>
            <ac:spMk id="10" creationId="{A137C3ED-1F2A-74AD-DAE9-ED2F0EC47C23}"/>
          </ac:spMkLst>
        </pc:spChg>
        <pc:picChg chg="add mod">
          <ac:chgData name="Gabriel WOON Wei Xian" userId="e2484cac-d388-45e9-bbca-81cee3218ad0" providerId="ADAL" clId="{604C0A15-AD2A-480D-BF40-0DD995A1AA3C}" dt="2022-06-21T08:55:11.864" v="2892" actId="208"/>
          <ac:picMkLst>
            <pc:docMk/>
            <pc:sldMk cId="3024738629" sldId="314"/>
            <ac:picMk id="4" creationId="{7DC11256-49D5-4130-63AE-077D9155A0BC}"/>
          </ac:picMkLst>
        </pc:picChg>
      </pc:sldChg>
      <pc:sldChg chg="addSp delSp modSp add mod">
        <pc:chgData name="Gabriel WOON Wei Xian" userId="e2484cac-d388-45e9-bbca-81cee3218ad0" providerId="ADAL" clId="{604C0A15-AD2A-480D-BF40-0DD995A1AA3C}" dt="2022-06-21T15:11:12.555" v="3409" actId="20577"/>
        <pc:sldMkLst>
          <pc:docMk/>
          <pc:sldMk cId="374796395" sldId="315"/>
        </pc:sldMkLst>
        <pc:spChg chg="add mod">
          <ac:chgData name="Gabriel WOON Wei Xian" userId="e2484cac-d388-45e9-bbca-81cee3218ad0" providerId="ADAL" clId="{604C0A15-AD2A-480D-BF40-0DD995A1AA3C}" dt="2022-06-21T08:56:34.757" v="2921" actId="1037"/>
          <ac:spMkLst>
            <pc:docMk/>
            <pc:sldMk cId="374796395" sldId="315"/>
            <ac:spMk id="4" creationId="{4BFD89D8-9F86-C227-36A0-0D2EBF037405}"/>
          </ac:spMkLst>
        </pc:spChg>
        <pc:spChg chg="add mod">
          <ac:chgData name="Gabriel WOON Wei Xian" userId="e2484cac-d388-45e9-bbca-81cee3218ad0" providerId="ADAL" clId="{604C0A15-AD2A-480D-BF40-0DD995A1AA3C}" dt="2022-06-21T15:11:12.555" v="3409" actId="20577"/>
          <ac:spMkLst>
            <pc:docMk/>
            <pc:sldMk cId="374796395" sldId="315"/>
            <ac:spMk id="7" creationId="{BDBC2556-F564-E735-E277-BFE3299CA278}"/>
          </ac:spMkLst>
        </pc:spChg>
        <pc:spChg chg="del">
          <ac:chgData name="Gabriel WOON Wei Xian" userId="e2484cac-d388-45e9-bbca-81cee3218ad0" providerId="ADAL" clId="{604C0A15-AD2A-480D-BF40-0DD995A1AA3C}" dt="2022-06-05T13:10:22.408" v="1974" actId="478"/>
          <ac:spMkLst>
            <pc:docMk/>
            <pc:sldMk cId="374796395" sldId="315"/>
            <ac:spMk id="10" creationId="{A137C3ED-1F2A-74AD-DAE9-ED2F0EC47C23}"/>
          </ac:spMkLst>
        </pc:spChg>
        <pc:graphicFrameChg chg="add mod modGraphic">
          <ac:chgData name="Gabriel WOON Wei Xian" userId="e2484cac-d388-45e9-bbca-81cee3218ad0" providerId="ADAL" clId="{604C0A15-AD2A-480D-BF40-0DD995A1AA3C}" dt="2022-06-21T08:56:29.077" v="2920"/>
          <ac:graphicFrameMkLst>
            <pc:docMk/>
            <pc:sldMk cId="374796395" sldId="315"/>
            <ac:graphicFrameMk id="3" creationId="{DA03D1E9-C264-F203-6C90-F9E914462D09}"/>
          </ac:graphicFrameMkLst>
        </pc:graphicFrameChg>
      </pc:sldChg>
      <pc:sldChg chg="addSp delSp modSp add mod">
        <pc:chgData name="Gabriel WOON Wei Xian" userId="e2484cac-d388-45e9-bbca-81cee3218ad0" providerId="ADAL" clId="{604C0A15-AD2A-480D-BF40-0DD995A1AA3C}" dt="2022-06-21T08:57:23.969" v="2929" actId="1035"/>
        <pc:sldMkLst>
          <pc:docMk/>
          <pc:sldMk cId="4188364590" sldId="316"/>
        </pc:sldMkLst>
        <pc:spChg chg="del">
          <ac:chgData name="Gabriel WOON Wei Xian" userId="e2484cac-d388-45e9-bbca-81cee3218ad0" providerId="ADAL" clId="{604C0A15-AD2A-480D-BF40-0DD995A1AA3C}" dt="2022-06-05T13:18:25.400" v="2037" actId="478"/>
          <ac:spMkLst>
            <pc:docMk/>
            <pc:sldMk cId="4188364590" sldId="316"/>
            <ac:spMk id="10" creationId="{A137C3ED-1F2A-74AD-DAE9-ED2F0EC47C23}"/>
          </ac:spMkLst>
        </pc:spChg>
        <pc:spChg chg="mod">
          <ac:chgData name="Gabriel WOON Wei Xian" userId="e2484cac-d388-45e9-bbca-81cee3218ad0" providerId="ADAL" clId="{604C0A15-AD2A-480D-BF40-0DD995A1AA3C}" dt="2022-06-05T13:19:10.530" v="2045" actId="1076"/>
          <ac:spMkLst>
            <pc:docMk/>
            <pc:sldMk cId="4188364590" sldId="316"/>
            <ac:spMk id="12" creationId="{186318C5-66A2-57BD-AAD2-47C9340509D3}"/>
          </ac:spMkLst>
        </pc:spChg>
        <pc:picChg chg="del">
          <ac:chgData name="Gabriel WOON Wei Xian" userId="e2484cac-d388-45e9-bbca-81cee3218ad0" providerId="ADAL" clId="{604C0A15-AD2A-480D-BF40-0DD995A1AA3C}" dt="2022-06-05T13:18:36.776" v="2041" actId="478"/>
          <ac:picMkLst>
            <pc:docMk/>
            <pc:sldMk cId="4188364590" sldId="316"/>
            <ac:picMk id="6" creationId="{08BB159B-DA47-86FA-EA4D-FDA423EC3D47}"/>
          </ac:picMkLst>
        </pc:picChg>
        <pc:picChg chg="add mod">
          <ac:chgData name="Gabriel WOON Wei Xian" userId="e2484cac-d388-45e9-bbca-81cee3218ad0" providerId="ADAL" clId="{604C0A15-AD2A-480D-BF40-0DD995A1AA3C}" dt="2022-06-21T08:57:23.969" v="2929" actId="1035"/>
          <ac:picMkLst>
            <pc:docMk/>
            <pc:sldMk cId="4188364590" sldId="316"/>
            <ac:picMk id="8194" creationId="{9A3E2245-5E96-526D-3B4E-B323064B9B40}"/>
          </ac:picMkLst>
        </pc:picChg>
      </pc:sldChg>
      <pc:sldChg chg="addSp delSp modSp new mod">
        <pc:chgData name="Gabriel WOON Wei Xian" userId="e2484cac-d388-45e9-bbca-81cee3218ad0" providerId="ADAL" clId="{604C0A15-AD2A-480D-BF40-0DD995A1AA3C}" dt="2022-06-21T15:11:16.223" v="3411" actId="20577"/>
        <pc:sldMkLst>
          <pc:docMk/>
          <pc:sldMk cId="2777590272" sldId="317"/>
        </pc:sldMkLst>
        <pc:spChg chg="mod">
          <ac:chgData name="Gabriel WOON Wei Xian" userId="e2484cac-d388-45e9-bbca-81cee3218ad0" providerId="ADAL" clId="{604C0A15-AD2A-480D-BF40-0DD995A1AA3C}" dt="2022-06-05T13:21:08.983" v="2057" actId="20577"/>
          <ac:spMkLst>
            <pc:docMk/>
            <pc:sldMk cId="2777590272" sldId="317"/>
            <ac:spMk id="2" creationId="{835D4113-65D2-5F1D-022A-14E1F94E0EAA}"/>
          </ac:spMkLst>
        </pc:spChg>
        <pc:spChg chg="del">
          <ac:chgData name="Gabriel WOON Wei Xian" userId="e2484cac-d388-45e9-bbca-81cee3218ad0" providerId="ADAL" clId="{604C0A15-AD2A-480D-BF40-0DD995A1AA3C}" dt="2022-06-05T13:21:27.673" v="2058" actId="1032"/>
          <ac:spMkLst>
            <pc:docMk/>
            <pc:sldMk cId="2777590272" sldId="317"/>
            <ac:spMk id="3" creationId="{0C313BAF-A924-6951-E3D0-7C05518E418A}"/>
          </ac:spMkLst>
        </pc:spChg>
        <pc:spChg chg="add del">
          <ac:chgData name="Gabriel WOON Wei Xian" userId="e2484cac-d388-45e9-bbca-81cee3218ad0" providerId="ADAL" clId="{604C0A15-AD2A-480D-BF40-0DD995A1AA3C}" dt="2022-06-05T13:24:24.421" v="2180" actId="22"/>
          <ac:spMkLst>
            <pc:docMk/>
            <pc:sldMk cId="2777590272" sldId="317"/>
            <ac:spMk id="6" creationId="{18F545A1-8C26-A09D-4CEF-D92737712512}"/>
          </ac:spMkLst>
        </pc:spChg>
        <pc:graphicFrameChg chg="add mod modGraphic">
          <ac:chgData name="Gabriel WOON Wei Xian" userId="e2484cac-d388-45e9-bbca-81cee3218ad0" providerId="ADAL" clId="{604C0A15-AD2A-480D-BF40-0DD995A1AA3C}" dt="2022-06-21T15:11:16.223" v="3411" actId="20577"/>
          <ac:graphicFrameMkLst>
            <pc:docMk/>
            <pc:sldMk cId="2777590272" sldId="317"/>
            <ac:graphicFrameMk id="4" creationId="{5B1847FC-B53A-DCE7-249A-3E905A6B1170}"/>
          </ac:graphicFrameMkLst>
        </pc:graphicFrameChg>
        <pc:graphicFrameChg chg="add mod modGraphic">
          <ac:chgData name="Gabriel WOON Wei Xian" userId="e2484cac-d388-45e9-bbca-81cee3218ad0" providerId="ADAL" clId="{604C0A15-AD2A-480D-BF40-0DD995A1AA3C}" dt="2022-06-05T13:44:33.338" v="2328" actId="1037"/>
          <ac:graphicFrameMkLst>
            <pc:docMk/>
            <pc:sldMk cId="2777590272" sldId="317"/>
            <ac:graphicFrameMk id="7" creationId="{2946E4D9-0282-2940-AB7F-9ED88CD8877D}"/>
          </ac:graphicFrameMkLst>
        </pc:graphicFrameChg>
        <pc:graphicFrameChg chg="add mod">
          <ac:chgData name="Gabriel WOON Wei Xian" userId="e2484cac-d388-45e9-bbca-81cee3218ad0" providerId="ADAL" clId="{604C0A15-AD2A-480D-BF40-0DD995A1AA3C}" dt="2022-06-05T13:44:38.039" v="2329" actId="1035"/>
          <ac:graphicFrameMkLst>
            <pc:docMk/>
            <pc:sldMk cId="2777590272" sldId="317"/>
            <ac:graphicFrameMk id="8" creationId="{9152DB72-5A95-F21B-CE30-4B03E2E563EB}"/>
          </ac:graphicFrameMkLst>
        </pc:graphicFrameChg>
      </pc:sldChg>
      <pc:sldChg chg="addSp delSp modSp del mod">
        <pc:chgData name="Gabriel WOON Wei Xian" userId="e2484cac-d388-45e9-bbca-81cee3218ad0" providerId="ADAL" clId="{604C0A15-AD2A-480D-BF40-0DD995A1AA3C}" dt="2022-06-05T13:32:41.440" v="2235" actId="47"/>
        <pc:sldMkLst>
          <pc:docMk/>
          <pc:sldMk cId="849249219" sldId="318"/>
        </pc:sldMkLst>
        <pc:spChg chg="del mod">
          <ac:chgData name="Gabriel WOON Wei Xian" userId="e2484cac-d388-45e9-bbca-81cee3218ad0" providerId="ADAL" clId="{604C0A15-AD2A-480D-BF40-0DD995A1AA3C}" dt="2022-06-05T13:26:45.229" v="2222" actId="478"/>
          <ac:spMkLst>
            <pc:docMk/>
            <pc:sldMk cId="849249219" sldId="318"/>
            <ac:spMk id="3" creationId="{006BCA58-FBB0-A419-6797-941236D642AE}"/>
          </ac:spMkLst>
        </pc:spChg>
        <pc:spChg chg="mod">
          <ac:chgData name="Gabriel WOON Wei Xian" userId="e2484cac-d388-45e9-bbca-81cee3218ad0" providerId="ADAL" clId="{604C0A15-AD2A-480D-BF40-0DD995A1AA3C}" dt="2022-06-05T13:25:34.138" v="2218" actId="14100"/>
          <ac:spMkLst>
            <pc:docMk/>
            <pc:sldMk cId="849249219" sldId="318"/>
            <ac:spMk id="4" creationId="{F0CF9466-7A7A-DE1B-BCEE-63989CA098F7}"/>
          </ac:spMkLst>
        </pc:spChg>
        <pc:spChg chg="add del mod">
          <ac:chgData name="Gabriel WOON Wei Xian" userId="e2484cac-d388-45e9-bbca-81cee3218ad0" providerId="ADAL" clId="{604C0A15-AD2A-480D-BF40-0DD995A1AA3C}" dt="2022-06-05T13:27:14.519" v="2226"/>
          <ac:spMkLst>
            <pc:docMk/>
            <pc:sldMk cId="849249219" sldId="318"/>
            <ac:spMk id="11" creationId="{B76103A3-5DFF-4066-819D-255502EB432C}"/>
          </ac:spMkLst>
        </pc:spChg>
        <pc:spChg chg="add del mod ord">
          <ac:chgData name="Gabriel WOON Wei Xian" userId="e2484cac-d388-45e9-bbca-81cee3218ad0" providerId="ADAL" clId="{604C0A15-AD2A-480D-BF40-0DD995A1AA3C}" dt="2022-06-05T13:32:32.982" v="2233" actId="478"/>
          <ac:spMkLst>
            <pc:docMk/>
            <pc:sldMk cId="849249219" sldId="318"/>
            <ac:spMk id="12" creationId="{61ED94B2-76B3-47DF-7E25-08B6BFD2B8F1}"/>
          </ac:spMkLst>
        </pc:spChg>
        <pc:picChg chg="del">
          <ac:chgData name="Gabriel WOON Wei Xian" userId="e2484cac-d388-45e9-bbca-81cee3218ad0" providerId="ADAL" clId="{604C0A15-AD2A-480D-BF40-0DD995A1AA3C}" dt="2022-06-05T13:25:58.437" v="2219" actId="478"/>
          <ac:picMkLst>
            <pc:docMk/>
            <pc:sldMk cId="849249219" sldId="318"/>
            <ac:picMk id="3076" creationId="{9FDCDE66-5E8C-6D64-106A-3133C1203B41}"/>
          </ac:picMkLst>
        </pc:picChg>
        <pc:picChg chg="add del mod">
          <ac:chgData name="Gabriel WOON Wei Xian" userId="e2484cac-d388-45e9-bbca-81cee3218ad0" providerId="ADAL" clId="{604C0A15-AD2A-480D-BF40-0DD995A1AA3C}" dt="2022-06-05T13:26:45.229" v="2222" actId="478"/>
          <ac:picMkLst>
            <pc:docMk/>
            <pc:sldMk cId="849249219" sldId="318"/>
            <ac:picMk id="10242" creationId="{8199E42C-67D5-37B9-9DB8-73B0890BC81B}"/>
          </ac:picMkLst>
        </pc:picChg>
        <pc:picChg chg="add del mod">
          <ac:chgData name="Gabriel WOON Wei Xian" userId="e2484cac-d388-45e9-bbca-81cee3218ad0" providerId="ADAL" clId="{604C0A15-AD2A-480D-BF40-0DD995A1AA3C}" dt="2022-06-05T13:32:34.036" v="2234" actId="478"/>
          <ac:picMkLst>
            <pc:docMk/>
            <pc:sldMk cId="849249219" sldId="318"/>
            <ac:picMk id="10244" creationId="{D9FAC00B-92E8-C28D-31F4-08CC9033EB23}"/>
          </ac:picMkLst>
        </pc:picChg>
      </pc:sldChg>
      <pc:sldChg chg="addSp delSp modSp add del mod">
        <pc:chgData name="Gabriel WOON Wei Xian" userId="e2484cac-d388-45e9-bbca-81cee3218ad0" providerId="ADAL" clId="{604C0A15-AD2A-480D-BF40-0DD995A1AA3C}" dt="2022-06-05T13:25:07.964" v="2188" actId="47"/>
        <pc:sldMkLst>
          <pc:docMk/>
          <pc:sldMk cId="1372791800" sldId="318"/>
        </pc:sldMkLst>
        <pc:spChg chg="add del mod">
          <ac:chgData name="Gabriel WOON Wei Xian" userId="e2484cac-d388-45e9-bbca-81cee3218ad0" providerId="ADAL" clId="{604C0A15-AD2A-480D-BF40-0DD995A1AA3C}" dt="2022-06-05T13:24:37.895" v="2183"/>
          <ac:spMkLst>
            <pc:docMk/>
            <pc:sldMk cId="1372791800" sldId="318"/>
            <ac:spMk id="5" creationId="{C488CBDB-0D37-9BE4-34AC-8C2374F5F2A5}"/>
          </ac:spMkLst>
        </pc:spChg>
        <pc:spChg chg="add mod">
          <ac:chgData name="Gabriel WOON Wei Xian" userId="e2484cac-d388-45e9-bbca-81cee3218ad0" providerId="ADAL" clId="{604C0A15-AD2A-480D-BF40-0DD995A1AA3C}" dt="2022-06-05T13:24:47.505" v="2185" actId="21"/>
          <ac:spMkLst>
            <pc:docMk/>
            <pc:sldMk cId="1372791800" sldId="318"/>
            <ac:spMk id="8" creationId="{BE534CE3-0C93-FFAC-93B0-AD16979B091A}"/>
          </ac:spMkLst>
        </pc:spChg>
        <pc:graphicFrameChg chg="del">
          <ac:chgData name="Gabriel WOON Wei Xian" userId="e2484cac-d388-45e9-bbca-81cee3218ad0" providerId="ADAL" clId="{604C0A15-AD2A-480D-BF40-0DD995A1AA3C}" dt="2022-06-05T13:24:28.383" v="2182" actId="478"/>
          <ac:graphicFrameMkLst>
            <pc:docMk/>
            <pc:sldMk cId="1372791800" sldId="318"/>
            <ac:graphicFrameMk id="4" creationId="{5B1847FC-B53A-DCE7-249A-3E905A6B1170}"/>
          </ac:graphicFrameMkLst>
        </pc:graphicFrameChg>
        <pc:graphicFrameChg chg="add del mod modGraphic">
          <ac:chgData name="Gabriel WOON Wei Xian" userId="e2484cac-d388-45e9-bbca-81cee3218ad0" providerId="ADAL" clId="{604C0A15-AD2A-480D-BF40-0DD995A1AA3C}" dt="2022-06-05T13:24:47.505" v="2185" actId="21"/>
          <ac:graphicFrameMkLst>
            <pc:docMk/>
            <pc:sldMk cId="1372791800" sldId="318"/>
            <ac:graphicFrameMk id="6" creationId="{86D2DDBF-1BED-99BB-DC28-367F811BBA77}"/>
          </ac:graphicFrameMkLst>
        </pc:graphicFrameChg>
      </pc:sldChg>
      <pc:sldChg chg="delSp modSp add del mod setBg delDesignElem">
        <pc:chgData name="Gabriel WOON Wei Xian" userId="e2484cac-d388-45e9-bbca-81cee3218ad0" providerId="ADAL" clId="{604C0A15-AD2A-480D-BF40-0DD995A1AA3C}" dt="2022-06-05T13:32:55.873" v="2252" actId="47"/>
        <pc:sldMkLst>
          <pc:docMk/>
          <pc:sldMk cId="4253076789" sldId="318"/>
        </pc:sldMkLst>
        <pc:spChg chg="mod">
          <ac:chgData name="Gabriel WOON Wei Xian" userId="e2484cac-d388-45e9-bbca-81cee3218ad0" providerId="ADAL" clId="{604C0A15-AD2A-480D-BF40-0DD995A1AA3C}" dt="2022-06-05T13:32:45.239" v="2251" actId="20577"/>
          <ac:spMkLst>
            <pc:docMk/>
            <pc:sldMk cId="4253076789" sldId="318"/>
            <ac:spMk id="4" creationId="{F0CF9466-7A7A-DE1B-BCEE-63989CA098F7}"/>
          </ac:spMkLst>
        </pc:spChg>
        <pc:spChg chg="del">
          <ac:chgData name="Gabriel WOON Wei Xian" userId="e2484cac-d388-45e9-bbca-81cee3218ad0" providerId="ADAL" clId="{604C0A15-AD2A-480D-BF40-0DD995A1AA3C}" dt="2022-06-05T13:32:41.699" v="2237"/>
          <ac:spMkLst>
            <pc:docMk/>
            <pc:sldMk cId="4253076789" sldId="318"/>
            <ac:spMk id="135" creationId="{39E3965E-AC41-4711-9D10-E25ABB132D86}"/>
          </ac:spMkLst>
        </pc:spChg>
        <pc:spChg chg="del">
          <ac:chgData name="Gabriel WOON Wei Xian" userId="e2484cac-d388-45e9-bbca-81cee3218ad0" providerId="ADAL" clId="{604C0A15-AD2A-480D-BF40-0DD995A1AA3C}" dt="2022-06-05T13:32:41.699" v="2237"/>
          <ac:spMkLst>
            <pc:docMk/>
            <pc:sldMk cId="4253076789" sldId="318"/>
            <ac:spMk id="139" creationId="{0B4FB531-34DA-4777-9BD5-5B885DC38198}"/>
          </ac:spMkLst>
        </pc:spChg>
        <pc:cxnChg chg="del">
          <ac:chgData name="Gabriel WOON Wei Xian" userId="e2484cac-d388-45e9-bbca-81cee3218ad0" providerId="ADAL" clId="{604C0A15-AD2A-480D-BF40-0DD995A1AA3C}" dt="2022-06-05T13:32:41.699" v="2237"/>
          <ac:cxnSpMkLst>
            <pc:docMk/>
            <pc:sldMk cId="4253076789" sldId="318"/>
            <ac:cxnSpMk id="137" creationId="{1F5DC8C3-BA5F-4EED-BB9A-A14272BD82A1}"/>
          </ac:cxnSpMkLst>
        </pc:cxnChg>
        <pc:cxnChg chg="del">
          <ac:chgData name="Gabriel WOON Wei Xian" userId="e2484cac-d388-45e9-bbca-81cee3218ad0" providerId="ADAL" clId="{604C0A15-AD2A-480D-BF40-0DD995A1AA3C}" dt="2022-06-05T13:32:41.699" v="2237"/>
          <ac:cxnSpMkLst>
            <pc:docMk/>
            <pc:sldMk cId="4253076789" sldId="318"/>
            <ac:cxnSpMk id="141" creationId="{D5B557D3-D7B4-404B-84A1-9BD182BE5B06}"/>
          </ac:cxnSpMkLst>
        </pc:cxnChg>
      </pc:sldChg>
      <pc:sldChg chg="addSp delSp modSp mod">
        <pc:chgData name="Gabriel WOON Wei Xian" userId="e2484cac-d388-45e9-bbca-81cee3218ad0" providerId="ADAL" clId="{604C0A15-AD2A-480D-BF40-0DD995A1AA3C}" dt="2022-06-05T13:34:03.309" v="2268"/>
        <pc:sldMkLst>
          <pc:docMk/>
          <pc:sldMk cId="940108199" sldId="319"/>
        </pc:sldMkLst>
        <pc:spChg chg="add del mod">
          <ac:chgData name="Gabriel WOON Wei Xian" userId="e2484cac-d388-45e9-bbca-81cee3218ad0" providerId="ADAL" clId="{604C0A15-AD2A-480D-BF40-0DD995A1AA3C}" dt="2022-06-05T13:34:03.309" v="2268"/>
          <ac:spMkLst>
            <pc:docMk/>
            <pc:sldMk cId="940108199" sldId="319"/>
            <ac:spMk id="2" creationId="{2C65800A-5DDB-10E9-A0C9-F01FF34B8B91}"/>
          </ac:spMkLst>
        </pc:spChg>
        <pc:spChg chg="mod">
          <ac:chgData name="Gabriel WOON Wei Xian" userId="e2484cac-d388-45e9-bbca-81cee3218ad0" providerId="ADAL" clId="{604C0A15-AD2A-480D-BF40-0DD995A1AA3C}" dt="2022-06-05T13:32:58.736" v="2266" actId="20577"/>
          <ac:spMkLst>
            <pc:docMk/>
            <pc:sldMk cId="940108199" sldId="319"/>
            <ac:spMk id="4" creationId="{F0CF9466-7A7A-DE1B-BCEE-63989CA098F7}"/>
          </ac:spMkLst>
        </pc:spChg>
        <pc:picChg chg="del">
          <ac:chgData name="Gabriel WOON Wei Xian" userId="e2484cac-d388-45e9-bbca-81cee3218ad0" providerId="ADAL" clId="{604C0A15-AD2A-480D-BF40-0DD995A1AA3C}" dt="2022-06-05T13:33:58.494" v="2267" actId="478"/>
          <ac:picMkLst>
            <pc:docMk/>
            <pc:sldMk cId="940108199" sldId="319"/>
            <ac:picMk id="2050" creationId="{B7A9EC16-6CAC-5714-448E-EF1836D3EA55}"/>
          </ac:picMkLst>
        </pc:picChg>
        <pc:picChg chg="add mod">
          <ac:chgData name="Gabriel WOON Wei Xian" userId="e2484cac-d388-45e9-bbca-81cee3218ad0" providerId="ADAL" clId="{604C0A15-AD2A-480D-BF40-0DD995A1AA3C}" dt="2022-06-05T13:34:03.309" v="2268"/>
          <ac:picMkLst>
            <pc:docMk/>
            <pc:sldMk cId="940108199" sldId="319"/>
            <ac:picMk id="12290" creationId="{5B4FF0CF-EF27-ECF5-A3BE-7C12AC85CA37}"/>
          </ac:picMkLst>
        </pc:picChg>
      </pc:sldChg>
      <pc:sldChg chg="modSp new mod">
        <pc:chgData name="Gabriel WOON Wei Xian" userId="e2484cac-d388-45e9-bbca-81cee3218ad0" providerId="ADAL" clId="{604C0A15-AD2A-480D-BF40-0DD995A1AA3C}" dt="2022-06-05T15:42:58.749" v="2474" actId="20577"/>
        <pc:sldMkLst>
          <pc:docMk/>
          <pc:sldMk cId="3282971738" sldId="320"/>
        </pc:sldMkLst>
        <pc:spChg chg="mod">
          <ac:chgData name="Gabriel WOON Wei Xian" userId="e2484cac-d388-45e9-bbca-81cee3218ad0" providerId="ADAL" clId="{604C0A15-AD2A-480D-BF40-0DD995A1AA3C}" dt="2022-06-05T15:42:56.990" v="2466" actId="20577"/>
          <ac:spMkLst>
            <pc:docMk/>
            <pc:sldMk cId="3282971738" sldId="320"/>
            <ac:spMk id="2" creationId="{4E511731-D0D6-315C-8535-DD0DF43634D5}"/>
          </ac:spMkLst>
        </pc:spChg>
        <pc:spChg chg="mod">
          <ac:chgData name="Gabriel WOON Wei Xian" userId="e2484cac-d388-45e9-bbca-81cee3218ad0" providerId="ADAL" clId="{604C0A15-AD2A-480D-BF40-0DD995A1AA3C}" dt="2022-06-05T15:42:58.749" v="2474" actId="20577"/>
          <ac:spMkLst>
            <pc:docMk/>
            <pc:sldMk cId="3282971738" sldId="320"/>
            <ac:spMk id="3" creationId="{EED3C472-B5DA-4F2D-E960-419C6EF3D3D5}"/>
          </ac:spMkLst>
        </pc:spChg>
      </pc:sldChg>
      <pc:sldChg chg="new del">
        <pc:chgData name="Gabriel WOON Wei Xian" userId="e2484cac-d388-45e9-bbca-81cee3218ad0" providerId="ADAL" clId="{604C0A15-AD2A-480D-BF40-0DD995A1AA3C}" dt="2022-06-05T15:41:58.765" v="2412" actId="47"/>
        <pc:sldMkLst>
          <pc:docMk/>
          <pc:sldMk cId="3739651909" sldId="320"/>
        </pc:sldMkLst>
      </pc:sldChg>
      <pc:sldChg chg="modSp add mod">
        <pc:chgData name="Gabriel WOON Wei Xian" userId="e2484cac-d388-45e9-bbca-81cee3218ad0" providerId="ADAL" clId="{604C0A15-AD2A-480D-BF40-0DD995A1AA3C}" dt="2022-06-05T15:43:10.853" v="2489" actId="404"/>
        <pc:sldMkLst>
          <pc:docMk/>
          <pc:sldMk cId="1897490260" sldId="321"/>
        </pc:sldMkLst>
        <pc:spChg chg="mod">
          <ac:chgData name="Gabriel WOON Wei Xian" userId="e2484cac-d388-45e9-bbca-81cee3218ad0" providerId="ADAL" clId="{604C0A15-AD2A-480D-BF40-0DD995A1AA3C}" dt="2022-06-05T15:43:10.853" v="2489" actId="404"/>
          <ac:spMkLst>
            <pc:docMk/>
            <pc:sldMk cId="1897490260" sldId="321"/>
            <ac:spMk id="2" creationId="{4E511731-D0D6-315C-8535-DD0DF43634D5}"/>
          </ac:spMkLst>
        </pc:spChg>
        <pc:spChg chg="mod">
          <ac:chgData name="Gabriel WOON Wei Xian" userId="e2484cac-d388-45e9-bbca-81cee3218ad0" providerId="ADAL" clId="{604C0A15-AD2A-480D-BF40-0DD995A1AA3C}" dt="2022-06-05T15:43:01.671" v="2482" actId="20577"/>
          <ac:spMkLst>
            <pc:docMk/>
            <pc:sldMk cId="1897490260" sldId="321"/>
            <ac:spMk id="3" creationId="{EED3C472-B5DA-4F2D-E960-419C6EF3D3D5}"/>
          </ac:spMkLst>
        </pc:spChg>
      </pc:sldChg>
      <pc:sldChg chg="modSp add mod">
        <pc:chgData name="Gabriel WOON Wei Xian" userId="e2484cac-d388-45e9-bbca-81cee3218ad0" providerId="ADAL" clId="{604C0A15-AD2A-480D-BF40-0DD995A1AA3C}" dt="2022-06-05T15:43:34.344" v="2516" actId="20577"/>
        <pc:sldMkLst>
          <pc:docMk/>
          <pc:sldMk cId="2629905742" sldId="322"/>
        </pc:sldMkLst>
        <pc:spChg chg="mod">
          <ac:chgData name="Gabriel WOON Wei Xian" userId="e2484cac-d388-45e9-bbca-81cee3218ad0" providerId="ADAL" clId="{604C0A15-AD2A-480D-BF40-0DD995A1AA3C}" dt="2022-06-05T15:43:30.494" v="2509" actId="27636"/>
          <ac:spMkLst>
            <pc:docMk/>
            <pc:sldMk cId="2629905742" sldId="322"/>
            <ac:spMk id="2" creationId="{4E511731-D0D6-315C-8535-DD0DF43634D5}"/>
          </ac:spMkLst>
        </pc:spChg>
        <pc:spChg chg="mod">
          <ac:chgData name="Gabriel WOON Wei Xian" userId="e2484cac-d388-45e9-bbca-81cee3218ad0" providerId="ADAL" clId="{604C0A15-AD2A-480D-BF40-0DD995A1AA3C}" dt="2022-06-05T15:43:34.344" v="2516" actId="20577"/>
          <ac:spMkLst>
            <pc:docMk/>
            <pc:sldMk cId="2629905742" sldId="322"/>
            <ac:spMk id="3" creationId="{EED3C472-B5DA-4F2D-E960-419C6EF3D3D5}"/>
          </ac:spMkLst>
        </pc:spChg>
      </pc:sldChg>
      <pc:sldChg chg="modSp add mod">
        <pc:chgData name="Gabriel WOON Wei Xian" userId="e2484cac-d388-45e9-bbca-81cee3218ad0" providerId="ADAL" clId="{604C0A15-AD2A-480D-BF40-0DD995A1AA3C}" dt="2022-06-05T15:44:20.014" v="2581" actId="20577"/>
        <pc:sldMkLst>
          <pc:docMk/>
          <pc:sldMk cId="1454180144" sldId="323"/>
        </pc:sldMkLst>
        <pc:spChg chg="mod">
          <ac:chgData name="Gabriel WOON Wei Xian" userId="e2484cac-d388-45e9-bbca-81cee3218ad0" providerId="ADAL" clId="{604C0A15-AD2A-480D-BF40-0DD995A1AA3C}" dt="2022-06-05T15:43:58.110" v="2548" actId="255"/>
          <ac:spMkLst>
            <pc:docMk/>
            <pc:sldMk cId="1454180144" sldId="323"/>
            <ac:spMk id="2" creationId="{4E511731-D0D6-315C-8535-DD0DF43634D5}"/>
          </ac:spMkLst>
        </pc:spChg>
        <pc:spChg chg="mod">
          <ac:chgData name="Gabriel WOON Wei Xian" userId="e2484cac-d388-45e9-bbca-81cee3218ad0" providerId="ADAL" clId="{604C0A15-AD2A-480D-BF40-0DD995A1AA3C}" dt="2022-06-05T15:44:20.014" v="2581" actId="20577"/>
          <ac:spMkLst>
            <pc:docMk/>
            <pc:sldMk cId="1454180144" sldId="323"/>
            <ac:spMk id="3" creationId="{EED3C472-B5DA-4F2D-E960-419C6EF3D3D5}"/>
          </ac:spMkLst>
        </pc:spChg>
      </pc:sldChg>
      <pc:sldChg chg="modSp add mod">
        <pc:chgData name="Gabriel WOON Wei Xian" userId="e2484cac-d388-45e9-bbca-81cee3218ad0" providerId="ADAL" clId="{604C0A15-AD2A-480D-BF40-0DD995A1AA3C}" dt="2022-06-05T15:44:16.270" v="2577" actId="20577"/>
        <pc:sldMkLst>
          <pc:docMk/>
          <pc:sldMk cId="3243605233" sldId="324"/>
        </pc:sldMkLst>
        <pc:spChg chg="mod">
          <ac:chgData name="Gabriel WOON Wei Xian" userId="e2484cac-d388-45e9-bbca-81cee3218ad0" providerId="ADAL" clId="{604C0A15-AD2A-480D-BF40-0DD995A1AA3C}" dt="2022-06-05T15:44:11.546" v="2573" actId="27636"/>
          <ac:spMkLst>
            <pc:docMk/>
            <pc:sldMk cId="3243605233" sldId="324"/>
            <ac:spMk id="2" creationId="{4E511731-D0D6-315C-8535-DD0DF43634D5}"/>
          </ac:spMkLst>
        </pc:spChg>
        <pc:spChg chg="mod">
          <ac:chgData name="Gabriel WOON Wei Xian" userId="e2484cac-d388-45e9-bbca-81cee3218ad0" providerId="ADAL" clId="{604C0A15-AD2A-480D-BF40-0DD995A1AA3C}" dt="2022-06-05T15:44:16.270" v="2577" actId="20577"/>
          <ac:spMkLst>
            <pc:docMk/>
            <pc:sldMk cId="3243605233" sldId="324"/>
            <ac:spMk id="3" creationId="{EED3C472-B5DA-4F2D-E960-419C6EF3D3D5}"/>
          </ac:spMkLst>
        </pc:spChg>
      </pc:sldChg>
      <pc:sldChg chg="modSp add mod">
        <pc:chgData name="Gabriel WOON Wei Xian" userId="e2484cac-d388-45e9-bbca-81cee3218ad0" providerId="ADAL" clId="{604C0A15-AD2A-480D-BF40-0DD995A1AA3C}" dt="2022-06-05T15:44:58.078" v="2688" actId="20577"/>
        <pc:sldMkLst>
          <pc:docMk/>
          <pc:sldMk cId="3514133063" sldId="325"/>
        </pc:sldMkLst>
        <pc:spChg chg="mod">
          <ac:chgData name="Gabriel WOON Wei Xian" userId="e2484cac-d388-45e9-bbca-81cee3218ad0" providerId="ADAL" clId="{604C0A15-AD2A-480D-BF40-0DD995A1AA3C}" dt="2022-06-05T15:44:47.021" v="2671" actId="1035"/>
          <ac:spMkLst>
            <pc:docMk/>
            <pc:sldMk cId="3514133063" sldId="325"/>
            <ac:spMk id="2" creationId="{4E511731-D0D6-315C-8535-DD0DF43634D5}"/>
          </ac:spMkLst>
        </pc:spChg>
        <pc:spChg chg="mod">
          <ac:chgData name="Gabriel WOON Wei Xian" userId="e2484cac-d388-45e9-bbca-81cee3218ad0" providerId="ADAL" clId="{604C0A15-AD2A-480D-BF40-0DD995A1AA3C}" dt="2022-06-05T15:44:58.078" v="2688" actId="20577"/>
          <ac:spMkLst>
            <pc:docMk/>
            <pc:sldMk cId="3514133063" sldId="325"/>
            <ac:spMk id="3" creationId="{EED3C472-B5DA-4F2D-E960-419C6EF3D3D5}"/>
          </ac:spMkLst>
        </pc:spChg>
      </pc:sldChg>
      <pc:sldChg chg="delSp modSp mod">
        <pc:chgData name="Gabriel WOON Wei Xian" userId="e2484cac-d388-45e9-bbca-81cee3218ad0" providerId="ADAL" clId="{604C0A15-AD2A-480D-BF40-0DD995A1AA3C}" dt="2022-06-21T15:05:02.956" v="3305" actId="1076"/>
        <pc:sldMkLst>
          <pc:docMk/>
          <pc:sldMk cId="803052113" sldId="328"/>
        </pc:sldMkLst>
        <pc:graphicFrameChg chg="mod modGraphic">
          <ac:chgData name="Gabriel WOON Wei Xian" userId="e2484cac-d388-45e9-bbca-81cee3218ad0" providerId="ADAL" clId="{604C0A15-AD2A-480D-BF40-0DD995A1AA3C}" dt="2022-06-21T15:05:02.956" v="3305" actId="1076"/>
          <ac:graphicFrameMkLst>
            <pc:docMk/>
            <pc:sldMk cId="803052113" sldId="328"/>
            <ac:graphicFrameMk id="6" creationId="{E46554C2-3F08-D0F3-988D-F5699B5B04EA}"/>
          </ac:graphicFrameMkLst>
        </pc:graphicFrameChg>
        <pc:graphicFrameChg chg="del">
          <ac:chgData name="Gabriel WOON Wei Xian" userId="e2484cac-d388-45e9-bbca-81cee3218ad0" providerId="ADAL" clId="{604C0A15-AD2A-480D-BF40-0DD995A1AA3C}" dt="2022-06-21T14:33:00.635" v="2966" actId="478"/>
          <ac:graphicFrameMkLst>
            <pc:docMk/>
            <pc:sldMk cId="803052113" sldId="328"/>
            <ac:graphicFrameMk id="10" creationId="{C47512FB-365A-3EDA-2CE7-FD930327019D}"/>
          </ac:graphicFrameMkLst>
        </pc:graphicFrameChg>
        <pc:graphicFrameChg chg="del">
          <ac:chgData name="Gabriel WOON Wei Xian" userId="e2484cac-d388-45e9-bbca-81cee3218ad0" providerId="ADAL" clId="{604C0A15-AD2A-480D-BF40-0DD995A1AA3C}" dt="2022-06-21T14:32:56.812" v="2965" actId="478"/>
          <ac:graphicFrameMkLst>
            <pc:docMk/>
            <pc:sldMk cId="803052113" sldId="328"/>
            <ac:graphicFrameMk id="15" creationId="{D0C51FA0-460C-FC5A-6548-B84DA4677F79}"/>
          </ac:graphicFrameMkLst>
        </pc:graphicFrameChg>
      </pc:sldChg>
      <pc:sldChg chg="del">
        <pc:chgData name="Gabriel WOON Wei Xian" userId="e2484cac-d388-45e9-bbca-81cee3218ad0" providerId="ADAL" clId="{604C0A15-AD2A-480D-BF40-0DD995A1AA3C}" dt="2022-06-21T14:32:53.501" v="2964" actId="47"/>
        <pc:sldMkLst>
          <pc:docMk/>
          <pc:sldMk cId="4244627341" sldId="333"/>
        </pc:sldMkLst>
      </pc:sldChg>
      <pc:sldChg chg="addSp delSp modSp new mod">
        <pc:chgData name="Gabriel WOON Wei Xian" userId="e2484cac-d388-45e9-bbca-81cee3218ad0" providerId="ADAL" clId="{604C0A15-AD2A-480D-BF40-0DD995A1AA3C}" dt="2022-06-26T09:26:12.896" v="3693"/>
        <pc:sldMkLst>
          <pc:docMk/>
          <pc:sldMk cId="2483930148" sldId="336"/>
        </pc:sldMkLst>
        <pc:spChg chg="mod">
          <ac:chgData name="Gabriel WOON Wei Xian" userId="e2484cac-d388-45e9-bbca-81cee3218ad0" providerId="ADAL" clId="{604C0A15-AD2A-480D-BF40-0DD995A1AA3C}" dt="2022-06-21T14:34:20.383" v="2984" actId="20577"/>
          <ac:spMkLst>
            <pc:docMk/>
            <pc:sldMk cId="2483930148" sldId="336"/>
            <ac:spMk id="2" creationId="{84FD22A1-78AD-CC45-3A9B-2710E3FF7744}"/>
          </ac:spMkLst>
        </pc:spChg>
        <pc:spChg chg="del">
          <ac:chgData name="Gabriel WOON Wei Xian" userId="e2484cac-d388-45e9-bbca-81cee3218ad0" providerId="ADAL" clId="{604C0A15-AD2A-480D-BF40-0DD995A1AA3C}" dt="2022-06-21T15:01:02.671" v="2985" actId="3680"/>
          <ac:spMkLst>
            <pc:docMk/>
            <pc:sldMk cId="2483930148" sldId="336"/>
            <ac:spMk id="3" creationId="{93058770-888C-C1B1-4386-A06178DE1691}"/>
          </ac:spMkLst>
        </pc:spChg>
        <pc:graphicFrameChg chg="add mod ord modGraphic">
          <ac:chgData name="Gabriel WOON Wei Xian" userId="e2484cac-d388-45e9-bbca-81cee3218ad0" providerId="ADAL" clId="{604C0A15-AD2A-480D-BF40-0DD995A1AA3C}" dt="2022-06-26T09:26:12.896" v="3693"/>
          <ac:graphicFrameMkLst>
            <pc:docMk/>
            <pc:sldMk cId="2483930148" sldId="336"/>
            <ac:graphicFrameMk id="4" creationId="{4220764B-5BA0-4797-81E6-30E1094143AD}"/>
          </ac:graphicFrameMkLst>
        </pc:graphicFrameChg>
      </pc:sldChg>
      <pc:sldChg chg="addSp delSp modSp add mod">
        <pc:chgData name="Gabriel WOON Wei Xian" userId="e2484cac-d388-45e9-bbca-81cee3218ad0" providerId="ADAL" clId="{604C0A15-AD2A-480D-BF40-0DD995A1AA3C}" dt="2022-06-26T09:26:16.213" v="3698" actId="20577"/>
        <pc:sldMkLst>
          <pc:docMk/>
          <pc:sldMk cId="1768106181" sldId="337"/>
        </pc:sldMkLst>
        <pc:spChg chg="add mod">
          <ac:chgData name="Gabriel WOON Wei Xian" userId="e2484cac-d388-45e9-bbca-81cee3218ad0" providerId="ADAL" clId="{604C0A15-AD2A-480D-BF40-0DD995A1AA3C}" dt="2022-06-26T09:26:16.213" v="3698" actId="20577"/>
          <ac:spMkLst>
            <pc:docMk/>
            <pc:sldMk cId="1768106181" sldId="337"/>
            <ac:spMk id="5" creationId="{BE402CFC-B3A3-D10D-D735-3CADB27942CC}"/>
          </ac:spMkLst>
        </pc:spChg>
        <pc:spChg chg="add del">
          <ac:chgData name="Gabriel WOON Wei Xian" userId="e2484cac-d388-45e9-bbca-81cee3218ad0" providerId="ADAL" clId="{604C0A15-AD2A-480D-BF40-0DD995A1AA3C}" dt="2022-06-21T15:14:17.431" v="3582" actId="22"/>
          <ac:spMkLst>
            <pc:docMk/>
            <pc:sldMk cId="1768106181" sldId="337"/>
            <ac:spMk id="7" creationId="{5CD506D3-A2BF-0225-B974-FAD9D8E7B4AB}"/>
          </ac:spMkLst>
        </pc:spChg>
        <pc:graphicFrameChg chg="del">
          <ac:chgData name="Gabriel WOON Wei Xian" userId="e2484cac-d388-45e9-bbca-81cee3218ad0" providerId="ADAL" clId="{604C0A15-AD2A-480D-BF40-0DD995A1AA3C}" dt="2022-06-21T15:14:15.898" v="3580" actId="478"/>
          <ac:graphicFrameMkLst>
            <pc:docMk/>
            <pc:sldMk cId="1768106181" sldId="337"/>
            <ac:graphicFrameMk id="4" creationId="{4220764B-5BA0-4797-81E6-30E1094143AD}"/>
          </ac:graphicFrameMkLst>
        </pc:graphicFrameChg>
      </pc:sldChg>
      <pc:sldChg chg="addSp delSp modSp new mod setBg setClrOvrMap">
        <pc:chgData name="Gabriel WOON Wei Xian" userId="e2484cac-d388-45e9-bbca-81cee3218ad0" providerId="ADAL" clId="{604C0A15-AD2A-480D-BF40-0DD995A1AA3C}" dt="2022-06-21T15:16:35.027" v="3650" actId="1076"/>
        <pc:sldMkLst>
          <pc:docMk/>
          <pc:sldMk cId="3168965206" sldId="338"/>
        </pc:sldMkLst>
        <pc:spChg chg="mod ord">
          <ac:chgData name="Gabriel WOON Wei Xian" userId="e2484cac-d388-45e9-bbca-81cee3218ad0" providerId="ADAL" clId="{604C0A15-AD2A-480D-BF40-0DD995A1AA3C}" dt="2022-06-21T15:15:46.274" v="3629" actId="26606"/>
          <ac:spMkLst>
            <pc:docMk/>
            <pc:sldMk cId="3168965206" sldId="338"/>
            <ac:spMk id="2" creationId="{0C86FD26-C0FE-66A1-A442-D420078B93B4}"/>
          </ac:spMkLst>
        </pc:spChg>
        <pc:spChg chg="del">
          <ac:chgData name="Gabriel WOON Wei Xian" userId="e2484cac-d388-45e9-bbca-81cee3218ad0" providerId="ADAL" clId="{604C0A15-AD2A-480D-BF40-0DD995A1AA3C}" dt="2022-06-21T15:15:33.867" v="3628" actId="26606"/>
          <ac:spMkLst>
            <pc:docMk/>
            <pc:sldMk cId="3168965206" sldId="338"/>
            <ac:spMk id="3" creationId="{4ADFE502-0253-359C-C2F5-05CB074A9AE8}"/>
          </ac:spMkLst>
        </pc:spChg>
        <pc:spChg chg="add del">
          <ac:chgData name="Gabriel WOON Wei Xian" userId="e2484cac-d388-45e9-bbca-81cee3218ad0" providerId="ADAL" clId="{604C0A15-AD2A-480D-BF40-0DD995A1AA3C}" dt="2022-06-21T15:15:46.274" v="3629" actId="26606"/>
          <ac:spMkLst>
            <pc:docMk/>
            <pc:sldMk cId="3168965206" sldId="338"/>
            <ac:spMk id="9" creationId="{39E3965E-AC41-4711-9D10-E25ABB132D86}"/>
          </ac:spMkLst>
        </pc:spChg>
        <pc:spChg chg="add del">
          <ac:chgData name="Gabriel WOON Wei Xian" userId="e2484cac-d388-45e9-bbca-81cee3218ad0" providerId="ADAL" clId="{604C0A15-AD2A-480D-BF40-0DD995A1AA3C}" dt="2022-06-21T15:15:46.274" v="3629" actId="26606"/>
          <ac:spMkLst>
            <pc:docMk/>
            <pc:sldMk cId="3168965206" sldId="338"/>
            <ac:spMk id="13" creationId="{6482F060-A4AF-4E0B-B364-7C6BA4AE9C03}"/>
          </ac:spMkLst>
        </pc:spChg>
        <pc:spChg chg="add">
          <ac:chgData name="Gabriel WOON Wei Xian" userId="e2484cac-d388-45e9-bbca-81cee3218ad0" providerId="ADAL" clId="{604C0A15-AD2A-480D-BF40-0DD995A1AA3C}" dt="2022-06-21T15:15:46.274" v="3629" actId="26606"/>
          <ac:spMkLst>
            <pc:docMk/>
            <pc:sldMk cId="3168965206" sldId="338"/>
            <ac:spMk id="20" creationId="{39E3965E-AC41-4711-9D10-E25ABB132D86}"/>
          </ac:spMkLst>
        </pc:spChg>
        <pc:spChg chg="add">
          <ac:chgData name="Gabriel WOON Wei Xian" userId="e2484cac-d388-45e9-bbca-81cee3218ad0" providerId="ADAL" clId="{604C0A15-AD2A-480D-BF40-0DD995A1AA3C}" dt="2022-06-21T15:15:46.274" v="3629" actId="26606"/>
          <ac:spMkLst>
            <pc:docMk/>
            <pc:sldMk cId="3168965206" sldId="338"/>
            <ac:spMk id="24" creationId="{990BAFCD-EA0A-47F4-8B00-AAB1E67A90CC}"/>
          </ac:spMkLst>
        </pc:spChg>
        <pc:spChg chg="add">
          <ac:chgData name="Gabriel WOON Wei Xian" userId="e2484cac-d388-45e9-bbca-81cee3218ad0" providerId="ADAL" clId="{604C0A15-AD2A-480D-BF40-0DD995A1AA3C}" dt="2022-06-21T15:15:46.274" v="3629" actId="26606"/>
          <ac:spMkLst>
            <pc:docMk/>
            <pc:sldMk cId="3168965206" sldId="338"/>
            <ac:spMk id="26" creationId="{2F9C61D6-37CC-4AD4-83C3-022D08874179}"/>
          </ac:spMkLst>
        </pc:spChg>
        <pc:picChg chg="add mod">
          <ac:chgData name="Gabriel WOON Wei Xian" userId="e2484cac-d388-45e9-bbca-81cee3218ad0" providerId="ADAL" clId="{604C0A15-AD2A-480D-BF40-0DD995A1AA3C}" dt="2022-06-21T15:16:35.027" v="3650" actId="1076"/>
          <ac:picMkLst>
            <pc:docMk/>
            <pc:sldMk cId="3168965206" sldId="338"/>
            <ac:picMk id="5" creationId="{39260C9F-95DA-CEB0-4891-73B9917773C6}"/>
          </ac:picMkLst>
        </pc:picChg>
        <pc:cxnChg chg="add del">
          <ac:chgData name="Gabriel WOON Wei Xian" userId="e2484cac-d388-45e9-bbca-81cee3218ad0" providerId="ADAL" clId="{604C0A15-AD2A-480D-BF40-0DD995A1AA3C}" dt="2022-06-21T15:15:46.274" v="3629" actId="26606"/>
          <ac:cxnSpMkLst>
            <pc:docMk/>
            <pc:sldMk cId="3168965206" sldId="338"/>
            <ac:cxnSpMk id="11" creationId="{1F5DC8C3-BA5F-4EED-BB9A-A14272BD82A1}"/>
          </ac:cxnSpMkLst>
        </pc:cxnChg>
        <pc:cxnChg chg="add del">
          <ac:chgData name="Gabriel WOON Wei Xian" userId="e2484cac-d388-45e9-bbca-81cee3218ad0" providerId="ADAL" clId="{604C0A15-AD2A-480D-BF40-0DD995A1AA3C}" dt="2022-06-21T15:15:46.274" v="3629" actId="26606"/>
          <ac:cxnSpMkLst>
            <pc:docMk/>
            <pc:sldMk cId="3168965206" sldId="338"/>
            <ac:cxnSpMk id="15" creationId="{B9EB6DAA-2F0C-43D5-A577-15D5D2C4E3F5}"/>
          </ac:cxnSpMkLst>
        </pc:cxnChg>
        <pc:cxnChg chg="add">
          <ac:chgData name="Gabriel WOON Wei Xian" userId="e2484cac-d388-45e9-bbca-81cee3218ad0" providerId="ADAL" clId="{604C0A15-AD2A-480D-BF40-0DD995A1AA3C}" dt="2022-06-21T15:15:46.274" v="3629" actId="26606"/>
          <ac:cxnSpMkLst>
            <pc:docMk/>
            <pc:sldMk cId="3168965206" sldId="338"/>
            <ac:cxnSpMk id="22" creationId="{1F5DC8C3-BA5F-4EED-BB9A-A14272BD82A1}"/>
          </ac:cxnSpMkLst>
        </pc:cxnChg>
        <pc:cxnChg chg="add">
          <ac:chgData name="Gabriel WOON Wei Xian" userId="e2484cac-d388-45e9-bbca-81cee3218ad0" providerId="ADAL" clId="{604C0A15-AD2A-480D-BF40-0DD995A1AA3C}" dt="2022-06-21T15:15:46.274" v="3629" actId="26606"/>
          <ac:cxnSpMkLst>
            <pc:docMk/>
            <pc:sldMk cId="3168965206" sldId="338"/>
            <ac:cxnSpMk id="28" creationId="{2669285E-35F6-4010-B084-229A808458CD}"/>
          </ac:cxnSpMkLst>
        </pc:cxnChg>
      </pc:sldChg>
    </pc:docChg>
  </pc:docChgLst>
  <pc:docChgLst>
    <pc:chgData name="Peter Karuprasanth CHETTIAR" userId="S::pkchettiar.2021@mqf.smu.edu.sg::e65c28fb-cad8-4431-958e-03894a72a9af" providerId="AD" clId="Web-{45BB56B9-A020-70A3-F9AE-30887DEA430C}"/>
    <pc:docChg chg="modSld">
      <pc:chgData name="Peter Karuprasanth CHETTIAR" userId="S::pkchettiar.2021@mqf.smu.edu.sg::e65c28fb-cad8-4431-958e-03894a72a9af" providerId="AD" clId="Web-{45BB56B9-A020-70A3-F9AE-30887DEA430C}" dt="2022-06-19T09:26:26.077" v="1" actId="20577"/>
      <pc:docMkLst>
        <pc:docMk/>
      </pc:docMkLst>
      <pc:sldChg chg="modSp">
        <pc:chgData name="Peter Karuprasanth CHETTIAR" userId="S::pkchettiar.2021@mqf.smu.edu.sg::e65c28fb-cad8-4431-958e-03894a72a9af" providerId="AD" clId="Web-{45BB56B9-A020-70A3-F9AE-30887DEA430C}" dt="2022-06-19T09:26:26.077" v="1" actId="20577"/>
        <pc:sldMkLst>
          <pc:docMk/>
          <pc:sldMk cId="3514133063" sldId="325"/>
        </pc:sldMkLst>
        <pc:spChg chg="mod">
          <ac:chgData name="Peter Karuprasanth CHETTIAR" userId="S::pkchettiar.2021@mqf.smu.edu.sg::e65c28fb-cad8-4431-958e-03894a72a9af" providerId="AD" clId="Web-{45BB56B9-A020-70A3-F9AE-30887DEA430C}" dt="2022-06-19T09:26:26.077" v="1" actId="20577"/>
          <ac:spMkLst>
            <pc:docMk/>
            <pc:sldMk cId="3514133063" sldId="325"/>
            <ac:spMk id="2" creationId="{4E511731-D0D6-315C-8535-DD0DF43634D5}"/>
          </ac:spMkLst>
        </pc:spChg>
      </pc:sldChg>
    </pc:docChg>
  </pc:docChgLst>
  <pc:docChgLst>
    <pc:chgData name="Brandon LEE Zi Cong" userId="S::brandon.lee.2021@mqf.smu.edu.sg::05d64691-3d4f-4882-9f45-01c0c119d58e" providerId="AD" clId="Web-{2FED075D-723E-42A5-845B-402B974D9BEE}"/>
    <pc:docChg chg="addSld modSld">
      <pc:chgData name="Brandon LEE Zi Cong" userId="S::brandon.lee.2021@mqf.smu.edu.sg::05d64691-3d4f-4882-9f45-01c0c119d58e" providerId="AD" clId="Web-{2FED075D-723E-42A5-845B-402B974D9BEE}" dt="2022-06-20T16:08:57.828" v="150" actId="1076"/>
      <pc:docMkLst>
        <pc:docMk/>
      </pc:docMkLst>
      <pc:sldChg chg="modNotes">
        <pc:chgData name="Brandon LEE Zi Cong" userId="S::brandon.lee.2021@mqf.smu.edu.sg::05d64691-3d4f-4882-9f45-01c0c119d58e" providerId="AD" clId="Web-{2FED075D-723E-42A5-845B-402B974D9BEE}" dt="2022-06-20T15:39:18.819" v="106"/>
        <pc:sldMkLst>
          <pc:docMk/>
          <pc:sldMk cId="2455310585" sldId="327"/>
        </pc:sldMkLst>
      </pc:sldChg>
      <pc:sldChg chg="addSp delSp modSp add replId">
        <pc:chgData name="Brandon LEE Zi Cong" userId="S::brandon.lee.2021@mqf.smu.edu.sg::05d64691-3d4f-4882-9f45-01c0c119d58e" providerId="AD" clId="Web-{2FED075D-723E-42A5-845B-402B974D9BEE}" dt="2022-06-20T16:08:57.828" v="150" actId="1076"/>
        <pc:sldMkLst>
          <pc:docMk/>
          <pc:sldMk cId="4244627341" sldId="333"/>
        </pc:sldMkLst>
        <pc:graphicFrameChg chg="del">
          <ac:chgData name="Brandon LEE Zi Cong" userId="S::brandon.lee.2021@mqf.smu.edu.sg::05d64691-3d4f-4882-9f45-01c0c119d58e" providerId="AD" clId="Web-{2FED075D-723E-42A5-845B-402B974D9BEE}" dt="2022-06-20T16:05:04.675" v="110"/>
          <ac:graphicFrameMkLst>
            <pc:docMk/>
            <pc:sldMk cId="4244627341" sldId="333"/>
            <ac:graphicFrameMk id="6" creationId="{E46554C2-3F08-D0F3-988D-F5699B5B04EA}"/>
          </ac:graphicFrameMkLst>
        </pc:graphicFrameChg>
        <pc:graphicFrameChg chg="del">
          <ac:chgData name="Brandon LEE Zi Cong" userId="S::brandon.lee.2021@mqf.smu.edu.sg::05d64691-3d4f-4882-9f45-01c0c119d58e" providerId="AD" clId="Web-{2FED075D-723E-42A5-845B-402B974D9BEE}" dt="2022-06-20T16:05:04.675" v="109"/>
          <ac:graphicFrameMkLst>
            <pc:docMk/>
            <pc:sldMk cId="4244627341" sldId="333"/>
            <ac:graphicFrameMk id="10" creationId="{C47512FB-365A-3EDA-2CE7-FD930327019D}"/>
          </ac:graphicFrameMkLst>
        </pc:graphicFrameChg>
        <pc:graphicFrameChg chg="del">
          <ac:chgData name="Brandon LEE Zi Cong" userId="S::brandon.lee.2021@mqf.smu.edu.sg::05d64691-3d4f-4882-9f45-01c0c119d58e" providerId="AD" clId="Web-{2FED075D-723E-42A5-845B-402B974D9BEE}" dt="2022-06-20T16:05:04.675" v="108"/>
          <ac:graphicFrameMkLst>
            <pc:docMk/>
            <pc:sldMk cId="4244627341" sldId="333"/>
            <ac:graphicFrameMk id="15" creationId="{D0C51FA0-460C-FC5A-6548-B84DA4677F79}"/>
          </ac:graphicFrameMkLst>
        </pc:graphicFrameChg>
        <pc:picChg chg="add del mod">
          <ac:chgData name="Brandon LEE Zi Cong" userId="S::brandon.lee.2021@mqf.smu.edu.sg::05d64691-3d4f-4882-9f45-01c0c119d58e" providerId="AD" clId="Web-{2FED075D-723E-42A5-845B-402B974D9BEE}" dt="2022-06-20T16:07:01.400" v="118"/>
          <ac:picMkLst>
            <pc:docMk/>
            <pc:sldMk cId="4244627341" sldId="333"/>
            <ac:picMk id="3" creationId="{71D4CB0B-A28A-844C-1505-A79DACD61AC7}"/>
          </ac:picMkLst>
        </pc:picChg>
        <pc:picChg chg="add mod modCrop">
          <ac:chgData name="Brandon LEE Zi Cong" userId="S::brandon.lee.2021@mqf.smu.edu.sg::05d64691-3d4f-4882-9f45-01c0c119d58e" providerId="AD" clId="Web-{2FED075D-723E-42A5-845B-402B974D9BEE}" dt="2022-06-20T16:08:47.187" v="149" actId="1076"/>
          <ac:picMkLst>
            <pc:docMk/>
            <pc:sldMk cId="4244627341" sldId="333"/>
            <ac:picMk id="4" creationId="{EA877A1F-329D-BC77-B865-A736BED7DAA4}"/>
          </ac:picMkLst>
        </pc:picChg>
        <pc:picChg chg="add mod modCrop">
          <ac:chgData name="Brandon LEE Zi Cong" userId="S::brandon.lee.2021@mqf.smu.edu.sg::05d64691-3d4f-4882-9f45-01c0c119d58e" providerId="AD" clId="Web-{2FED075D-723E-42A5-845B-402B974D9BEE}" dt="2022-06-20T16:08:26.764" v="144" actId="1076"/>
          <ac:picMkLst>
            <pc:docMk/>
            <pc:sldMk cId="4244627341" sldId="333"/>
            <ac:picMk id="5" creationId="{A2E6CA2F-1215-6273-6065-3E66C341505E}"/>
          </ac:picMkLst>
        </pc:picChg>
        <pc:picChg chg="add mod modCrop">
          <ac:chgData name="Brandon LEE Zi Cong" userId="S::brandon.lee.2021@mqf.smu.edu.sg::05d64691-3d4f-4882-9f45-01c0c119d58e" providerId="AD" clId="Web-{2FED075D-723E-42A5-845B-402B974D9BEE}" dt="2022-06-20T16:08:57.828" v="150" actId="1076"/>
          <ac:picMkLst>
            <pc:docMk/>
            <pc:sldMk cId="4244627341" sldId="333"/>
            <ac:picMk id="7" creationId="{9107466B-9878-78E0-D523-25712FC81EDA}"/>
          </ac:picMkLst>
        </pc:picChg>
      </pc:sldChg>
    </pc:docChg>
  </pc:docChgLst>
  <pc:docChgLst>
    <pc:chgData name="Peter Karuprasanth CHETTIAR" userId="S::pkchettiar.2021@mqf.smu.edu.sg::e65c28fb-cad8-4431-958e-03894a72a9af" providerId="AD" clId="Web-{A09CA970-859B-ABC4-243C-DFF7F526829E}"/>
    <pc:docChg chg="modSld">
      <pc:chgData name="Peter Karuprasanth CHETTIAR" userId="S::pkchettiar.2021@mqf.smu.edu.sg::e65c28fb-cad8-4431-958e-03894a72a9af" providerId="AD" clId="Web-{A09CA970-859B-ABC4-243C-DFF7F526829E}" dt="2022-06-22T09:05:30.553" v="19"/>
      <pc:docMkLst>
        <pc:docMk/>
      </pc:docMkLst>
      <pc:sldChg chg="modSp">
        <pc:chgData name="Peter Karuprasanth CHETTIAR" userId="S::pkchettiar.2021@mqf.smu.edu.sg::e65c28fb-cad8-4431-958e-03894a72a9af" providerId="AD" clId="Web-{A09CA970-859B-ABC4-243C-DFF7F526829E}" dt="2022-06-22T09:05:30.553" v="19"/>
        <pc:sldMkLst>
          <pc:docMk/>
          <pc:sldMk cId="803052113" sldId="328"/>
        </pc:sldMkLst>
        <pc:graphicFrameChg chg="mod modGraphic">
          <ac:chgData name="Peter Karuprasanth CHETTIAR" userId="S::pkchettiar.2021@mqf.smu.edu.sg::e65c28fb-cad8-4431-958e-03894a72a9af" providerId="AD" clId="Web-{A09CA970-859B-ABC4-243C-DFF7F526829E}" dt="2022-06-22T09:05:30.553" v="19"/>
          <ac:graphicFrameMkLst>
            <pc:docMk/>
            <pc:sldMk cId="803052113" sldId="328"/>
            <ac:graphicFrameMk id="6" creationId="{E46554C2-3F08-D0F3-988D-F5699B5B04EA}"/>
          </ac:graphicFrameMkLst>
        </pc:graphicFrameChg>
      </pc:sldChg>
    </pc:docChg>
  </pc:docChgLst>
  <pc:docChgLst>
    <pc:chgData name="Peter Karuprasanth CHETTIAR" userId="S::pkchettiar.2021@mqf.smu.edu.sg::e65c28fb-cad8-4431-958e-03894a72a9af" providerId="AD" clId="Web-{49ADEEB4-31E9-21E8-809C-DF085683753E}"/>
    <pc:docChg chg="modSld">
      <pc:chgData name="Peter Karuprasanth CHETTIAR" userId="S::pkchettiar.2021@mqf.smu.edu.sg::e65c28fb-cad8-4431-958e-03894a72a9af" providerId="AD" clId="Web-{49ADEEB4-31E9-21E8-809C-DF085683753E}" dt="2022-06-26T09:48:37.856" v="13" actId="14100"/>
      <pc:docMkLst>
        <pc:docMk/>
      </pc:docMkLst>
      <pc:sldChg chg="addSp modSp">
        <pc:chgData name="Peter Karuprasanth CHETTIAR" userId="S::pkchettiar.2021@mqf.smu.edu.sg::e65c28fb-cad8-4431-958e-03894a72a9af" providerId="AD" clId="Web-{49ADEEB4-31E9-21E8-809C-DF085683753E}" dt="2022-06-26T09:48:37.856" v="13" actId="14100"/>
        <pc:sldMkLst>
          <pc:docMk/>
          <pc:sldMk cId="803052113" sldId="328"/>
        </pc:sldMkLst>
        <pc:graphicFrameChg chg="mod modGraphic">
          <ac:chgData name="Peter Karuprasanth CHETTIAR" userId="S::pkchettiar.2021@mqf.smu.edu.sg::e65c28fb-cad8-4431-958e-03894a72a9af" providerId="AD" clId="Web-{49ADEEB4-31E9-21E8-809C-DF085683753E}" dt="2022-06-26T09:48:32.481" v="12" actId="1076"/>
          <ac:graphicFrameMkLst>
            <pc:docMk/>
            <pc:sldMk cId="803052113" sldId="328"/>
            <ac:graphicFrameMk id="4" creationId="{B9AB9C54-DCCA-17AD-24D1-21EDC6CAC060}"/>
          </ac:graphicFrameMkLst>
        </pc:graphicFrameChg>
        <pc:graphicFrameChg chg="mod modGraphic">
          <ac:chgData name="Peter Karuprasanth CHETTIAR" userId="S::pkchettiar.2021@mqf.smu.edu.sg::e65c28fb-cad8-4431-958e-03894a72a9af" providerId="AD" clId="Web-{49ADEEB4-31E9-21E8-809C-DF085683753E}" dt="2022-06-26T09:48:21.481" v="9"/>
          <ac:graphicFrameMkLst>
            <pc:docMk/>
            <pc:sldMk cId="803052113" sldId="328"/>
            <ac:graphicFrameMk id="6" creationId="{E46554C2-3F08-D0F3-988D-F5699B5B04EA}"/>
          </ac:graphicFrameMkLst>
        </pc:graphicFrameChg>
        <pc:picChg chg="add mod">
          <ac:chgData name="Peter Karuprasanth CHETTIAR" userId="S::pkchettiar.2021@mqf.smu.edu.sg::e65c28fb-cad8-4431-958e-03894a72a9af" providerId="AD" clId="Web-{49ADEEB4-31E9-21E8-809C-DF085683753E}" dt="2022-06-26T09:48:37.856" v="13" actId="14100"/>
          <ac:picMkLst>
            <pc:docMk/>
            <pc:sldMk cId="803052113" sldId="328"/>
            <ac:picMk id="3" creationId="{553AC90F-1732-4CE0-F5A6-890B39D20168}"/>
          </ac:picMkLst>
        </pc:picChg>
      </pc:sldChg>
    </pc:docChg>
  </pc:docChgLst>
  <pc:docChgLst>
    <pc:chgData name="WONG Yong Wen" userId="S::ywwong.2021@mqf.smu.edu.sg::4001ab58-2b46-4b93-a168-5dd88ef6767d" providerId="AD" clId="Web-{F82D6373-D0BD-ED3B-4594-98BB8B758A2C}"/>
    <pc:docChg chg="modSld">
      <pc:chgData name="WONG Yong Wen" userId="S::ywwong.2021@mqf.smu.edu.sg::4001ab58-2b46-4b93-a168-5dd88ef6767d" providerId="AD" clId="Web-{F82D6373-D0BD-ED3B-4594-98BB8B758A2C}" dt="2022-06-25T06:13:24.902" v="2"/>
      <pc:docMkLst>
        <pc:docMk/>
      </pc:docMkLst>
      <pc:sldChg chg="delSp modSp">
        <pc:chgData name="WONG Yong Wen" userId="S::ywwong.2021@mqf.smu.edu.sg::4001ab58-2b46-4b93-a168-5dd88ef6767d" providerId="AD" clId="Web-{F82D6373-D0BD-ED3B-4594-98BB8B758A2C}" dt="2022-06-25T06:13:24.902" v="2"/>
        <pc:sldMkLst>
          <pc:docMk/>
          <pc:sldMk cId="2515771577" sldId="326"/>
        </pc:sldMkLst>
        <pc:spChg chg="del">
          <ac:chgData name="WONG Yong Wen" userId="S::ywwong.2021@mqf.smu.edu.sg::4001ab58-2b46-4b93-a168-5dd88ef6767d" providerId="AD" clId="Web-{F82D6373-D0BD-ED3B-4594-98BB8B758A2C}" dt="2022-06-25T06:13:24.902" v="2"/>
          <ac:spMkLst>
            <pc:docMk/>
            <pc:sldMk cId="2515771577" sldId="326"/>
            <ac:spMk id="5" creationId="{983B2941-12BB-2683-6F20-6D7338B323F1}"/>
          </ac:spMkLst>
        </pc:spChg>
        <pc:graphicFrameChg chg="mod modGraphic">
          <ac:chgData name="WONG Yong Wen" userId="S::ywwong.2021@mqf.smu.edu.sg::4001ab58-2b46-4b93-a168-5dd88ef6767d" providerId="AD" clId="Web-{F82D6373-D0BD-ED3B-4594-98BB8B758A2C}" dt="2022-06-25T06:13:19.418" v="1"/>
          <ac:graphicFrameMkLst>
            <pc:docMk/>
            <pc:sldMk cId="2515771577" sldId="326"/>
            <ac:graphicFrameMk id="16" creationId="{D9641CFE-C770-A748-9BC7-FB489C9FCAF2}"/>
          </ac:graphicFrameMkLst>
        </pc:graphicFrameChg>
      </pc:sldChg>
    </pc:docChg>
  </pc:docChgLst>
  <pc:docChgLst>
    <pc:chgData name="Brandon LEE Zi Cong" userId="S::brandon.lee.2021@mqf.smu.edu.sg::05d64691-3d4f-4882-9f45-01c0c119d58e" providerId="AD" clId="Web-{8EF20130-CCAE-4313-8B54-D7152DCB778B}"/>
    <pc:docChg chg="addSld delSld modSld">
      <pc:chgData name="Brandon LEE Zi Cong" userId="S::brandon.lee.2021@mqf.smu.edu.sg::05d64691-3d4f-4882-9f45-01c0c119d58e" providerId="AD" clId="Web-{8EF20130-CCAE-4313-8B54-D7152DCB778B}" dt="2022-06-20T14:31:10.847" v="246" actId="1076"/>
      <pc:docMkLst>
        <pc:docMk/>
      </pc:docMkLst>
      <pc:sldChg chg="addSp delSp modSp del">
        <pc:chgData name="Brandon LEE Zi Cong" userId="S::brandon.lee.2021@mqf.smu.edu.sg::05d64691-3d4f-4882-9f45-01c0c119d58e" providerId="AD" clId="Web-{8EF20130-CCAE-4313-8B54-D7152DCB778B}" dt="2022-06-20T14:18:41.459" v="107"/>
        <pc:sldMkLst>
          <pc:docMk/>
          <pc:sldMk cId="3514133063" sldId="325"/>
        </pc:sldMkLst>
        <pc:spChg chg="add del mod">
          <ac:chgData name="Brandon LEE Zi Cong" userId="S::brandon.lee.2021@mqf.smu.edu.sg::05d64691-3d4f-4882-9f45-01c0c119d58e" providerId="AD" clId="Web-{8EF20130-CCAE-4313-8B54-D7152DCB778B}" dt="2022-06-20T14:16:23.548" v="13"/>
          <ac:spMkLst>
            <pc:docMk/>
            <pc:sldMk cId="3514133063" sldId="325"/>
            <ac:spMk id="3" creationId="{EED3C472-B5DA-4F2D-E960-419C6EF3D3D5}"/>
          </ac:spMkLst>
        </pc:spChg>
        <pc:graphicFrameChg chg="add del mod ord modGraphic">
          <ac:chgData name="Brandon LEE Zi Cong" userId="S::brandon.lee.2021@mqf.smu.edu.sg::05d64691-3d4f-4882-9f45-01c0c119d58e" providerId="AD" clId="Web-{8EF20130-CCAE-4313-8B54-D7152DCB778B}" dt="2022-06-20T14:16:02.422" v="3"/>
          <ac:graphicFrameMkLst>
            <pc:docMk/>
            <pc:sldMk cId="3514133063" sldId="325"/>
            <ac:graphicFrameMk id="5" creationId="{A8C24A81-3F27-62D8-1D9A-C805F26941A2}"/>
          </ac:graphicFrameMkLst>
        </pc:graphicFrameChg>
        <pc:graphicFrameChg chg="add del mod ord modGraphic">
          <ac:chgData name="Brandon LEE Zi Cong" userId="S::brandon.lee.2021@mqf.smu.edu.sg::05d64691-3d4f-4882-9f45-01c0c119d58e" providerId="AD" clId="Web-{8EF20130-CCAE-4313-8B54-D7152DCB778B}" dt="2022-06-20T14:16:10.485" v="7"/>
          <ac:graphicFrameMkLst>
            <pc:docMk/>
            <pc:sldMk cId="3514133063" sldId="325"/>
            <ac:graphicFrameMk id="7" creationId="{CCAD7E5A-E336-ABFF-E1F1-7D1D0A2AF2F5}"/>
          </ac:graphicFrameMkLst>
        </pc:graphicFrameChg>
        <pc:graphicFrameChg chg="add del mod ord modGraphic">
          <ac:chgData name="Brandon LEE Zi Cong" userId="S::brandon.lee.2021@mqf.smu.edu.sg::05d64691-3d4f-4882-9f45-01c0c119d58e" providerId="AD" clId="Web-{8EF20130-CCAE-4313-8B54-D7152DCB778B}" dt="2022-06-20T14:16:23.548" v="13"/>
          <ac:graphicFrameMkLst>
            <pc:docMk/>
            <pc:sldMk cId="3514133063" sldId="325"/>
            <ac:graphicFrameMk id="9" creationId="{F6502DBC-78F1-ED4D-BBFD-55ED86CB62B5}"/>
          </ac:graphicFrameMkLst>
        </pc:graphicFrameChg>
      </pc:sldChg>
      <pc:sldChg chg="addSp delSp modSp add replId">
        <pc:chgData name="Brandon LEE Zi Cong" userId="S::brandon.lee.2021@mqf.smu.edu.sg::05d64691-3d4f-4882-9f45-01c0c119d58e" providerId="AD" clId="Web-{8EF20130-CCAE-4313-8B54-D7152DCB778B}" dt="2022-06-20T14:27:18.729" v="187" actId="1076"/>
        <pc:sldMkLst>
          <pc:docMk/>
          <pc:sldMk cId="2455310585" sldId="327"/>
        </pc:sldMkLst>
        <pc:spChg chg="del">
          <ac:chgData name="Brandon LEE Zi Cong" userId="S::brandon.lee.2021@mqf.smu.edu.sg::05d64691-3d4f-4882-9f45-01c0c119d58e" providerId="AD" clId="Web-{8EF20130-CCAE-4313-8B54-D7152DCB778B}" dt="2022-06-20T14:16:17.517" v="9"/>
          <ac:spMkLst>
            <pc:docMk/>
            <pc:sldMk cId="2455310585" sldId="327"/>
            <ac:spMk id="3" creationId="{EED3C472-B5DA-4F2D-E960-419C6EF3D3D5}"/>
          </ac:spMkLst>
        </pc:spChg>
        <pc:spChg chg="add mod">
          <ac:chgData name="Brandon LEE Zi Cong" userId="S::brandon.lee.2021@mqf.smu.edu.sg::05d64691-3d4f-4882-9f45-01c0c119d58e" providerId="AD" clId="Web-{8EF20130-CCAE-4313-8B54-D7152DCB778B}" dt="2022-06-20T14:26:53.196" v="180" actId="1076"/>
          <ac:spMkLst>
            <pc:docMk/>
            <pc:sldMk cId="2455310585" sldId="327"/>
            <ac:spMk id="9" creationId="{45D6A978-6B33-A909-68AE-7A42796BCA0A}"/>
          </ac:spMkLst>
        </pc:spChg>
        <pc:spChg chg="add mod">
          <ac:chgData name="Brandon LEE Zi Cong" userId="S::brandon.lee.2021@mqf.smu.edu.sg::05d64691-3d4f-4882-9f45-01c0c119d58e" providerId="AD" clId="Web-{8EF20130-CCAE-4313-8B54-D7152DCB778B}" dt="2022-06-20T14:27:18.729" v="187" actId="1076"/>
          <ac:spMkLst>
            <pc:docMk/>
            <pc:sldMk cId="2455310585" sldId="327"/>
            <ac:spMk id="11" creationId="{C44892DF-FFB5-0779-6335-93B91B9F8D16}"/>
          </ac:spMkLst>
        </pc:spChg>
        <pc:spChg chg="add mod">
          <ac:chgData name="Brandon LEE Zi Cong" userId="S::brandon.lee.2021@mqf.smu.edu.sg::05d64691-3d4f-4882-9f45-01c0c119d58e" providerId="AD" clId="Web-{8EF20130-CCAE-4313-8B54-D7152DCB778B}" dt="2022-06-20T14:26:48.696" v="179" actId="1076"/>
          <ac:spMkLst>
            <pc:docMk/>
            <pc:sldMk cId="2455310585" sldId="327"/>
            <ac:spMk id="12" creationId="{93DD7F98-6C15-B063-5278-15F1D399F5D4}"/>
          </ac:spMkLst>
        </pc:spChg>
        <pc:spChg chg="add del">
          <ac:chgData name="Brandon LEE Zi Cong" userId="S::brandon.lee.2021@mqf.smu.edu.sg::05d64691-3d4f-4882-9f45-01c0c119d58e" providerId="AD" clId="Web-{8EF20130-CCAE-4313-8B54-D7152DCB778B}" dt="2022-06-20T14:26:56.837" v="182"/>
          <ac:spMkLst>
            <pc:docMk/>
            <pc:sldMk cId="2455310585" sldId="327"/>
            <ac:spMk id="13" creationId="{72F6C713-F1EC-7CBB-F7D2-0156F28CF6B3}"/>
          </ac:spMkLst>
        </pc:spChg>
        <pc:spChg chg="add mod">
          <ac:chgData name="Brandon LEE Zi Cong" userId="S::brandon.lee.2021@mqf.smu.edu.sg::05d64691-3d4f-4882-9f45-01c0c119d58e" providerId="AD" clId="Web-{8EF20130-CCAE-4313-8B54-D7152DCB778B}" dt="2022-06-20T14:27:01.369" v="184" actId="1076"/>
          <ac:spMkLst>
            <pc:docMk/>
            <pc:sldMk cId="2455310585" sldId="327"/>
            <ac:spMk id="14" creationId="{206FC12F-5E15-CF39-14A1-A39DB339E269}"/>
          </ac:spMkLst>
        </pc:spChg>
        <pc:graphicFrameChg chg="add del mod">
          <ac:chgData name="Brandon LEE Zi Cong" userId="S::brandon.lee.2021@mqf.smu.edu.sg::05d64691-3d4f-4882-9f45-01c0c119d58e" providerId="AD" clId="Web-{8EF20130-CCAE-4313-8B54-D7152DCB778B}" dt="2022-06-20T14:16:20.501" v="11"/>
          <ac:graphicFrameMkLst>
            <pc:docMk/>
            <pc:sldMk cId="2455310585" sldId="327"/>
            <ac:graphicFrameMk id="5" creationId="{CAC292DA-F5C3-CD74-6F05-AA9D33F87346}"/>
          </ac:graphicFrameMkLst>
        </pc:graphicFrameChg>
        <pc:graphicFrameChg chg="add mod modGraphic">
          <ac:chgData name="Brandon LEE Zi Cong" userId="S::brandon.lee.2021@mqf.smu.edu.sg::05d64691-3d4f-4882-9f45-01c0c119d58e" providerId="AD" clId="Web-{8EF20130-CCAE-4313-8B54-D7152DCB778B}" dt="2022-06-20T14:26:31.899" v="175" actId="1076"/>
          <ac:graphicFrameMkLst>
            <pc:docMk/>
            <pc:sldMk cId="2455310585" sldId="327"/>
            <ac:graphicFrameMk id="7" creationId="{95644D6C-AD4C-C98A-7291-FDF4A4307696}"/>
          </ac:graphicFrameMkLst>
        </pc:graphicFrameChg>
      </pc:sldChg>
      <pc:sldChg chg="addSp delSp modSp add replId">
        <pc:chgData name="Brandon LEE Zi Cong" userId="S::brandon.lee.2021@mqf.smu.edu.sg::05d64691-3d4f-4882-9f45-01c0c119d58e" providerId="AD" clId="Web-{8EF20130-CCAE-4313-8B54-D7152DCB778B}" dt="2022-06-20T14:31:10.847" v="246" actId="1076"/>
        <pc:sldMkLst>
          <pc:docMk/>
          <pc:sldMk cId="803052113" sldId="328"/>
        </pc:sldMkLst>
        <pc:spChg chg="add del mod">
          <ac:chgData name="Brandon LEE Zi Cong" userId="S::brandon.lee.2021@mqf.smu.edu.sg::05d64691-3d4f-4882-9f45-01c0c119d58e" providerId="AD" clId="Web-{8EF20130-CCAE-4313-8B54-D7152DCB778B}" dt="2022-06-20T14:27:49.339" v="194"/>
          <ac:spMkLst>
            <pc:docMk/>
            <pc:sldMk cId="803052113" sldId="328"/>
            <ac:spMk id="4" creationId="{C14E0ED4-3FFF-C688-8C6B-728E8C582156}"/>
          </ac:spMkLst>
        </pc:spChg>
        <pc:spChg chg="del">
          <ac:chgData name="Brandon LEE Zi Cong" userId="S::brandon.lee.2021@mqf.smu.edu.sg::05d64691-3d4f-4882-9f45-01c0c119d58e" providerId="AD" clId="Web-{8EF20130-CCAE-4313-8B54-D7152DCB778B}" dt="2022-06-20T14:27:46.620" v="192"/>
          <ac:spMkLst>
            <pc:docMk/>
            <pc:sldMk cId="803052113" sldId="328"/>
            <ac:spMk id="9" creationId="{45D6A978-6B33-A909-68AE-7A42796BCA0A}"/>
          </ac:spMkLst>
        </pc:spChg>
        <pc:spChg chg="del">
          <ac:chgData name="Brandon LEE Zi Cong" userId="S::brandon.lee.2021@mqf.smu.edu.sg::05d64691-3d4f-4882-9f45-01c0c119d58e" providerId="AD" clId="Web-{8EF20130-CCAE-4313-8B54-D7152DCB778B}" dt="2022-06-20T14:27:46.558" v="191"/>
          <ac:spMkLst>
            <pc:docMk/>
            <pc:sldMk cId="803052113" sldId="328"/>
            <ac:spMk id="11" creationId="{C44892DF-FFB5-0779-6335-93B91B9F8D16}"/>
          </ac:spMkLst>
        </pc:spChg>
        <pc:spChg chg="del">
          <ac:chgData name="Brandon LEE Zi Cong" userId="S::brandon.lee.2021@mqf.smu.edu.sg::05d64691-3d4f-4882-9f45-01c0c119d58e" providerId="AD" clId="Web-{8EF20130-CCAE-4313-8B54-D7152DCB778B}" dt="2022-06-20T14:27:46.558" v="190"/>
          <ac:spMkLst>
            <pc:docMk/>
            <pc:sldMk cId="803052113" sldId="328"/>
            <ac:spMk id="12" creationId="{93DD7F98-6C15-B063-5278-15F1D399F5D4}"/>
          </ac:spMkLst>
        </pc:spChg>
        <pc:spChg chg="del">
          <ac:chgData name="Brandon LEE Zi Cong" userId="S::brandon.lee.2021@mqf.smu.edu.sg::05d64691-3d4f-4882-9f45-01c0c119d58e" providerId="AD" clId="Web-{8EF20130-CCAE-4313-8B54-D7152DCB778B}" dt="2022-06-20T14:27:46.558" v="189"/>
          <ac:spMkLst>
            <pc:docMk/>
            <pc:sldMk cId="803052113" sldId="328"/>
            <ac:spMk id="14" creationId="{206FC12F-5E15-CF39-14A1-A39DB339E269}"/>
          </ac:spMkLst>
        </pc:spChg>
        <pc:graphicFrameChg chg="add mod modGraphic">
          <ac:chgData name="Brandon LEE Zi Cong" userId="S::brandon.lee.2021@mqf.smu.edu.sg::05d64691-3d4f-4882-9f45-01c0c119d58e" providerId="AD" clId="Web-{8EF20130-CCAE-4313-8B54-D7152DCB778B}" dt="2022-06-20T14:31:10.800" v="245" actId="1076"/>
          <ac:graphicFrameMkLst>
            <pc:docMk/>
            <pc:sldMk cId="803052113" sldId="328"/>
            <ac:graphicFrameMk id="6" creationId="{E46554C2-3F08-D0F3-988D-F5699B5B04EA}"/>
          </ac:graphicFrameMkLst>
        </pc:graphicFrameChg>
        <pc:graphicFrameChg chg="del">
          <ac:chgData name="Brandon LEE Zi Cong" userId="S::brandon.lee.2021@mqf.smu.edu.sg::05d64691-3d4f-4882-9f45-01c0c119d58e" providerId="AD" clId="Web-{8EF20130-CCAE-4313-8B54-D7152DCB778B}" dt="2022-06-20T14:27:46.620" v="193"/>
          <ac:graphicFrameMkLst>
            <pc:docMk/>
            <pc:sldMk cId="803052113" sldId="328"/>
            <ac:graphicFrameMk id="7" creationId="{95644D6C-AD4C-C98A-7291-FDF4A4307696}"/>
          </ac:graphicFrameMkLst>
        </pc:graphicFrameChg>
        <pc:graphicFrameChg chg="add mod modGraphic">
          <ac:chgData name="Brandon LEE Zi Cong" userId="S::brandon.lee.2021@mqf.smu.edu.sg::05d64691-3d4f-4882-9f45-01c0c119d58e" providerId="AD" clId="Web-{8EF20130-CCAE-4313-8B54-D7152DCB778B}" dt="2022-06-20T14:31:10.847" v="246" actId="1076"/>
          <ac:graphicFrameMkLst>
            <pc:docMk/>
            <pc:sldMk cId="803052113" sldId="328"/>
            <ac:graphicFrameMk id="10" creationId="{C47512FB-365A-3EDA-2CE7-FD930327019D}"/>
          </ac:graphicFrameMkLst>
        </pc:graphicFrameChg>
        <pc:graphicFrameChg chg="add mod modGraphic">
          <ac:chgData name="Brandon LEE Zi Cong" userId="S::brandon.lee.2021@mqf.smu.edu.sg::05d64691-3d4f-4882-9f45-01c0c119d58e" providerId="AD" clId="Web-{8EF20130-CCAE-4313-8B54-D7152DCB778B}" dt="2022-06-20T14:31:02.065" v="244" actId="1076"/>
          <ac:graphicFrameMkLst>
            <pc:docMk/>
            <pc:sldMk cId="803052113" sldId="328"/>
            <ac:graphicFrameMk id="15" creationId="{D0C51FA0-460C-FC5A-6548-B84DA4677F79}"/>
          </ac:graphicFrameMkLst>
        </pc:graphicFrameChg>
      </pc:sldChg>
    </pc:docChg>
  </pc:docChgLst>
  <pc:docChgLst>
    <pc:chgData name="WONG Yong Wen" userId="S::ywwong.2021@mqf.smu.edu.sg::4001ab58-2b46-4b93-a168-5dd88ef6767d" providerId="AD" clId="Web-{D9F466BA-4FFA-D1F4-7921-0CBC8EB91DE8}"/>
    <pc:docChg chg="modSld">
      <pc:chgData name="WONG Yong Wen" userId="S::ywwong.2021@mqf.smu.edu.sg::4001ab58-2b46-4b93-a168-5dd88ef6767d" providerId="AD" clId="Web-{D9F466BA-4FFA-D1F4-7921-0CBC8EB91DE8}" dt="2022-06-21T15:11:28.302" v="6" actId="20577"/>
      <pc:docMkLst>
        <pc:docMk/>
      </pc:docMkLst>
      <pc:sldChg chg="modSp">
        <pc:chgData name="WONG Yong Wen" userId="S::ywwong.2021@mqf.smu.edu.sg::4001ab58-2b46-4b93-a168-5dd88ef6767d" providerId="AD" clId="Web-{D9F466BA-4FFA-D1F4-7921-0CBC8EB91DE8}" dt="2022-06-21T15:11:19.489" v="1" actId="20577"/>
        <pc:sldMkLst>
          <pc:docMk/>
          <pc:sldMk cId="2515771577" sldId="326"/>
        </pc:sldMkLst>
        <pc:spChg chg="mod">
          <ac:chgData name="WONG Yong Wen" userId="S::ywwong.2021@mqf.smu.edu.sg::4001ab58-2b46-4b93-a168-5dd88ef6767d" providerId="AD" clId="Web-{D9F466BA-4FFA-D1F4-7921-0CBC8EB91DE8}" dt="2022-06-21T15:11:19.489" v="1" actId="20577"/>
          <ac:spMkLst>
            <pc:docMk/>
            <pc:sldMk cId="2515771577" sldId="326"/>
            <ac:spMk id="4" creationId="{777BD43C-4B85-4059-3FCE-7984C9D4288B}"/>
          </ac:spMkLst>
        </pc:spChg>
      </pc:sldChg>
      <pc:sldChg chg="modSp">
        <pc:chgData name="WONG Yong Wen" userId="S::ywwong.2021@mqf.smu.edu.sg::4001ab58-2b46-4b93-a168-5dd88ef6767d" providerId="AD" clId="Web-{D9F466BA-4FFA-D1F4-7921-0CBC8EB91DE8}" dt="2022-06-21T15:11:28.302" v="6" actId="20577"/>
        <pc:sldMkLst>
          <pc:docMk/>
          <pc:sldMk cId="1370327170" sldId="332"/>
        </pc:sldMkLst>
        <pc:spChg chg="mod">
          <ac:chgData name="WONG Yong Wen" userId="S::ywwong.2021@mqf.smu.edu.sg::4001ab58-2b46-4b93-a168-5dd88ef6767d" providerId="AD" clId="Web-{D9F466BA-4FFA-D1F4-7921-0CBC8EB91DE8}" dt="2022-06-21T15:11:28.302" v="6" actId="20577"/>
          <ac:spMkLst>
            <pc:docMk/>
            <pc:sldMk cId="1370327170" sldId="332"/>
            <ac:spMk id="4" creationId="{777BD43C-4B85-4059-3FCE-7984C9D4288B}"/>
          </ac:spMkLst>
        </pc:spChg>
      </pc:sldChg>
    </pc:docChg>
  </pc:docChgLst>
  <pc:docChgLst>
    <pc:chgData name="WONG Yong Wen" userId="S::ywwong.2021@mqf.smu.edu.sg::4001ab58-2b46-4b93-a168-5dd88ef6767d" providerId="AD" clId="Web-{8398424F-85EA-E9CD-3975-24D1291799F9}"/>
    <pc:docChg chg="addSld delSld modSld">
      <pc:chgData name="WONG Yong Wen" userId="S::ywwong.2021@mqf.smu.edu.sg::4001ab58-2b46-4b93-a168-5dd88ef6767d" providerId="AD" clId="Web-{8398424F-85EA-E9CD-3975-24D1291799F9}" dt="2022-06-19T16:39:46.301" v="1062" actId="20577"/>
      <pc:docMkLst>
        <pc:docMk/>
      </pc:docMkLst>
      <pc:sldChg chg="addSp delSp modSp mod setBg">
        <pc:chgData name="WONG Yong Wen" userId="S::ywwong.2021@mqf.smu.edu.sg::4001ab58-2b46-4b93-a168-5dd88ef6767d" providerId="AD" clId="Web-{8398424F-85EA-E9CD-3975-24D1291799F9}" dt="2022-06-19T14:47:53.362" v="704" actId="20577"/>
        <pc:sldMkLst>
          <pc:docMk/>
          <pc:sldMk cId="3282971738" sldId="320"/>
        </pc:sldMkLst>
        <pc:spChg chg="mod ord">
          <ac:chgData name="WONG Yong Wen" userId="S::ywwong.2021@mqf.smu.edu.sg::4001ab58-2b46-4b93-a168-5dd88ef6767d" providerId="AD" clId="Web-{8398424F-85EA-E9CD-3975-24D1291799F9}" dt="2022-06-19T09:37:25.039" v="28"/>
          <ac:spMkLst>
            <pc:docMk/>
            <pc:sldMk cId="3282971738" sldId="320"/>
            <ac:spMk id="2" creationId="{4E511731-D0D6-315C-8535-DD0DF43634D5}"/>
          </ac:spMkLst>
        </pc:spChg>
        <pc:spChg chg="add del mod">
          <ac:chgData name="WONG Yong Wen" userId="S::ywwong.2021@mqf.smu.edu.sg::4001ab58-2b46-4b93-a168-5dd88ef6767d" providerId="AD" clId="Web-{8398424F-85EA-E9CD-3975-24D1291799F9}" dt="2022-06-19T09:37:47.384" v="30"/>
          <ac:spMkLst>
            <pc:docMk/>
            <pc:sldMk cId="3282971738" sldId="320"/>
            <ac:spMk id="3" creationId="{EED3C472-B5DA-4F2D-E960-419C6EF3D3D5}"/>
          </ac:spMkLst>
        </pc:spChg>
        <pc:spChg chg="add del">
          <ac:chgData name="WONG Yong Wen" userId="S::ywwong.2021@mqf.smu.edu.sg::4001ab58-2b46-4b93-a168-5dd88ef6767d" providerId="AD" clId="Web-{8398424F-85EA-E9CD-3975-24D1291799F9}" dt="2022-06-19T09:36:21.850" v="10"/>
          <ac:spMkLst>
            <pc:docMk/>
            <pc:sldMk cId="3282971738" sldId="320"/>
            <ac:spMk id="8" creationId="{ED71A5AF-AB7D-E3D6-5BA7-010DC09E08FE}"/>
          </ac:spMkLst>
        </pc:spChg>
        <pc:spChg chg="add del">
          <ac:chgData name="WONG Yong Wen" userId="S::ywwong.2021@mqf.smu.edu.sg::4001ab58-2b46-4b93-a168-5dd88ef6767d" providerId="AD" clId="Web-{8398424F-85EA-E9CD-3975-24D1291799F9}" dt="2022-06-19T09:36:15.334" v="6"/>
          <ac:spMkLst>
            <pc:docMk/>
            <pc:sldMk cId="3282971738" sldId="320"/>
            <ac:spMk id="9" creationId="{39E3965E-AC41-4711-9D10-E25ABB132D86}"/>
          </ac:spMkLst>
        </pc:spChg>
        <pc:spChg chg="add mod">
          <ac:chgData name="WONG Yong Wen" userId="S::ywwong.2021@mqf.smu.edu.sg::4001ab58-2b46-4b93-a168-5dd88ef6767d" providerId="AD" clId="Web-{8398424F-85EA-E9CD-3975-24D1291799F9}" dt="2022-06-19T14:47:53.362" v="704" actId="20577"/>
          <ac:spMkLst>
            <pc:docMk/>
            <pc:sldMk cId="3282971738" sldId="320"/>
            <ac:spMk id="10" creationId="{78B72362-A35C-E348-D145-CEAB379CC95C}"/>
          </ac:spMkLst>
        </pc:spChg>
        <pc:spChg chg="add del">
          <ac:chgData name="WONG Yong Wen" userId="S::ywwong.2021@mqf.smu.edu.sg::4001ab58-2b46-4b93-a168-5dd88ef6767d" providerId="AD" clId="Web-{8398424F-85EA-E9CD-3975-24D1291799F9}" dt="2022-06-19T09:36:15.334" v="6"/>
          <ac:spMkLst>
            <pc:docMk/>
            <pc:sldMk cId="3282971738" sldId="320"/>
            <ac:spMk id="13" creationId="{2FDF0794-1B86-42B2-B8C7-F60123E638ED}"/>
          </ac:spMkLst>
        </pc:spChg>
        <pc:spChg chg="add del">
          <ac:chgData name="WONG Yong Wen" userId="S::ywwong.2021@mqf.smu.edu.sg::4001ab58-2b46-4b93-a168-5dd88ef6767d" providerId="AD" clId="Web-{8398424F-85EA-E9CD-3975-24D1291799F9}" dt="2022-06-19T09:36:15.334" v="6"/>
          <ac:spMkLst>
            <pc:docMk/>
            <pc:sldMk cId="3282971738" sldId="320"/>
            <ac:spMk id="15" creationId="{EEFC1EB0-DB92-4E98-B3A9-0CD6FA5A8B62}"/>
          </ac:spMkLst>
        </pc:spChg>
        <pc:spChg chg="add del">
          <ac:chgData name="WONG Yong Wen" userId="S::ywwong.2021@mqf.smu.edu.sg::4001ab58-2b46-4b93-a168-5dd88ef6767d" providerId="AD" clId="Web-{8398424F-85EA-E9CD-3975-24D1291799F9}" dt="2022-06-19T09:36:18.865" v="8"/>
          <ac:spMkLst>
            <pc:docMk/>
            <pc:sldMk cId="3282971738" sldId="320"/>
            <ac:spMk id="19" creationId="{39E3965E-AC41-4711-9D10-E25ABB132D86}"/>
          </ac:spMkLst>
        </pc:spChg>
        <pc:spChg chg="add del">
          <ac:chgData name="WONG Yong Wen" userId="S::ywwong.2021@mqf.smu.edu.sg::4001ab58-2b46-4b93-a168-5dd88ef6767d" providerId="AD" clId="Web-{8398424F-85EA-E9CD-3975-24D1291799F9}" dt="2022-06-19T09:36:18.865" v="8"/>
          <ac:spMkLst>
            <pc:docMk/>
            <pc:sldMk cId="3282971738" sldId="320"/>
            <ac:spMk id="21" creationId="{33428ACC-71EC-4171-9527-10983BA6B41D}"/>
          </ac:spMkLst>
        </pc:spChg>
        <pc:spChg chg="add del">
          <ac:chgData name="WONG Yong Wen" userId="S::ywwong.2021@mqf.smu.edu.sg::4001ab58-2b46-4b93-a168-5dd88ef6767d" providerId="AD" clId="Web-{8398424F-85EA-E9CD-3975-24D1291799F9}" dt="2022-06-19T09:36:18.865" v="8"/>
          <ac:spMkLst>
            <pc:docMk/>
            <pc:sldMk cId="3282971738" sldId="320"/>
            <ac:spMk id="23" creationId="{8D4480B4-953D-41FA-9052-09AB3A026947}"/>
          </ac:spMkLst>
        </pc:spChg>
        <pc:spChg chg="add del">
          <ac:chgData name="WONG Yong Wen" userId="S::ywwong.2021@mqf.smu.edu.sg::4001ab58-2b46-4b93-a168-5dd88ef6767d" providerId="AD" clId="Web-{8398424F-85EA-E9CD-3975-24D1291799F9}" dt="2022-06-19T09:36:21.850" v="10"/>
          <ac:spMkLst>
            <pc:docMk/>
            <pc:sldMk cId="3282971738" sldId="320"/>
            <ac:spMk id="25" creationId="{08CB54FC-0B2A-4107-9A70-958B90B76585}"/>
          </ac:spMkLst>
        </pc:spChg>
        <pc:spChg chg="add del">
          <ac:chgData name="WONG Yong Wen" userId="S::ywwong.2021@mqf.smu.edu.sg::4001ab58-2b46-4b93-a168-5dd88ef6767d" providerId="AD" clId="Web-{8398424F-85EA-E9CD-3975-24D1291799F9}" dt="2022-06-19T09:36:21.850" v="10"/>
          <ac:spMkLst>
            <pc:docMk/>
            <pc:sldMk cId="3282971738" sldId="320"/>
            <ac:spMk id="27" creationId="{9AA76026-5689-4584-8D93-D71D739E61B5}"/>
          </ac:spMkLst>
        </pc:spChg>
        <pc:spChg chg="add del">
          <ac:chgData name="WONG Yong Wen" userId="S::ywwong.2021@mqf.smu.edu.sg::4001ab58-2b46-4b93-a168-5dd88ef6767d" providerId="AD" clId="Web-{8398424F-85EA-E9CD-3975-24D1291799F9}" dt="2022-06-19T09:36:29.272" v="12"/>
          <ac:spMkLst>
            <pc:docMk/>
            <pc:sldMk cId="3282971738" sldId="320"/>
            <ac:spMk id="29" creationId="{0AB6E427-3F73-4C06-A5D5-AE52C3883B50}"/>
          </ac:spMkLst>
        </pc:spChg>
        <pc:spChg chg="add del">
          <ac:chgData name="WONG Yong Wen" userId="S::ywwong.2021@mqf.smu.edu.sg::4001ab58-2b46-4b93-a168-5dd88ef6767d" providerId="AD" clId="Web-{8398424F-85EA-E9CD-3975-24D1291799F9}" dt="2022-06-19T09:36:29.272" v="12"/>
          <ac:spMkLst>
            <pc:docMk/>
            <pc:sldMk cId="3282971738" sldId="320"/>
            <ac:spMk id="30" creationId="{D8C9BDAA-0390-4B39-9B5C-BC95E5120DA4}"/>
          </ac:spMkLst>
        </pc:spChg>
        <pc:spChg chg="add del">
          <ac:chgData name="WONG Yong Wen" userId="S::ywwong.2021@mqf.smu.edu.sg::4001ab58-2b46-4b93-a168-5dd88ef6767d" providerId="AD" clId="Web-{8398424F-85EA-E9CD-3975-24D1291799F9}" dt="2022-06-19T09:36:29.272" v="12"/>
          <ac:spMkLst>
            <pc:docMk/>
            <pc:sldMk cId="3282971738" sldId="320"/>
            <ac:spMk id="32" creationId="{6A83F78D-E12C-2B7B-6F6C-CD1A0863117F}"/>
          </ac:spMkLst>
        </pc:spChg>
        <pc:spChg chg="add del">
          <ac:chgData name="WONG Yong Wen" userId="S::ywwong.2021@mqf.smu.edu.sg::4001ab58-2b46-4b93-a168-5dd88ef6767d" providerId="AD" clId="Web-{8398424F-85EA-E9CD-3975-24D1291799F9}" dt="2022-06-19T09:36:36.147" v="14"/>
          <ac:spMkLst>
            <pc:docMk/>
            <pc:sldMk cId="3282971738" sldId="320"/>
            <ac:spMk id="34" creationId="{39E3965E-AC41-4711-9D10-E25ABB132D86}"/>
          </ac:spMkLst>
        </pc:spChg>
        <pc:spChg chg="add del">
          <ac:chgData name="WONG Yong Wen" userId="S::ywwong.2021@mqf.smu.edu.sg::4001ab58-2b46-4b93-a168-5dd88ef6767d" providerId="AD" clId="Web-{8398424F-85EA-E9CD-3975-24D1291799F9}" dt="2022-06-19T09:36:36.147" v="14"/>
          <ac:spMkLst>
            <pc:docMk/>
            <pc:sldMk cId="3282971738" sldId="320"/>
            <ac:spMk id="36" creationId="{33428ACC-71EC-4171-9527-10983BA6B41D}"/>
          </ac:spMkLst>
        </pc:spChg>
        <pc:spChg chg="add del">
          <ac:chgData name="WONG Yong Wen" userId="S::ywwong.2021@mqf.smu.edu.sg::4001ab58-2b46-4b93-a168-5dd88ef6767d" providerId="AD" clId="Web-{8398424F-85EA-E9CD-3975-24D1291799F9}" dt="2022-06-19T09:36:36.147" v="14"/>
          <ac:spMkLst>
            <pc:docMk/>
            <pc:sldMk cId="3282971738" sldId="320"/>
            <ac:spMk id="38" creationId="{8D4480B4-953D-41FA-9052-09AB3A026947}"/>
          </ac:spMkLst>
        </pc:spChg>
        <pc:spChg chg="add del">
          <ac:chgData name="WONG Yong Wen" userId="S::ywwong.2021@mqf.smu.edu.sg::4001ab58-2b46-4b93-a168-5dd88ef6767d" providerId="AD" clId="Web-{8398424F-85EA-E9CD-3975-24D1291799F9}" dt="2022-06-19T09:37:25.039" v="28"/>
          <ac:spMkLst>
            <pc:docMk/>
            <pc:sldMk cId="3282971738" sldId="320"/>
            <ac:spMk id="40" creationId="{F64BBAA4-C62B-4146-B49F-FE4CC4655EE0}"/>
          </ac:spMkLst>
        </pc:spChg>
        <pc:spChg chg="add del">
          <ac:chgData name="WONG Yong Wen" userId="S::ywwong.2021@mqf.smu.edu.sg::4001ab58-2b46-4b93-a168-5dd88ef6767d" providerId="AD" clId="Web-{8398424F-85EA-E9CD-3975-24D1291799F9}" dt="2022-06-19T09:37:25.039" v="28"/>
          <ac:spMkLst>
            <pc:docMk/>
            <pc:sldMk cId="3282971738" sldId="320"/>
            <ac:spMk id="42" creationId="{48D7D34A-D580-9D4F-945C-8A371D55D030}"/>
          </ac:spMkLst>
        </pc:spChg>
        <pc:spChg chg="add del">
          <ac:chgData name="WONG Yong Wen" userId="S::ywwong.2021@mqf.smu.edu.sg::4001ab58-2b46-4b93-a168-5dd88ef6767d" providerId="AD" clId="Web-{8398424F-85EA-E9CD-3975-24D1291799F9}" dt="2022-06-19T09:37:25.039" v="28"/>
          <ac:spMkLst>
            <pc:docMk/>
            <pc:sldMk cId="3282971738" sldId="320"/>
            <ac:spMk id="43" creationId="{6BF36B24-6632-4516-9692-731462896C1F}"/>
          </ac:spMkLst>
        </pc:spChg>
        <pc:picChg chg="add del mod ord">
          <ac:chgData name="WONG Yong Wen" userId="S::ywwong.2021@mqf.smu.edu.sg::4001ab58-2b46-4b93-a168-5dd88ef6767d" providerId="AD" clId="Web-{8398424F-85EA-E9CD-3975-24D1291799F9}" dt="2022-06-19T09:37:26.414" v="29"/>
          <ac:picMkLst>
            <pc:docMk/>
            <pc:sldMk cId="3282971738" sldId="320"/>
            <ac:picMk id="4" creationId="{3216BC65-7AFC-AE3B-C830-F982C8B89DC3}"/>
          </ac:picMkLst>
        </pc:picChg>
        <pc:picChg chg="add del mod ord">
          <ac:chgData name="WONG Yong Wen" userId="S::ywwong.2021@mqf.smu.edu.sg::4001ab58-2b46-4b93-a168-5dd88ef6767d" providerId="AD" clId="Web-{8398424F-85EA-E9CD-3975-24D1291799F9}" dt="2022-06-19T09:37:23.477" v="26"/>
          <ac:picMkLst>
            <pc:docMk/>
            <pc:sldMk cId="3282971738" sldId="320"/>
            <ac:picMk id="5" creationId="{1F3977DD-D14D-7673-3CCF-B591FDE1767D}"/>
          </ac:picMkLst>
        </pc:picChg>
        <pc:picChg chg="add del mod ord">
          <ac:chgData name="WONG Yong Wen" userId="S::ywwong.2021@mqf.smu.edu.sg::4001ab58-2b46-4b93-a168-5dd88ef6767d" providerId="AD" clId="Web-{8398424F-85EA-E9CD-3975-24D1291799F9}" dt="2022-06-19T09:39:56.716" v="52"/>
          <ac:picMkLst>
            <pc:docMk/>
            <pc:sldMk cId="3282971738" sldId="320"/>
            <ac:picMk id="6" creationId="{CF46AA4A-66EA-F7B0-F39D-966029F579CA}"/>
          </ac:picMkLst>
        </pc:picChg>
        <pc:cxnChg chg="add del">
          <ac:chgData name="WONG Yong Wen" userId="S::ywwong.2021@mqf.smu.edu.sg::4001ab58-2b46-4b93-a168-5dd88ef6767d" providerId="AD" clId="Web-{8398424F-85EA-E9CD-3975-24D1291799F9}" dt="2022-06-19T09:36:15.334" v="6"/>
          <ac:cxnSpMkLst>
            <pc:docMk/>
            <pc:sldMk cId="3282971738" sldId="320"/>
            <ac:cxnSpMk id="11" creationId="{1F5DC8C3-BA5F-4EED-BB9A-A14272BD82A1}"/>
          </ac:cxnSpMkLst>
        </pc:cxnChg>
        <pc:cxnChg chg="add del">
          <ac:chgData name="WONG Yong Wen" userId="S::ywwong.2021@mqf.smu.edu.sg::4001ab58-2b46-4b93-a168-5dd88ef6767d" providerId="AD" clId="Web-{8398424F-85EA-E9CD-3975-24D1291799F9}" dt="2022-06-19T09:36:15.334" v="6"/>
          <ac:cxnSpMkLst>
            <pc:docMk/>
            <pc:sldMk cId="3282971738" sldId="320"/>
            <ac:cxnSpMk id="17" creationId="{96D07482-83A3-4451-943C-B46961082957}"/>
          </ac:cxnSpMkLst>
        </pc:cxnChg>
        <pc:cxnChg chg="add del">
          <ac:chgData name="WONG Yong Wen" userId="S::ywwong.2021@mqf.smu.edu.sg::4001ab58-2b46-4b93-a168-5dd88ef6767d" providerId="AD" clId="Web-{8398424F-85EA-E9CD-3975-24D1291799F9}" dt="2022-06-19T09:36:18.865" v="8"/>
          <ac:cxnSpMkLst>
            <pc:docMk/>
            <pc:sldMk cId="3282971738" sldId="320"/>
            <ac:cxnSpMk id="20" creationId="{1F5DC8C3-BA5F-4EED-BB9A-A14272BD82A1}"/>
          </ac:cxnSpMkLst>
        </pc:cxnChg>
        <pc:cxnChg chg="add del">
          <ac:chgData name="WONG Yong Wen" userId="S::ywwong.2021@mqf.smu.edu.sg::4001ab58-2b46-4b93-a168-5dd88ef6767d" providerId="AD" clId="Web-{8398424F-85EA-E9CD-3975-24D1291799F9}" dt="2022-06-19T09:36:18.865" v="8"/>
          <ac:cxnSpMkLst>
            <pc:docMk/>
            <pc:sldMk cId="3282971738" sldId="320"/>
            <ac:cxnSpMk id="22" creationId="{BA22713B-ABB6-4391-97F9-0449A2B9B664}"/>
          </ac:cxnSpMkLst>
        </pc:cxnChg>
        <pc:cxnChg chg="add del">
          <ac:chgData name="WONG Yong Wen" userId="S::ywwong.2021@mqf.smu.edu.sg::4001ab58-2b46-4b93-a168-5dd88ef6767d" providerId="AD" clId="Web-{8398424F-85EA-E9CD-3975-24D1291799F9}" dt="2022-06-19T09:36:21.850" v="10"/>
          <ac:cxnSpMkLst>
            <pc:docMk/>
            <pc:sldMk cId="3282971738" sldId="320"/>
            <ac:cxnSpMk id="26" creationId="{7855A9B5-1710-4B19-B0F1-CDFDD4ED5B7E}"/>
          </ac:cxnSpMkLst>
        </pc:cxnChg>
        <pc:cxnChg chg="add del">
          <ac:chgData name="WONG Yong Wen" userId="S::ywwong.2021@mqf.smu.edu.sg::4001ab58-2b46-4b93-a168-5dd88ef6767d" providerId="AD" clId="Web-{8398424F-85EA-E9CD-3975-24D1291799F9}" dt="2022-06-19T09:36:29.272" v="12"/>
          <ac:cxnSpMkLst>
            <pc:docMk/>
            <pc:sldMk cId="3282971738" sldId="320"/>
            <ac:cxnSpMk id="31" creationId="{E04A321A-A039-4720-87B4-66A4210E0D57}"/>
          </ac:cxnSpMkLst>
        </pc:cxnChg>
        <pc:cxnChg chg="add del">
          <ac:chgData name="WONG Yong Wen" userId="S::ywwong.2021@mqf.smu.edu.sg::4001ab58-2b46-4b93-a168-5dd88ef6767d" providerId="AD" clId="Web-{8398424F-85EA-E9CD-3975-24D1291799F9}" dt="2022-06-19T09:36:36.147" v="14"/>
          <ac:cxnSpMkLst>
            <pc:docMk/>
            <pc:sldMk cId="3282971738" sldId="320"/>
            <ac:cxnSpMk id="35" creationId="{1F5DC8C3-BA5F-4EED-BB9A-A14272BD82A1}"/>
          </ac:cxnSpMkLst>
        </pc:cxnChg>
        <pc:cxnChg chg="add del">
          <ac:chgData name="WONG Yong Wen" userId="S::ywwong.2021@mqf.smu.edu.sg::4001ab58-2b46-4b93-a168-5dd88ef6767d" providerId="AD" clId="Web-{8398424F-85EA-E9CD-3975-24D1291799F9}" dt="2022-06-19T09:36:36.147" v="14"/>
          <ac:cxnSpMkLst>
            <pc:docMk/>
            <pc:sldMk cId="3282971738" sldId="320"/>
            <ac:cxnSpMk id="37" creationId="{BA22713B-ABB6-4391-97F9-0449A2B9B664}"/>
          </ac:cxnSpMkLst>
        </pc:cxnChg>
        <pc:cxnChg chg="add del">
          <ac:chgData name="WONG Yong Wen" userId="S::ywwong.2021@mqf.smu.edu.sg::4001ab58-2b46-4b93-a168-5dd88ef6767d" providerId="AD" clId="Web-{8398424F-85EA-E9CD-3975-24D1291799F9}" dt="2022-06-19T09:37:25.039" v="28"/>
          <ac:cxnSpMkLst>
            <pc:docMk/>
            <pc:sldMk cId="3282971738" sldId="320"/>
            <ac:cxnSpMk id="41" creationId="{EEB57AA8-F021-480C-A9E2-F89913313611}"/>
          </ac:cxnSpMkLst>
        </pc:cxnChg>
      </pc:sldChg>
      <pc:sldChg chg="del">
        <pc:chgData name="WONG Yong Wen" userId="S::ywwong.2021@mqf.smu.edu.sg::4001ab58-2b46-4b93-a168-5dd88ef6767d" providerId="AD" clId="Web-{8398424F-85EA-E9CD-3975-24D1291799F9}" dt="2022-06-19T15:42:27.277" v="715"/>
        <pc:sldMkLst>
          <pc:docMk/>
          <pc:sldMk cId="1897490260" sldId="321"/>
        </pc:sldMkLst>
      </pc:sldChg>
      <pc:sldChg chg="modSp">
        <pc:chgData name="WONG Yong Wen" userId="S::ywwong.2021@mqf.smu.edu.sg::4001ab58-2b46-4b93-a168-5dd88ef6767d" providerId="AD" clId="Web-{8398424F-85EA-E9CD-3975-24D1291799F9}" dt="2022-06-19T15:42:40.325" v="716" actId="20577"/>
        <pc:sldMkLst>
          <pc:docMk/>
          <pc:sldMk cId="2629905742" sldId="322"/>
        </pc:sldMkLst>
        <pc:spChg chg="mod">
          <ac:chgData name="WONG Yong Wen" userId="S::ywwong.2021@mqf.smu.edu.sg::4001ab58-2b46-4b93-a168-5dd88ef6767d" providerId="AD" clId="Web-{8398424F-85EA-E9CD-3975-24D1291799F9}" dt="2022-06-19T15:42:40.325" v="716" actId="20577"/>
          <ac:spMkLst>
            <pc:docMk/>
            <pc:sldMk cId="2629905742" sldId="322"/>
            <ac:spMk id="2" creationId="{4E511731-D0D6-315C-8535-DD0DF43634D5}"/>
          </ac:spMkLst>
        </pc:spChg>
      </pc:sldChg>
      <pc:sldChg chg="modSp">
        <pc:chgData name="WONG Yong Wen" userId="S::ywwong.2021@mqf.smu.edu.sg::4001ab58-2b46-4b93-a168-5dd88ef6767d" providerId="AD" clId="Web-{8398424F-85EA-E9CD-3975-24D1291799F9}" dt="2022-06-19T15:42:45.450" v="718" actId="20577"/>
        <pc:sldMkLst>
          <pc:docMk/>
          <pc:sldMk cId="1454180144" sldId="323"/>
        </pc:sldMkLst>
        <pc:spChg chg="mod">
          <ac:chgData name="WONG Yong Wen" userId="S::ywwong.2021@mqf.smu.edu.sg::4001ab58-2b46-4b93-a168-5dd88ef6767d" providerId="AD" clId="Web-{8398424F-85EA-E9CD-3975-24D1291799F9}" dt="2022-06-19T15:42:45.450" v="718" actId="20577"/>
          <ac:spMkLst>
            <pc:docMk/>
            <pc:sldMk cId="1454180144" sldId="323"/>
            <ac:spMk id="2" creationId="{4E511731-D0D6-315C-8535-DD0DF43634D5}"/>
          </ac:spMkLst>
        </pc:spChg>
      </pc:sldChg>
      <pc:sldChg chg="modSp">
        <pc:chgData name="WONG Yong Wen" userId="S::ywwong.2021@mqf.smu.edu.sg::4001ab58-2b46-4b93-a168-5dd88ef6767d" providerId="AD" clId="Web-{8398424F-85EA-E9CD-3975-24D1291799F9}" dt="2022-06-19T15:42:50.606" v="720" actId="20577"/>
        <pc:sldMkLst>
          <pc:docMk/>
          <pc:sldMk cId="3243605233" sldId="324"/>
        </pc:sldMkLst>
        <pc:spChg chg="mod">
          <ac:chgData name="WONG Yong Wen" userId="S::ywwong.2021@mqf.smu.edu.sg::4001ab58-2b46-4b93-a168-5dd88ef6767d" providerId="AD" clId="Web-{8398424F-85EA-E9CD-3975-24D1291799F9}" dt="2022-06-19T15:42:50.606" v="720" actId="20577"/>
          <ac:spMkLst>
            <pc:docMk/>
            <pc:sldMk cId="3243605233" sldId="324"/>
            <ac:spMk id="2" creationId="{4E511731-D0D6-315C-8535-DD0DF43634D5}"/>
          </ac:spMkLst>
        </pc:spChg>
      </pc:sldChg>
      <pc:sldChg chg="modSp">
        <pc:chgData name="WONG Yong Wen" userId="S::ywwong.2021@mqf.smu.edu.sg::4001ab58-2b46-4b93-a168-5dd88ef6767d" providerId="AD" clId="Web-{8398424F-85EA-E9CD-3975-24D1291799F9}" dt="2022-06-19T15:42:56.106" v="723" actId="20577"/>
        <pc:sldMkLst>
          <pc:docMk/>
          <pc:sldMk cId="3514133063" sldId="325"/>
        </pc:sldMkLst>
        <pc:spChg chg="mod">
          <ac:chgData name="WONG Yong Wen" userId="S::ywwong.2021@mqf.smu.edu.sg::4001ab58-2b46-4b93-a168-5dd88ef6767d" providerId="AD" clId="Web-{8398424F-85EA-E9CD-3975-24D1291799F9}" dt="2022-06-19T15:42:56.106" v="723" actId="20577"/>
          <ac:spMkLst>
            <pc:docMk/>
            <pc:sldMk cId="3514133063" sldId="325"/>
            <ac:spMk id="2" creationId="{4E511731-D0D6-315C-8535-DD0DF43634D5}"/>
          </ac:spMkLst>
        </pc:spChg>
      </pc:sldChg>
      <pc:sldChg chg="addSp delSp modSp add mod replId setBg">
        <pc:chgData name="WONG Yong Wen" userId="S::ywwong.2021@mqf.smu.edu.sg::4001ab58-2b46-4b93-a168-5dd88ef6767d" providerId="AD" clId="Web-{8398424F-85EA-E9CD-3975-24D1291799F9}" dt="2022-06-19T16:39:46.301" v="1062" actId="20577"/>
        <pc:sldMkLst>
          <pc:docMk/>
          <pc:sldMk cId="2515771577" sldId="326"/>
        </pc:sldMkLst>
        <pc:spChg chg="mod">
          <ac:chgData name="WONG Yong Wen" userId="S::ywwong.2021@mqf.smu.edu.sg::4001ab58-2b46-4b93-a168-5dd88ef6767d" providerId="AD" clId="Web-{8398424F-85EA-E9CD-3975-24D1291799F9}" dt="2022-06-19T14:48:12.659" v="714" actId="14100"/>
          <ac:spMkLst>
            <pc:docMk/>
            <pc:sldMk cId="2515771577" sldId="326"/>
            <ac:spMk id="2" creationId="{4E511731-D0D6-315C-8535-DD0DF43634D5}"/>
          </ac:spMkLst>
        </pc:spChg>
        <pc:spChg chg="add mod">
          <ac:chgData name="WONG Yong Wen" userId="S::ywwong.2021@mqf.smu.edu.sg::4001ab58-2b46-4b93-a168-5dd88ef6767d" providerId="AD" clId="Web-{8398424F-85EA-E9CD-3975-24D1291799F9}" dt="2022-06-19T16:39:46.301" v="1062" actId="20577"/>
          <ac:spMkLst>
            <pc:docMk/>
            <pc:sldMk cId="2515771577" sldId="326"/>
            <ac:spMk id="3" creationId="{7E4586ED-BBA2-1F23-4845-74A704A74CA4}"/>
          </ac:spMkLst>
        </pc:spChg>
        <pc:spChg chg="add mod">
          <ac:chgData name="WONG Yong Wen" userId="S::ywwong.2021@mqf.smu.edu.sg::4001ab58-2b46-4b93-a168-5dd88ef6767d" providerId="AD" clId="Web-{8398424F-85EA-E9CD-3975-24D1291799F9}" dt="2022-06-19T15:54:24.066" v="854" actId="1076"/>
          <ac:spMkLst>
            <pc:docMk/>
            <pc:sldMk cId="2515771577" sldId="326"/>
            <ac:spMk id="4" creationId="{777BD43C-4B85-4059-3FCE-7984C9D4288B}"/>
          </ac:spMkLst>
        </pc:spChg>
        <pc:spChg chg="add del mod">
          <ac:chgData name="WONG Yong Wen" userId="S::ywwong.2021@mqf.smu.edu.sg::4001ab58-2b46-4b93-a168-5dd88ef6767d" providerId="AD" clId="Web-{8398424F-85EA-E9CD-3975-24D1291799F9}" dt="2022-06-19T14:43:09.304" v="652"/>
          <ac:spMkLst>
            <pc:docMk/>
            <pc:sldMk cId="2515771577" sldId="326"/>
            <ac:spMk id="7" creationId="{1FA3CA32-DDC3-E60C-5CF8-F255739950D4}"/>
          </ac:spMkLst>
        </pc:spChg>
        <pc:spChg chg="add del">
          <ac:chgData name="WONG Yong Wen" userId="S::ywwong.2021@mqf.smu.edu.sg::4001ab58-2b46-4b93-a168-5dd88ef6767d" providerId="AD" clId="Web-{8398424F-85EA-E9CD-3975-24D1291799F9}" dt="2022-06-19T09:38:59.839" v="40"/>
          <ac:spMkLst>
            <pc:docMk/>
            <pc:sldMk cId="2515771577" sldId="326"/>
            <ac:spMk id="10" creationId="{879F71F9-8209-BDD8-0EDF-1395F9D360C3}"/>
          </ac:spMkLst>
        </pc:spChg>
        <pc:spChg chg="add">
          <ac:chgData name="WONG Yong Wen" userId="S::ywwong.2021@mqf.smu.edu.sg::4001ab58-2b46-4b93-a168-5dd88ef6767d" providerId="AD" clId="Web-{8398424F-85EA-E9CD-3975-24D1291799F9}" dt="2022-06-19T09:38:36.198" v="36"/>
          <ac:spMkLst>
            <pc:docMk/>
            <pc:sldMk cId="2515771577" sldId="326"/>
            <ac:spMk id="13" creationId="{F64BBAA4-C62B-4146-B49F-FE4CC4655EE0}"/>
          </ac:spMkLst>
        </pc:spChg>
        <pc:spChg chg="add mod">
          <ac:chgData name="WONG Yong Wen" userId="S::ywwong.2021@mqf.smu.edu.sg::4001ab58-2b46-4b93-a168-5dd88ef6767d" providerId="AD" clId="Web-{8398424F-85EA-E9CD-3975-24D1291799F9}" dt="2022-06-19T16:38:34.002" v="1033" actId="14100"/>
          <ac:spMkLst>
            <pc:docMk/>
            <pc:sldMk cId="2515771577" sldId="326"/>
            <ac:spMk id="14" creationId="{B200F9F2-9E93-EB0F-9DD7-2A2311014F10}"/>
          </ac:spMkLst>
        </pc:spChg>
        <pc:spChg chg="add">
          <ac:chgData name="WONG Yong Wen" userId="S::ywwong.2021@mqf.smu.edu.sg::4001ab58-2b46-4b93-a168-5dd88ef6767d" providerId="AD" clId="Web-{8398424F-85EA-E9CD-3975-24D1291799F9}" dt="2022-06-19T09:38:36.198" v="36"/>
          <ac:spMkLst>
            <pc:docMk/>
            <pc:sldMk cId="2515771577" sldId="326"/>
            <ac:spMk id="17" creationId="{6BF36B24-6632-4516-9692-731462896C1F}"/>
          </ac:spMkLst>
        </pc:spChg>
        <pc:graphicFrameChg chg="add mod modGraphic">
          <ac:chgData name="WONG Yong Wen" userId="S::ywwong.2021@mqf.smu.edu.sg::4001ab58-2b46-4b93-a168-5dd88ef6767d" providerId="AD" clId="Web-{8398424F-85EA-E9CD-3975-24D1291799F9}" dt="2022-06-19T16:37:59.438" v="1030"/>
          <ac:graphicFrameMkLst>
            <pc:docMk/>
            <pc:sldMk cId="2515771577" sldId="326"/>
            <ac:graphicFrameMk id="6" creationId="{0D1A3768-1677-B0FF-F9AC-8E4F59CF9A9F}"/>
          </ac:graphicFrameMkLst>
        </pc:graphicFrameChg>
        <pc:graphicFrameChg chg="add mod modGraphic">
          <ac:chgData name="WONG Yong Wen" userId="S::ywwong.2021@mqf.smu.edu.sg::4001ab58-2b46-4b93-a168-5dd88ef6767d" providerId="AD" clId="Web-{8398424F-85EA-E9CD-3975-24D1291799F9}" dt="2022-06-19T16:37:48.657" v="1029"/>
          <ac:graphicFrameMkLst>
            <pc:docMk/>
            <pc:sldMk cId="2515771577" sldId="326"/>
            <ac:graphicFrameMk id="10" creationId="{49139667-D51B-7640-FAC4-CEB4CF795977}"/>
          </ac:graphicFrameMkLst>
        </pc:graphicFrameChg>
        <pc:graphicFrameChg chg="add mod modGraphic">
          <ac:chgData name="WONG Yong Wen" userId="S::ywwong.2021@mqf.smu.edu.sg::4001ab58-2b46-4b93-a168-5dd88ef6767d" providerId="AD" clId="Web-{8398424F-85EA-E9CD-3975-24D1291799F9}" dt="2022-06-19T16:37:35.094" v="1028"/>
          <ac:graphicFrameMkLst>
            <pc:docMk/>
            <pc:sldMk cId="2515771577" sldId="326"/>
            <ac:graphicFrameMk id="12" creationId="{C79ABEC7-AE80-7ECB-520A-9C44E496D00C}"/>
          </ac:graphicFrameMkLst>
        </pc:graphicFrameChg>
        <pc:graphicFrameChg chg="add mod modGraphic">
          <ac:chgData name="WONG Yong Wen" userId="S::ywwong.2021@mqf.smu.edu.sg::4001ab58-2b46-4b93-a168-5dd88ef6767d" providerId="AD" clId="Web-{8398424F-85EA-E9CD-3975-24D1291799F9}" dt="2022-06-19T16:38:51.487" v="1051" actId="1076"/>
          <ac:graphicFrameMkLst>
            <pc:docMk/>
            <pc:sldMk cId="2515771577" sldId="326"/>
            <ac:graphicFrameMk id="16" creationId="{D9641CFE-C770-A748-9BC7-FB489C9FCAF2}"/>
          </ac:graphicFrameMkLst>
        </pc:graphicFrameChg>
        <pc:picChg chg="add del mod ord">
          <ac:chgData name="WONG Yong Wen" userId="S::ywwong.2021@mqf.smu.edu.sg::4001ab58-2b46-4b93-a168-5dd88ef6767d" providerId="AD" clId="Web-{8398424F-85EA-E9CD-3975-24D1291799F9}" dt="2022-06-19T14:43:02.773" v="650"/>
          <ac:picMkLst>
            <pc:docMk/>
            <pc:sldMk cId="2515771577" sldId="326"/>
            <ac:picMk id="3" creationId="{52FF82E3-7B9A-8824-1A42-BC83775E5A2F}"/>
          </ac:picMkLst>
        </pc:picChg>
        <pc:picChg chg="del mod">
          <ac:chgData name="WONG Yong Wen" userId="S::ywwong.2021@mqf.smu.edu.sg::4001ab58-2b46-4b93-a168-5dd88ef6767d" providerId="AD" clId="Web-{8398424F-85EA-E9CD-3975-24D1291799F9}" dt="2022-06-19T14:43:06.148" v="651"/>
          <ac:picMkLst>
            <pc:docMk/>
            <pc:sldMk cId="2515771577" sldId="326"/>
            <ac:picMk id="6" creationId="{CF46AA4A-66EA-F7B0-F39D-966029F579CA}"/>
          </ac:picMkLst>
        </pc:picChg>
        <pc:picChg chg="add mod">
          <ac:chgData name="WONG Yong Wen" userId="S::ywwong.2021@mqf.smu.edu.sg::4001ab58-2b46-4b93-a168-5dd88ef6767d" providerId="AD" clId="Web-{8398424F-85EA-E9CD-3975-24D1291799F9}" dt="2022-06-19T14:44:25.932" v="665" actId="14100"/>
          <ac:picMkLst>
            <pc:docMk/>
            <pc:sldMk cId="2515771577" sldId="326"/>
            <ac:picMk id="8" creationId="{3605A30B-D054-9572-189A-6211F45E4071}"/>
          </ac:picMkLst>
        </pc:picChg>
        <pc:picChg chg="add mod">
          <ac:chgData name="WONG Yong Wen" userId="S::ywwong.2021@mqf.smu.edu.sg::4001ab58-2b46-4b93-a168-5dd88ef6767d" providerId="AD" clId="Web-{8398424F-85EA-E9CD-3975-24D1291799F9}" dt="2022-06-19T14:44:38.183" v="666" actId="1076"/>
          <ac:picMkLst>
            <pc:docMk/>
            <pc:sldMk cId="2515771577" sldId="326"/>
            <ac:picMk id="9" creationId="{7FAA0AD9-E9D3-6380-BC2A-5BCE8BAECC2D}"/>
          </ac:picMkLst>
        </pc:picChg>
        <pc:cxnChg chg="add">
          <ac:chgData name="WONG Yong Wen" userId="S::ywwong.2021@mqf.smu.edu.sg::4001ab58-2b46-4b93-a168-5dd88ef6767d" providerId="AD" clId="Web-{8398424F-85EA-E9CD-3975-24D1291799F9}" dt="2022-06-19T09:38:36.198" v="36"/>
          <ac:cxnSpMkLst>
            <pc:docMk/>
            <pc:sldMk cId="2515771577" sldId="326"/>
            <ac:cxnSpMk id="15" creationId="{EEB57AA8-F021-480C-A9E2-F89913313611}"/>
          </ac:cxnSpMkLst>
        </pc:cxnChg>
      </pc:sldChg>
      <pc:sldChg chg="add del replId">
        <pc:chgData name="WONG Yong Wen" userId="S::ywwong.2021@mqf.smu.edu.sg::4001ab58-2b46-4b93-a168-5dd88ef6767d" providerId="AD" clId="Web-{8398424F-85EA-E9CD-3975-24D1291799F9}" dt="2022-06-19T16:13:50.844" v="986"/>
        <pc:sldMkLst>
          <pc:docMk/>
          <pc:sldMk cId="2703645810" sldId="327"/>
        </pc:sldMkLst>
      </pc:sldChg>
    </pc:docChg>
  </pc:docChgLst>
  <pc:docChgLst>
    <pc:chgData name="CHAN Pak Lam" userId="S::paklam.chan.2021@mqf.smu.edu.sg::b4d95d40-4193-4f2f-bc97-730dc331c7a9" providerId="AD" clId="Web-{6E2C84BA-7F1B-BA33-7719-CB3690C6C1C4}"/>
    <pc:docChg chg="modSld">
      <pc:chgData name="CHAN Pak Lam" userId="S::paklam.chan.2021@mqf.smu.edu.sg::b4d95d40-4193-4f2f-bc97-730dc331c7a9" providerId="AD" clId="Web-{6E2C84BA-7F1B-BA33-7719-CB3690C6C1C4}" dt="2022-06-21T14:19:36.910" v="6" actId="20577"/>
      <pc:docMkLst>
        <pc:docMk/>
      </pc:docMkLst>
      <pc:sldChg chg="modSp">
        <pc:chgData name="CHAN Pak Lam" userId="S::paklam.chan.2021@mqf.smu.edu.sg::b4d95d40-4193-4f2f-bc97-730dc331c7a9" providerId="AD" clId="Web-{6E2C84BA-7F1B-BA33-7719-CB3690C6C1C4}" dt="2022-06-21T14:19:36.910" v="6" actId="20577"/>
        <pc:sldMkLst>
          <pc:docMk/>
          <pc:sldMk cId="193143965" sldId="298"/>
        </pc:sldMkLst>
        <pc:spChg chg="mod">
          <ac:chgData name="CHAN Pak Lam" userId="S::paklam.chan.2021@mqf.smu.edu.sg::b4d95d40-4193-4f2f-bc97-730dc331c7a9" providerId="AD" clId="Web-{6E2C84BA-7F1B-BA33-7719-CB3690C6C1C4}" dt="2022-06-21T14:19:36.910" v="6" actId="20577"/>
          <ac:spMkLst>
            <pc:docMk/>
            <pc:sldMk cId="193143965" sldId="298"/>
            <ac:spMk id="3" creationId="{255E1F2F-E259-4EA8-9FFD-3A10AF541859}"/>
          </ac:spMkLst>
        </pc:spChg>
      </pc:sldChg>
    </pc:docChg>
  </pc:docChgLst>
  <pc:docChgLst>
    <pc:chgData name="Dani Surya PANGESTU" userId="S::danisuryap.2021@mqf.smu.edu.sg::c48cf84b-9b29-45c5-a0c5-8fdef4fdd51e" providerId="AD" clId="Web-{CE55EA98-FF68-5170-D949-BCF51D7FB171}"/>
    <pc:docChg chg="addSld delSld modSld">
      <pc:chgData name="Dani Surya PANGESTU" userId="S::danisuryap.2021@mqf.smu.edu.sg::c48cf84b-9b29-45c5-a0c5-8fdef4fdd51e" providerId="AD" clId="Web-{CE55EA98-FF68-5170-D949-BCF51D7FB171}" dt="2022-06-21T05:52:18.236" v="11" actId="20577"/>
      <pc:docMkLst>
        <pc:docMk/>
      </pc:docMkLst>
      <pc:sldChg chg="del">
        <pc:chgData name="Dani Surya PANGESTU" userId="S::danisuryap.2021@mqf.smu.edu.sg::c48cf84b-9b29-45c5-a0c5-8fdef4fdd51e" providerId="AD" clId="Web-{CE55EA98-FF68-5170-D949-BCF51D7FB171}" dt="2022-06-21T05:51:47.547" v="2"/>
        <pc:sldMkLst>
          <pc:docMk/>
          <pc:sldMk cId="1454180144" sldId="323"/>
        </pc:sldMkLst>
      </pc:sldChg>
      <pc:sldChg chg="del">
        <pc:chgData name="Dani Surya PANGESTU" userId="S::danisuryap.2021@mqf.smu.edu.sg::c48cf84b-9b29-45c5-a0c5-8fdef4fdd51e" providerId="AD" clId="Web-{CE55EA98-FF68-5170-D949-BCF51D7FB171}" dt="2022-06-21T05:51:49.797" v="3"/>
        <pc:sldMkLst>
          <pc:docMk/>
          <pc:sldMk cId="3243605233" sldId="324"/>
        </pc:sldMkLst>
      </pc:sldChg>
      <pc:sldChg chg="modSp">
        <pc:chgData name="Dani Surya PANGESTU" userId="S::danisuryap.2021@mqf.smu.edu.sg::c48cf84b-9b29-45c5-a0c5-8fdef4fdd51e" providerId="AD" clId="Web-{CE55EA98-FF68-5170-D949-BCF51D7FB171}" dt="2022-06-21T05:52:07.657" v="6" actId="20577"/>
        <pc:sldMkLst>
          <pc:docMk/>
          <pc:sldMk cId="2455310585" sldId="327"/>
        </pc:sldMkLst>
        <pc:spChg chg="mod">
          <ac:chgData name="Dani Surya PANGESTU" userId="S::danisuryap.2021@mqf.smu.edu.sg::c48cf84b-9b29-45c5-a0c5-8fdef4fdd51e" providerId="AD" clId="Web-{CE55EA98-FF68-5170-D949-BCF51D7FB171}" dt="2022-06-21T05:52:07.657" v="6" actId="20577"/>
          <ac:spMkLst>
            <pc:docMk/>
            <pc:sldMk cId="2455310585" sldId="327"/>
            <ac:spMk id="2" creationId="{4E511731-D0D6-315C-8535-DD0DF43634D5}"/>
          </ac:spMkLst>
        </pc:spChg>
      </pc:sldChg>
      <pc:sldChg chg="modSp">
        <pc:chgData name="Dani Surya PANGESTU" userId="S::danisuryap.2021@mqf.smu.edu.sg::c48cf84b-9b29-45c5-a0c5-8fdef4fdd51e" providerId="AD" clId="Web-{CE55EA98-FF68-5170-D949-BCF51D7FB171}" dt="2022-06-21T05:52:10.235" v="8" actId="20577"/>
        <pc:sldMkLst>
          <pc:docMk/>
          <pc:sldMk cId="803052113" sldId="328"/>
        </pc:sldMkLst>
        <pc:spChg chg="mod">
          <ac:chgData name="Dani Surya PANGESTU" userId="S::danisuryap.2021@mqf.smu.edu.sg::c48cf84b-9b29-45c5-a0c5-8fdef4fdd51e" providerId="AD" clId="Web-{CE55EA98-FF68-5170-D949-BCF51D7FB171}" dt="2022-06-21T05:52:10.235" v="8" actId="20577"/>
          <ac:spMkLst>
            <pc:docMk/>
            <pc:sldMk cId="803052113" sldId="328"/>
            <ac:spMk id="2" creationId="{4E511731-D0D6-315C-8535-DD0DF43634D5}"/>
          </ac:spMkLst>
        </pc:spChg>
      </pc:sldChg>
      <pc:sldChg chg="addSp delSp modSp">
        <pc:chgData name="Dani Surya PANGESTU" userId="S::danisuryap.2021@mqf.smu.edu.sg::c48cf84b-9b29-45c5-a0c5-8fdef4fdd51e" providerId="AD" clId="Web-{CE55EA98-FF68-5170-D949-BCF51D7FB171}" dt="2022-06-21T05:52:18.236" v="11" actId="20577"/>
        <pc:sldMkLst>
          <pc:docMk/>
          <pc:sldMk cId="4244627341" sldId="333"/>
        </pc:sldMkLst>
        <pc:spChg chg="add del mod">
          <ac:chgData name="Dani Surya PANGESTU" userId="S::danisuryap.2021@mqf.smu.edu.sg::c48cf84b-9b29-45c5-a0c5-8fdef4fdd51e" providerId="AD" clId="Web-{CE55EA98-FF68-5170-D949-BCF51D7FB171}" dt="2022-06-21T05:52:18.236" v="11" actId="20577"/>
          <ac:spMkLst>
            <pc:docMk/>
            <pc:sldMk cId="4244627341" sldId="333"/>
            <ac:spMk id="2" creationId="{4E511731-D0D6-315C-8535-DD0DF43634D5}"/>
          </ac:spMkLst>
        </pc:spChg>
        <pc:spChg chg="add del mod">
          <ac:chgData name="Dani Surya PANGESTU" userId="S::danisuryap.2021@mqf.smu.edu.sg::c48cf84b-9b29-45c5-a0c5-8fdef4fdd51e" providerId="AD" clId="Web-{CE55EA98-FF68-5170-D949-BCF51D7FB171}" dt="2022-06-21T05:52:14.267" v="10"/>
          <ac:spMkLst>
            <pc:docMk/>
            <pc:sldMk cId="4244627341" sldId="333"/>
            <ac:spMk id="6" creationId="{E1E0253A-1F94-45B0-35CD-9EE4459C6BE9}"/>
          </ac:spMkLst>
        </pc:spChg>
      </pc:sldChg>
      <pc:sldChg chg="modSp add">
        <pc:chgData name="Dani Surya PANGESTU" userId="S::danisuryap.2021@mqf.smu.edu.sg::c48cf84b-9b29-45c5-a0c5-8fdef4fdd51e" providerId="AD" clId="Web-{CE55EA98-FF68-5170-D949-BCF51D7FB171}" dt="2022-06-21T05:52:03.438" v="4" actId="20577"/>
        <pc:sldMkLst>
          <pc:docMk/>
          <pc:sldMk cId="2435131486" sldId="334"/>
        </pc:sldMkLst>
        <pc:spChg chg="mod">
          <ac:chgData name="Dani Surya PANGESTU" userId="S::danisuryap.2021@mqf.smu.edu.sg::c48cf84b-9b29-45c5-a0c5-8fdef4fdd51e" providerId="AD" clId="Web-{CE55EA98-FF68-5170-D949-BCF51D7FB171}" dt="2022-06-21T05:52:03.438" v="4" actId="20577"/>
          <ac:spMkLst>
            <pc:docMk/>
            <pc:sldMk cId="2435131486" sldId="334"/>
            <ac:spMk id="2" creationId="{4E511731-D0D6-315C-8535-DD0DF43634D5}"/>
          </ac:spMkLst>
        </pc:spChg>
      </pc:sldChg>
      <pc:sldChg chg="add">
        <pc:chgData name="Dani Surya PANGESTU" userId="S::danisuryap.2021@mqf.smu.edu.sg::c48cf84b-9b29-45c5-a0c5-8fdef4fdd51e" providerId="AD" clId="Web-{CE55EA98-FF68-5170-D949-BCF51D7FB171}" dt="2022-06-21T05:51:45.672" v="1"/>
        <pc:sldMkLst>
          <pc:docMk/>
          <pc:sldMk cId="3904207532" sldId="335"/>
        </pc:sldMkLst>
      </pc:sldChg>
    </pc:docChg>
  </pc:docChgLst>
  <pc:docChgLst>
    <pc:chgData name="WONG Yong Wen" userId="S::ywwong.2021@mqf.smu.edu.sg::4001ab58-2b46-4b93-a168-5dd88ef6767d" providerId="AD" clId="Web-{623ADD95-2642-0362-B58C-CDEAA1FCC4F1}"/>
    <pc:docChg chg="delSld modSld sldOrd">
      <pc:chgData name="WONG Yong Wen" userId="S::ywwong.2021@mqf.smu.edu.sg::4001ab58-2b46-4b93-a168-5dd88ef6767d" providerId="AD" clId="Web-{623ADD95-2642-0362-B58C-CDEAA1FCC4F1}" dt="2022-06-20T15:29:26.178" v="10"/>
      <pc:docMkLst>
        <pc:docMk/>
      </pc:docMkLst>
      <pc:sldChg chg="del">
        <pc:chgData name="WONG Yong Wen" userId="S::ywwong.2021@mqf.smu.edu.sg::4001ab58-2b46-4b93-a168-5dd88ef6767d" providerId="AD" clId="Web-{623ADD95-2642-0362-B58C-CDEAA1FCC4F1}" dt="2022-06-20T15:29:21.553" v="9"/>
        <pc:sldMkLst>
          <pc:docMk/>
          <pc:sldMk cId="3282971738" sldId="320"/>
        </pc:sldMkLst>
      </pc:sldChg>
      <pc:sldChg chg="del">
        <pc:chgData name="WONG Yong Wen" userId="S::ywwong.2021@mqf.smu.edu.sg::4001ab58-2b46-4b93-a168-5dd88ef6767d" providerId="AD" clId="Web-{623ADD95-2642-0362-B58C-CDEAA1FCC4F1}" dt="2022-06-20T15:29:26.178" v="10"/>
        <pc:sldMkLst>
          <pc:docMk/>
          <pc:sldMk cId="2629905742" sldId="322"/>
        </pc:sldMkLst>
      </pc:sldChg>
      <pc:sldChg chg="mod ord modShow">
        <pc:chgData name="WONG Yong Wen" userId="S::ywwong.2021@mqf.smu.edu.sg::4001ab58-2b46-4b93-a168-5dd88ef6767d" providerId="AD" clId="Web-{623ADD95-2642-0362-B58C-CDEAA1FCC4F1}" dt="2022-06-20T15:27:28.066" v="1"/>
        <pc:sldMkLst>
          <pc:docMk/>
          <pc:sldMk cId="2515771577" sldId="326"/>
        </pc:sldMkLst>
      </pc:sldChg>
      <pc:sldChg chg="modSp">
        <pc:chgData name="WONG Yong Wen" userId="S::ywwong.2021@mqf.smu.edu.sg::4001ab58-2b46-4b93-a168-5dd88ef6767d" providerId="AD" clId="Web-{623ADD95-2642-0362-B58C-CDEAA1FCC4F1}" dt="2022-06-20T15:28:40.599" v="8" actId="14100"/>
        <pc:sldMkLst>
          <pc:docMk/>
          <pc:sldMk cId="1370327170" sldId="332"/>
        </pc:sldMkLst>
        <pc:spChg chg="mod">
          <ac:chgData name="WONG Yong Wen" userId="S::ywwong.2021@mqf.smu.edu.sg::4001ab58-2b46-4b93-a168-5dd88ef6767d" providerId="AD" clId="Web-{623ADD95-2642-0362-B58C-CDEAA1FCC4F1}" dt="2022-06-20T15:28:40.599" v="8" actId="14100"/>
          <ac:spMkLst>
            <pc:docMk/>
            <pc:sldMk cId="1370327170" sldId="332"/>
            <ac:spMk id="2" creationId="{4E511731-D0D6-315C-8535-DD0DF43634D5}"/>
          </ac:spMkLst>
        </pc:spChg>
      </pc:sldChg>
    </pc:docChg>
  </pc:docChgLst>
  <pc:docChgLst>
    <pc:chgData name="Peter Karuprasanth CHETTIAR" userId="S::pkchettiar.2021@mqf.smu.edu.sg::e65c28fb-cad8-4431-958e-03894a72a9af" providerId="AD" clId="Web-{1728FEB8-7E38-7692-1C97-A833BCA21C55}"/>
    <pc:docChg chg="modSld">
      <pc:chgData name="Peter Karuprasanth CHETTIAR" userId="S::pkchettiar.2021@mqf.smu.edu.sg::e65c28fb-cad8-4431-958e-03894a72a9af" providerId="AD" clId="Web-{1728FEB8-7E38-7692-1C97-A833BCA21C55}" dt="2022-06-20T08:02:50.053" v="25" actId="20577"/>
      <pc:docMkLst>
        <pc:docMk/>
      </pc:docMkLst>
      <pc:sldChg chg="modSp">
        <pc:chgData name="Peter Karuprasanth CHETTIAR" userId="S::pkchettiar.2021@mqf.smu.edu.sg::e65c28fb-cad8-4431-958e-03894a72a9af" providerId="AD" clId="Web-{1728FEB8-7E38-7692-1C97-A833BCA21C55}" dt="2022-06-20T08:02:50.053" v="25" actId="20577"/>
        <pc:sldMkLst>
          <pc:docMk/>
          <pc:sldMk cId="3514133063" sldId="325"/>
        </pc:sldMkLst>
        <pc:spChg chg="mod">
          <ac:chgData name="Peter Karuprasanth CHETTIAR" userId="S::pkchettiar.2021@mqf.smu.edu.sg::e65c28fb-cad8-4431-958e-03894a72a9af" providerId="AD" clId="Web-{1728FEB8-7E38-7692-1C97-A833BCA21C55}" dt="2022-06-20T08:02:50.053" v="25" actId="20577"/>
          <ac:spMkLst>
            <pc:docMk/>
            <pc:sldMk cId="3514133063" sldId="325"/>
            <ac:spMk id="2" creationId="{4E511731-D0D6-315C-8535-DD0DF43634D5}"/>
          </ac:spMkLst>
        </pc:spChg>
      </pc:sldChg>
    </pc:docChg>
  </pc:docChgLst>
  <pc:docChgLst>
    <pc:chgData name="CHAN Pak Lam" userId="S::paklam.chan.2021@mqf.smu.edu.sg::b4d95d40-4193-4f2f-bc97-730dc331c7a9" providerId="AD" clId="Web-{F94A1713-A2C3-FEFE-1E67-28FD1FE41FEC}"/>
    <pc:docChg chg="addSld modSld sldOrd">
      <pc:chgData name="CHAN Pak Lam" userId="S::paklam.chan.2021@mqf.smu.edu.sg::b4d95d40-4193-4f2f-bc97-730dc331c7a9" providerId="AD" clId="Web-{F94A1713-A2C3-FEFE-1E67-28FD1FE41FEC}" dt="2022-06-20T15:18:18.013" v="8"/>
      <pc:docMkLst>
        <pc:docMk/>
      </pc:docMkLst>
      <pc:sldChg chg="mod ord modShow">
        <pc:chgData name="CHAN Pak Lam" userId="S::paklam.chan.2021@mqf.smu.edu.sg::b4d95d40-4193-4f2f-bc97-730dc331c7a9" providerId="AD" clId="Web-{F94A1713-A2C3-FEFE-1E67-28FD1FE41FEC}" dt="2022-06-20T15:15:22.742" v="6"/>
        <pc:sldMkLst>
          <pc:docMk/>
          <pc:sldMk cId="3282971738" sldId="320"/>
        </pc:sldMkLst>
      </pc:sldChg>
      <pc:sldChg chg="mod modShow">
        <pc:chgData name="CHAN Pak Lam" userId="S::paklam.chan.2021@mqf.smu.edu.sg::b4d95d40-4193-4f2f-bc97-730dc331c7a9" providerId="AD" clId="Web-{F94A1713-A2C3-FEFE-1E67-28FD1FE41FEC}" dt="2022-06-20T15:15:17.617" v="5"/>
        <pc:sldMkLst>
          <pc:docMk/>
          <pc:sldMk cId="2629905742" sldId="322"/>
        </pc:sldMkLst>
      </pc:sldChg>
      <pc:sldChg chg="mod modShow">
        <pc:chgData name="CHAN Pak Lam" userId="S::paklam.chan.2021@mqf.smu.edu.sg::b4d95d40-4193-4f2f-bc97-730dc331c7a9" providerId="AD" clId="Web-{F94A1713-A2C3-FEFE-1E67-28FD1FE41FEC}" dt="2022-06-20T15:15:11.351" v="4"/>
        <pc:sldMkLst>
          <pc:docMk/>
          <pc:sldMk cId="2515771577" sldId="326"/>
        </pc:sldMkLst>
      </pc:sldChg>
      <pc:sldChg chg="modSp add">
        <pc:chgData name="CHAN Pak Lam" userId="S::paklam.chan.2021@mqf.smu.edu.sg::b4d95d40-4193-4f2f-bc97-730dc331c7a9" providerId="AD" clId="Web-{F94A1713-A2C3-FEFE-1E67-28FD1FE41FEC}" dt="2022-06-20T15:15:59.978" v="7"/>
        <pc:sldMkLst>
          <pc:docMk/>
          <pc:sldMk cId="4145888230" sldId="329"/>
        </pc:sldMkLst>
        <pc:graphicFrameChg chg="modGraphic">
          <ac:chgData name="CHAN Pak Lam" userId="S::paklam.chan.2021@mqf.smu.edu.sg::b4d95d40-4193-4f2f-bc97-730dc331c7a9" providerId="AD" clId="Web-{F94A1713-A2C3-FEFE-1E67-28FD1FE41FEC}" dt="2022-06-20T15:15:59.978" v="7"/>
          <ac:graphicFrameMkLst>
            <pc:docMk/>
            <pc:sldMk cId="4145888230" sldId="329"/>
            <ac:graphicFrameMk id="16" creationId="{D9641CFE-C770-A748-9BC7-FB489C9FCAF2}"/>
          </ac:graphicFrameMkLst>
        </pc:graphicFrameChg>
      </pc:sldChg>
      <pc:sldChg chg="add">
        <pc:chgData name="CHAN Pak Lam" userId="S::paklam.chan.2021@mqf.smu.edu.sg::b4d95d40-4193-4f2f-bc97-730dc331c7a9" providerId="AD" clId="Web-{F94A1713-A2C3-FEFE-1E67-28FD1FE41FEC}" dt="2022-06-20T15:14:57.273" v="1"/>
        <pc:sldMkLst>
          <pc:docMk/>
          <pc:sldMk cId="3694303592" sldId="330"/>
        </pc:sldMkLst>
      </pc:sldChg>
      <pc:sldChg chg="add">
        <pc:chgData name="CHAN Pak Lam" userId="S::paklam.chan.2021@mqf.smu.edu.sg::b4d95d40-4193-4f2f-bc97-730dc331c7a9" providerId="AD" clId="Web-{F94A1713-A2C3-FEFE-1E67-28FD1FE41FEC}" dt="2022-06-20T15:14:57.335" v="2"/>
        <pc:sldMkLst>
          <pc:docMk/>
          <pc:sldMk cId="1410165738" sldId="331"/>
        </pc:sldMkLst>
      </pc:sldChg>
      <pc:sldChg chg="add">
        <pc:chgData name="CHAN Pak Lam" userId="S::paklam.chan.2021@mqf.smu.edu.sg::b4d95d40-4193-4f2f-bc97-730dc331c7a9" providerId="AD" clId="Web-{F94A1713-A2C3-FEFE-1E67-28FD1FE41FEC}" dt="2022-06-20T15:18:18.013" v="8"/>
        <pc:sldMkLst>
          <pc:docMk/>
          <pc:sldMk cId="1370327170" sldId="332"/>
        </pc:sldMkLst>
      </pc:sldChg>
    </pc:docChg>
  </pc:docChgLst>
  <pc:docChgLst>
    <pc:chgData name="WONG Yong Wen" userId="S::ywwong.2021@mqf.smu.edu.sg::4001ab58-2b46-4b93-a168-5dd88ef6767d" providerId="AD" clId="Web-{C2C74D2E-8827-5FA6-8F38-0E77F04AADE9}"/>
    <pc:docChg chg="modSld">
      <pc:chgData name="WONG Yong Wen" userId="S::ywwong.2021@mqf.smu.edu.sg::4001ab58-2b46-4b93-a168-5dd88ef6767d" providerId="AD" clId="Web-{C2C74D2E-8827-5FA6-8F38-0E77F04AADE9}" dt="2022-06-22T07:17:50.749" v="0"/>
      <pc:docMkLst>
        <pc:docMk/>
      </pc:docMkLst>
      <pc:sldChg chg="addSp">
        <pc:chgData name="WONG Yong Wen" userId="S::ywwong.2021@mqf.smu.edu.sg::4001ab58-2b46-4b93-a168-5dd88ef6767d" providerId="AD" clId="Web-{C2C74D2E-8827-5FA6-8F38-0E77F04AADE9}" dt="2022-06-22T07:17:50.749" v="0"/>
        <pc:sldMkLst>
          <pc:docMk/>
          <pc:sldMk cId="2515771577" sldId="326"/>
        </pc:sldMkLst>
        <pc:spChg chg="add">
          <ac:chgData name="WONG Yong Wen" userId="S::ywwong.2021@mqf.smu.edu.sg::4001ab58-2b46-4b93-a168-5dd88ef6767d" providerId="AD" clId="Web-{C2C74D2E-8827-5FA6-8F38-0E77F04AADE9}" dt="2022-06-22T07:17:50.749" v="0"/>
          <ac:spMkLst>
            <pc:docMk/>
            <pc:sldMk cId="2515771577" sldId="326"/>
            <ac:spMk id="5" creationId="{983B2941-12BB-2683-6F20-6D7338B323F1}"/>
          </ac:spMkLst>
        </pc:spChg>
      </pc:sldChg>
    </pc:docChg>
  </pc:docChgLst>
  <pc:docChgLst>
    <pc:chgData name="Brandon LEE Zi Cong" userId="S::brandon.lee.2021@mqf.smu.edu.sg::05d64691-3d4f-4882-9f45-01c0c119d58e" providerId="AD" clId="Web-{C0C480BA-1B77-3493-E870-A7EC60199B02}"/>
    <pc:docChg chg="modSld">
      <pc:chgData name="Brandon LEE Zi Cong" userId="S::brandon.lee.2021@mqf.smu.edu.sg::05d64691-3d4f-4882-9f45-01c0c119d58e" providerId="AD" clId="Web-{C0C480BA-1B77-3493-E870-A7EC60199B02}" dt="2022-06-22T09:02:58.678" v="130"/>
      <pc:docMkLst>
        <pc:docMk/>
      </pc:docMkLst>
      <pc:sldChg chg="modNotes">
        <pc:chgData name="Brandon LEE Zi Cong" userId="S::brandon.lee.2021@mqf.smu.edu.sg::05d64691-3d4f-4882-9f45-01c0c119d58e" providerId="AD" clId="Web-{C0C480BA-1B77-3493-E870-A7EC60199B02}" dt="2022-06-22T08:16:27.812" v="50"/>
        <pc:sldMkLst>
          <pc:docMk/>
          <pc:sldMk cId="2455310585" sldId="327"/>
        </pc:sldMkLst>
      </pc:sldChg>
      <pc:sldChg chg="addSp delSp modSp modNotes">
        <pc:chgData name="Brandon LEE Zi Cong" userId="S::brandon.lee.2021@mqf.smu.edu.sg::05d64691-3d4f-4882-9f45-01c0c119d58e" providerId="AD" clId="Web-{C0C480BA-1B77-3493-E870-A7EC60199B02}" dt="2022-06-22T09:02:58.678" v="130"/>
        <pc:sldMkLst>
          <pc:docMk/>
          <pc:sldMk cId="803052113" sldId="328"/>
        </pc:sldMkLst>
        <pc:graphicFrameChg chg="add mod modGraphic">
          <ac:chgData name="Brandon LEE Zi Cong" userId="S::brandon.lee.2021@mqf.smu.edu.sg::05d64691-3d4f-4882-9f45-01c0c119d58e" providerId="AD" clId="Web-{C0C480BA-1B77-3493-E870-A7EC60199B02}" dt="2022-06-22T08:54:13.816" v="101"/>
          <ac:graphicFrameMkLst>
            <pc:docMk/>
            <pc:sldMk cId="803052113" sldId="328"/>
            <ac:graphicFrameMk id="4" creationId="{B9AB9C54-DCCA-17AD-24D1-21EDC6CAC060}"/>
          </ac:graphicFrameMkLst>
        </pc:graphicFrameChg>
        <pc:graphicFrameChg chg="mod modGraphic">
          <ac:chgData name="Brandon LEE Zi Cong" userId="S::brandon.lee.2021@mqf.smu.edu.sg::05d64691-3d4f-4882-9f45-01c0c119d58e" providerId="AD" clId="Web-{C0C480BA-1B77-3493-E870-A7EC60199B02}" dt="2022-06-22T09:02:58.678" v="130"/>
          <ac:graphicFrameMkLst>
            <pc:docMk/>
            <pc:sldMk cId="803052113" sldId="328"/>
            <ac:graphicFrameMk id="6" creationId="{E46554C2-3F08-D0F3-988D-F5699B5B04EA}"/>
          </ac:graphicFrameMkLst>
        </pc:graphicFrameChg>
        <pc:graphicFrameChg chg="add del mod">
          <ac:chgData name="Brandon LEE Zi Cong" userId="S::brandon.lee.2021@mqf.smu.edu.sg::05d64691-3d4f-4882-9f45-01c0c119d58e" providerId="AD" clId="Web-{C0C480BA-1B77-3493-E870-A7EC60199B02}" dt="2022-06-22T09:02:24.302" v="103"/>
          <ac:graphicFrameMkLst>
            <pc:docMk/>
            <pc:sldMk cId="803052113" sldId="328"/>
            <ac:graphicFrameMk id="7" creationId="{339308D2-F0BC-7235-8AB6-BC11C8BD3479}"/>
          </ac:graphicFrameMkLst>
        </pc:graphicFrameChg>
      </pc:sldChg>
      <pc:sldChg chg="modSp">
        <pc:chgData name="Brandon LEE Zi Cong" userId="S::brandon.lee.2021@mqf.smu.edu.sg::05d64691-3d4f-4882-9f45-01c0c119d58e" providerId="AD" clId="Web-{C0C480BA-1B77-3493-E870-A7EC60199B02}" dt="2022-06-22T07:10:36.658" v="5"/>
        <pc:sldMkLst>
          <pc:docMk/>
          <pc:sldMk cId="2483930148" sldId="336"/>
        </pc:sldMkLst>
        <pc:graphicFrameChg chg="mod modGraphic">
          <ac:chgData name="Brandon LEE Zi Cong" userId="S::brandon.lee.2021@mqf.smu.edu.sg::05d64691-3d4f-4882-9f45-01c0c119d58e" providerId="AD" clId="Web-{C0C480BA-1B77-3493-E870-A7EC60199B02}" dt="2022-06-22T07:10:36.658" v="5"/>
          <ac:graphicFrameMkLst>
            <pc:docMk/>
            <pc:sldMk cId="2483930148" sldId="336"/>
            <ac:graphicFrameMk id="4" creationId="{4220764B-5BA0-4797-81E6-30E1094143AD}"/>
          </ac:graphicFrameMkLst>
        </pc:graphicFrameChg>
      </pc:sldChg>
    </pc:docChg>
  </pc:docChgLst>
  <pc:docChgLst>
    <pc:chgData name="Peter Karuprasanth CHETTIAR" userId="S::pkchettiar.2021@mqf.smu.edu.sg::e65c28fb-cad8-4431-958e-03894a72a9af" providerId="AD" clId="Web-{5C07F2BB-225C-1B72-F2BA-E7D64C32BD50}"/>
    <pc:docChg chg="modSld">
      <pc:chgData name="Peter Karuprasanth CHETTIAR" userId="S::pkchettiar.2021@mqf.smu.edu.sg::e65c28fb-cad8-4431-958e-03894a72a9af" providerId="AD" clId="Web-{5C07F2BB-225C-1B72-F2BA-E7D64C32BD50}" dt="2022-06-25T17:40:32.443" v="29"/>
      <pc:docMkLst>
        <pc:docMk/>
      </pc:docMkLst>
      <pc:sldChg chg="modSp">
        <pc:chgData name="Peter Karuprasanth CHETTIAR" userId="S::pkchettiar.2021@mqf.smu.edu.sg::e65c28fb-cad8-4431-958e-03894a72a9af" providerId="AD" clId="Web-{5C07F2BB-225C-1B72-F2BA-E7D64C32BD50}" dt="2022-06-25T17:40:32.443" v="29"/>
        <pc:sldMkLst>
          <pc:docMk/>
          <pc:sldMk cId="803052113" sldId="328"/>
        </pc:sldMkLst>
        <pc:graphicFrameChg chg="mod modGraphic">
          <ac:chgData name="Peter Karuprasanth CHETTIAR" userId="S::pkchettiar.2021@mqf.smu.edu.sg::e65c28fb-cad8-4431-958e-03894a72a9af" providerId="AD" clId="Web-{5C07F2BB-225C-1B72-F2BA-E7D64C32BD50}" dt="2022-06-25T17:40:32.443" v="29"/>
          <ac:graphicFrameMkLst>
            <pc:docMk/>
            <pc:sldMk cId="803052113" sldId="328"/>
            <ac:graphicFrameMk id="4" creationId="{B9AB9C54-DCCA-17AD-24D1-21EDC6CAC06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han\OneDrive\Documents\SMU%20MQF\QF621-%20Quantitive%20strategies\EIAEBRT_OILBRE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an\OneDrive\Documents\SMU%20MQF\QF621-%20Quantitive%20strategies\EIAEBRT_BFO1MEU.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EIAEBRT-OILBREN Cumulative Return</a:t>
            </a:r>
            <a:endParaRPr lang="en-SG"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EIAEBRT_OILBREN!$B$1</c:f>
              <c:strCache>
                <c:ptCount val="1"/>
                <c:pt idx="0">
                  <c:v>OLS</c:v>
                </c:pt>
              </c:strCache>
            </c:strRef>
          </c:tx>
          <c:spPr>
            <a:ln w="28575" cap="rnd">
              <a:solidFill>
                <a:schemeClr val="accent1">
                  <a:lumMod val="75000"/>
                </a:schemeClr>
              </a:solidFill>
              <a:round/>
            </a:ln>
            <a:effectLst/>
          </c:spPr>
          <c:marker>
            <c:symbol val="none"/>
          </c:marker>
          <c:cat>
            <c:numRef>
              <c:f>EIAEBRT_OILBREN!$A$2:$A$1131</c:f>
              <c:numCache>
                <c:formatCode>m/d/yyyy</c:formatCode>
                <c:ptCount val="1130"/>
                <c:pt idx="0">
                  <c:v>43101</c:v>
                </c:pt>
                <c:pt idx="1">
                  <c:v>43102</c:v>
                </c:pt>
                <c:pt idx="2">
                  <c:v>43103</c:v>
                </c:pt>
                <c:pt idx="3">
                  <c:v>43104</c:v>
                </c:pt>
                <c:pt idx="4">
                  <c:v>43105</c:v>
                </c:pt>
                <c:pt idx="5">
                  <c:v>43108</c:v>
                </c:pt>
                <c:pt idx="6">
                  <c:v>43109</c:v>
                </c:pt>
                <c:pt idx="7">
                  <c:v>43110</c:v>
                </c:pt>
                <c:pt idx="8">
                  <c:v>43111</c:v>
                </c:pt>
                <c:pt idx="9">
                  <c:v>43112</c:v>
                </c:pt>
                <c:pt idx="10">
                  <c:v>43115</c:v>
                </c:pt>
                <c:pt idx="11">
                  <c:v>43116</c:v>
                </c:pt>
                <c:pt idx="12">
                  <c:v>43117</c:v>
                </c:pt>
                <c:pt idx="13">
                  <c:v>43118</c:v>
                </c:pt>
                <c:pt idx="14">
                  <c:v>43119</c:v>
                </c:pt>
                <c:pt idx="15">
                  <c:v>43122</c:v>
                </c:pt>
                <c:pt idx="16">
                  <c:v>43123</c:v>
                </c:pt>
                <c:pt idx="17">
                  <c:v>43124</c:v>
                </c:pt>
                <c:pt idx="18">
                  <c:v>43125</c:v>
                </c:pt>
                <c:pt idx="19">
                  <c:v>43126</c:v>
                </c:pt>
                <c:pt idx="20">
                  <c:v>43129</c:v>
                </c:pt>
                <c:pt idx="21">
                  <c:v>43130</c:v>
                </c:pt>
                <c:pt idx="22">
                  <c:v>43131</c:v>
                </c:pt>
                <c:pt idx="23">
                  <c:v>43132</c:v>
                </c:pt>
                <c:pt idx="24">
                  <c:v>43133</c:v>
                </c:pt>
                <c:pt idx="25">
                  <c:v>43136</c:v>
                </c:pt>
                <c:pt idx="26">
                  <c:v>43137</c:v>
                </c:pt>
                <c:pt idx="27">
                  <c:v>43138</c:v>
                </c:pt>
                <c:pt idx="28">
                  <c:v>43139</c:v>
                </c:pt>
                <c:pt idx="29">
                  <c:v>43140</c:v>
                </c:pt>
                <c:pt idx="30">
                  <c:v>43143</c:v>
                </c:pt>
                <c:pt idx="31">
                  <c:v>43144</c:v>
                </c:pt>
                <c:pt idx="32">
                  <c:v>43145</c:v>
                </c:pt>
                <c:pt idx="33">
                  <c:v>43146</c:v>
                </c:pt>
                <c:pt idx="34">
                  <c:v>43147</c:v>
                </c:pt>
                <c:pt idx="35">
                  <c:v>43150</c:v>
                </c:pt>
                <c:pt idx="36">
                  <c:v>43151</c:v>
                </c:pt>
                <c:pt idx="37">
                  <c:v>43152</c:v>
                </c:pt>
                <c:pt idx="38">
                  <c:v>43153</c:v>
                </c:pt>
                <c:pt idx="39">
                  <c:v>43154</c:v>
                </c:pt>
                <c:pt idx="40">
                  <c:v>43157</c:v>
                </c:pt>
                <c:pt idx="41">
                  <c:v>43158</c:v>
                </c:pt>
                <c:pt idx="42">
                  <c:v>43159</c:v>
                </c:pt>
                <c:pt idx="43">
                  <c:v>43160</c:v>
                </c:pt>
                <c:pt idx="44">
                  <c:v>43161</c:v>
                </c:pt>
                <c:pt idx="45">
                  <c:v>43164</c:v>
                </c:pt>
                <c:pt idx="46">
                  <c:v>43165</c:v>
                </c:pt>
                <c:pt idx="47">
                  <c:v>43166</c:v>
                </c:pt>
                <c:pt idx="48">
                  <c:v>43167</c:v>
                </c:pt>
                <c:pt idx="49">
                  <c:v>43168</c:v>
                </c:pt>
                <c:pt idx="50">
                  <c:v>43171</c:v>
                </c:pt>
                <c:pt idx="51">
                  <c:v>43172</c:v>
                </c:pt>
                <c:pt idx="52">
                  <c:v>43173</c:v>
                </c:pt>
                <c:pt idx="53">
                  <c:v>43174</c:v>
                </c:pt>
                <c:pt idx="54">
                  <c:v>43175</c:v>
                </c:pt>
                <c:pt idx="55">
                  <c:v>43178</c:v>
                </c:pt>
                <c:pt idx="56">
                  <c:v>43179</c:v>
                </c:pt>
                <c:pt idx="57">
                  <c:v>43180</c:v>
                </c:pt>
                <c:pt idx="58">
                  <c:v>43181</c:v>
                </c:pt>
                <c:pt idx="59">
                  <c:v>43182</c:v>
                </c:pt>
                <c:pt idx="60">
                  <c:v>43185</c:v>
                </c:pt>
                <c:pt idx="61">
                  <c:v>43186</c:v>
                </c:pt>
                <c:pt idx="62">
                  <c:v>43187</c:v>
                </c:pt>
                <c:pt idx="63">
                  <c:v>43188</c:v>
                </c:pt>
                <c:pt idx="64">
                  <c:v>43189</c:v>
                </c:pt>
                <c:pt idx="65">
                  <c:v>43192</c:v>
                </c:pt>
                <c:pt idx="66">
                  <c:v>43193</c:v>
                </c:pt>
                <c:pt idx="67">
                  <c:v>43194</c:v>
                </c:pt>
                <c:pt idx="68">
                  <c:v>43195</c:v>
                </c:pt>
                <c:pt idx="69">
                  <c:v>43196</c:v>
                </c:pt>
                <c:pt idx="70">
                  <c:v>43199</c:v>
                </c:pt>
                <c:pt idx="71">
                  <c:v>43200</c:v>
                </c:pt>
                <c:pt idx="72">
                  <c:v>43201</c:v>
                </c:pt>
                <c:pt idx="73">
                  <c:v>43202</c:v>
                </c:pt>
                <c:pt idx="74">
                  <c:v>43203</c:v>
                </c:pt>
                <c:pt idx="75">
                  <c:v>43206</c:v>
                </c:pt>
                <c:pt idx="76">
                  <c:v>43207</c:v>
                </c:pt>
                <c:pt idx="77">
                  <c:v>43208</c:v>
                </c:pt>
                <c:pt idx="78">
                  <c:v>43209</c:v>
                </c:pt>
                <c:pt idx="79">
                  <c:v>43210</c:v>
                </c:pt>
                <c:pt idx="80">
                  <c:v>43213</c:v>
                </c:pt>
                <c:pt idx="81">
                  <c:v>43214</c:v>
                </c:pt>
                <c:pt idx="82">
                  <c:v>43215</c:v>
                </c:pt>
                <c:pt idx="83">
                  <c:v>43216</c:v>
                </c:pt>
                <c:pt idx="84">
                  <c:v>43217</c:v>
                </c:pt>
                <c:pt idx="85">
                  <c:v>43220</c:v>
                </c:pt>
                <c:pt idx="86">
                  <c:v>43221</c:v>
                </c:pt>
                <c:pt idx="87">
                  <c:v>43222</c:v>
                </c:pt>
                <c:pt idx="88">
                  <c:v>43223</c:v>
                </c:pt>
                <c:pt idx="89">
                  <c:v>43224</c:v>
                </c:pt>
                <c:pt idx="90">
                  <c:v>43227</c:v>
                </c:pt>
                <c:pt idx="91">
                  <c:v>43228</c:v>
                </c:pt>
                <c:pt idx="92">
                  <c:v>43229</c:v>
                </c:pt>
                <c:pt idx="93">
                  <c:v>43230</c:v>
                </c:pt>
                <c:pt idx="94">
                  <c:v>43231</c:v>
                </c:pt>
                <c:pt idx="95">
                  <c:v>43234</c:v>
                </c:pt>
                <c:pt idx="96">
                  <c:v>43235</c:v>
                </c:pt>
                <c:pt idx="97">
                  <c:v>43236</c:v>
                </c:pt>
                <c:pt idx="98">
                  <c:v>43237</c:v>
                </c:pt>
                <c:pt idx="99">
                  <c:v>43238</c:v>
                </c:pt>
                <c:pt idx="100">
                  <c:v>43241</c:v>
                </c:pt>
                <c:pt idx="101">
                  <c:v>43242</c:v>
                </c:pt>
                <c:pt idx="102">
                  <c:v>43243</c:v>
                </c:pt>
                <c:pt idx="103">
                  <c:v>43244</c:v>
                </c:pt>
                <c:pt idx="104">
                  <c:v>43245</c:v>
                </c:pt>
                <c:pt idx="105">
                  <c:v>43248</c:v>
                </c:pt>
                <c:pt idx="106">
                  <c:v>43249</c:v>
                </c:pt>
                <c:pt idx="107">
                  <c:v>43250</c:v>
                </c:pt>
                <c:pt idx="108">
                  <c:v>43251</c:v>
                </c:pt>
                <c:pt idx="109">
                  <c:v>43252</c:v>
                </c:pt>
                <c:pt idx="110">
                  <c:v>43255</c:v>
                </c:pt>
                <c:pt idx="111">
                  <c:v>43256</c:v>
                </c:pt>
                <c:pt idx="112">
                  <c:v>43257</c:v>
                </c:pt>
                <c:pt idx="113">
                  <c:v>43258</c:v>
                </c:pt>
                <c:pt idx="114">
                  <c:v>43259</c:v>
                </c:pt>
                <c:pt idx="115">
                  <c:v>43262</c:v>
                </c:pt>
                <c:pt idx="116">
                  <c:v>43263</c:v>
                </c:pt>
                <c:pt idx="117">
                  <c:v>43264</c:v>
                </c:pt>
                <c:pt idx="118">
                  <c:v>43265</c:v>
                </c:pt>
                <c:pt idx="119">
                  <c:v>43266</c:v>
                </c:pt>
                <c:pt idx="120">
                  <c:v>43269</c:v>
                </c:pt>
                <c:pt idx="121">
                  <c:v>43270</c:v>
                </c:pt>
                <c:pt idx="122">
                  <c:v>43271</c:v>
                </c:pt>
                <c:pt idx="123">
                  <c:v>43272</c:v>
                </c:pt>
                <c:pt idx="124">
                  <c:v>43273</c:v>
                </c:pt>
                <c:pt idx="125">
                  <c:v>43276</c:v>
                </c:pt>
                <c:pt idx="126">
                  <c:v>43277</c:v>
                </c:pt>
                <c:pt idx="127">
                  <c:v>43278</c:v>
                </c:pt>
                <c:pt idx="128">
                  <c:v>43279</c:v>
                </c:pt>
                <c:pt idx="129">
                  <c:v>43280</c:v>
                </c:pt>
                <c:pt idx="130">
                  <c:v>43283</c:v>
                </c:pt>
                <c:pt idx="131">
                  <c:v>43284</c:v>
                </c:pt>
                <c:pt idx="132">
                  <c:v>43285</c:v>
                </c:pt>
                <c:pt idx="133">
                  <c:v>43286</c:v>
                </c:pt>
                <c:pt idx="134">
                  <c:v>43287</c:v>
                </c:pt>
                <c:pt idx="135">
                  <c:v>43290</c:v>
                </c:pt>
                <c:pt idx="136">
                  <c:v>43291</c:v>
                </c:pt>
                <c:pt idx="137">
                  <c:v>43292</c:v>
                </c:pt>
                <c:pt idx="138">
                  <c:v>43293</c:v>
                </c:pt>
                <c:pt idx="139">
                  <c:v>43294</c:v>
                </c:pt>
                <c:pt idx="140">
                  <c:v>43297</c:v>
                </c:pt>
                <c:pt idx="141">
                  <c:v>43298</c:v>
                </c:pt>
                <c:pt idx="142">
                  <c:v>43299</c:v>
                </c:pt>
                <c:pt idx="143">
                  <c:v>43300</c:v>
                </c:pt>
                <c:pt idx="144">
                  <c:v>43301</c:v>
                </c:pt>
                <c:pt idx="145">
                  <c:v>43304</c:v>
                </c:pt>
                <c:pt idx="146">
                  <c:v>43305</c:v>
                </c:pt>
                <c:pt idx="147">
                  <c:v>43306</c:v>
                </c:pt>
                <c:pt idx="148">
                  <c:v>43307</c:v>
                </c:pt>
                <c:pt idx="149">
                  <c:v>43308</c:v>
                </c:pt>
                <c:pt idx="150">
                  <c:v>43311</c:v>
                </c:pt>
                <c:pt idx="151">
                  <c:v>43312</c:v>
                </c:pt>
                <c:pt idx="152">
                  <c:v>43313</c:v>
                </c:pt>
                <c:pt idx="153">
                  <c:v>43314</c:v>
                </c:pt>
                <c:pt idx="154">
                  <c:v>43315</c:v>
                </c:pt>
                <c:pt idx="155">
                  <c:v>43318</c:v>
                </c:pt>
                <c:pt idx="156">
                  <c:v>43319</c:v>
                </c:pt>
                <c:pt idx="157">
                  <c:v>43320</c:v>
                </c:pt>
                <c:pt idx="158">
                  <c:v>43321</c:v>
                </c:pt>
                <c:pt idx="159">
                  <c:v>43322</c:v>
                </c:pt>
                <c:pt idx="160">
                  <c:v>43325</c:v>
                </c:pt>
                <c:pt idx="161">
                  <c:v>43326</c:v>
                </c:pt>
                <c:pt idx="162">
                  <c:v>43327</c:v>
                </c:pt>
                <c:pt idx="163">
                  <c:v>43328</c:v>
                </c:pt>
                <c:pt idx="164">
                  <c:v>43329</c:v>
                </c:pt>
                <c:pt idx="165">
                  <c:v>43332</c:v>
                </c:pt>
                <c:pt idx="166">
                  <c:v>43333</c:v>
                </c:pt>
                <c:pt idx="167">
                  <c:v>43334</c:v>
                </c:pt>
                <c:pt idx="168">
                  <c:v>43335</c:v>
                </c:pt>
                <c:pt idx="169">
                  <c:v>43336</c:v>
                </c:pt>
                <c:pt idx="170">
                  <c:v>43339</c:v>
                </c:pt>
                <c:pt idx="171">
                  <c:v>43340</c:v>
                </c:pt>
                <c:pt idx="172">
                  <c:v>43341</c:v>
                </c:pt>
                <c:pt idx="173">
                  <c:v>43342</c:v>
                </c:pt>
                <c:pt idx="174">
                  <c:v>43343</c:v>
                </c:pt>
                <c:pt idx="175">
                  <c:v>43346</c:v>
                </c:pt>
                <c:pt idx="176">
                  <c:v>43347</c:v>
                </c:pt>
                <c:pt idx="177">
                  <c:v>43348</c:v>
                </c:pt>
                <c:pt idx="178">
                  <c:v>43349</c:v>
                </c:pt>
                <c:pt idx="179">
                  <c:v>43350</c:v>
                </c:pt>
                <c:pt idx="180">
                  <c:v>43353</c:v>
                </c:pt>
                <c:pt idx="181">
                  <c:v>43354</c:v>
                </c:pt>
                <c:pt idx="182">
                  <c:v>43355</c:v>
                </c:pt>
                <c:pt idx="183">
                  <c:v>43356</c:v>
                </c:pt>
                <c:pt idx="184">
                  <c:v>43357</c:v>
                </c:pt>
                <c:pt idx="185">
                  <c:v>43360</c:v>
                </c:pt>
                <c:pt idx="186">
                  <c:v>43361</c:v>
                </c:pt>
                <c:pt idx="187">
                  <c:v>43362</c:v>
                </c:pt>
                <c:pt idx="188">
                  <c:v>43363</c:v>
                </c:pt>
                <c:pt idx="189">
                  <c:v>43364</c:v>
                </c:pt>
                <c:pt idx="190">
                  <c:v>43367</c:v>
                </c:pt>
                <c:pt idx="191">
                  <c:v>43368</c:v>
                </c:pt>
                <c:pt idx="192">
                  <c:v>43369</c:v>
                </c:pt>
                <c:pt idx="193">
                  <c:v>43370</c:v>
                </c:pt>
                <c:pt idx="194">
                  <c:v>43371</c:v>
                </c:pt>
                <c:pt idx="195">
                  <c:v>43374</c:v>
                </c:pt>
                <c:pt idx="196">
                  <c:v>43375</c:v>
                </c:pt>
                <c:pt idx="197">
                  <c:v>43376</c:v>
                </c:pt>
                <c:pt idx="198">
                  <c:v>43377</c:v>
                </c:pt>
                <c:pt idx="199">
                  <c:v>43378</c:v>
                </c:pt>
                <c:pt idx="200">
                  <c:v>43381</c:v>
                </c:pt>
                <c:pt idx="201">
                  <c:v>43382</c:v>
                </c:pt>
                <c:pt idx="202">
                  <c:v>43383</c:v>
                </c:pt>
                <c:pt idx="203">
                  <c:v>43384</c:v>
                </c:pt>
                <c:pt idx="204">
                  <c:v>43385</c:v>
                </c:pt>
                <c:pt idx="205">
                  <c:v>43388</c:v>
                </c:pt>
                <c:pt idx="206">
                  <c:v>43389</c:v>
                </c:pt>
                <c:pt idx="207">
                  <c:v>43390</c:v>
                </c:pt>
                <c:pt idx="208">
                  <c:v>43391</c:v>
                </c:pt>
                <c:pt idx="209">
                  <c:v>43392</c:v>
                </c:pt>
                <c:pt idx="210">
                  <c:v>43395</c:v>
                </c:pt>
                <c:pt idx="211">
                  <c:v>43396</c:v>
                </c:pt>
                <c:pt idx="212">
                  <c:v>43397</c:v>
                </c:pt>
                <c:pt idx="213">
                  <c:v>43398</c:v>
                </c:pt>
                <c:pt idx="214">
                  <c:v>43399</c:v>
                </c:pt>
                <c:pt idx="215">
                  <c:v>43402</c:v>
                </c:pt>
                <c:pt idx="216">
                  <c:v>43403</c:v>
                </c:pt>
                <c:pt idx="217">
                  <c:v>43404</c:v>
                </c:pt>
                <c:pt idx="218">
                  <c:v>43405</c:v>
                </c:pt>
                <c:pt idx="219">
                  <c:v>43406</c:v>
                </c:pt>
                <c:pt idx="220">
                  <c:v>43409</c:v>
                </c:pt>
                <c:pt idx="221">
                  <c:v>43410</c:v>
                </c:pt>
                <c:pt idx="222">
                  <c:v>43411</c:v>
                </c:pt>
                <c:pt idx="223">
                  <c:v>43412</c:v>
                </c:pt>
                <c:pt idx="224">
                  <c:v>43413</c:v>
                </c:pt>
                <c:pt idx="225">
                  <c:v>43416</c:v>
                </c:pt>
                <c:pt idx="226">
                  <c:v>43417</c:v>
                </c:pt>
                <c:pt idx="227">
                  <c:v>43418</c:v>
                </c:pt>
                <c:pt idx="228">
                  <c:v>43419</c:v>
                </c:pt>
                <c:pt idx="229">
                  <c:v>43420</c:v>
                </c:pt>
                <c:pt idx="230">
                  <c:v>43423</c:v>
                </c:pt>
                <c:pt idx="231">
                  <c:v>43424</c:v>
                </c:pt>
                <c:pt idx="232">
                  <c:v>43425</c:v>
                </c:pt>
                <c:pt idx="233">
                  <c:v>43426</c:v>
                </c:pt>
                <c:pt idx="234">
                  <c:v>43427</c:v>
                </c:pt>
                <c:pt idx="235">
                  <c:v>43430</c:v>
                </c:pt>
                <c:pt idx="236">
                  <c:v>43431</c:v>
                </c:pt>
                <c:pt idx="237">
                  <c:v>43432</c:v>
                </c:pt>
                <c:pt idx="238">
                  <c:v>43433</c:v>
                </c:pt>
                <c:pt idx="239">
                  <c:v>43434</c:v>
                </c:pt>
                <c:pt idx="240">
                  <c:v>43437</c:v>
                </c:pt>
                <c:pt idx="241">
                  <c:v>43438</c:v>
                </c:pt>
                <c:pt idx="242">
                  <c:v>43439</c:v>
                </c:pt>
                <c:pt idx="243">
                  <c:v>43440</c:v>
                </c:pt>
                <c:pt idx="244">
                  <c:v>43441</c:v>
                </c:pt>
                <c:pt idx="245">
                  <c:v>43444</c:v>
                </c:pt>
                <c:pt idx="246">
                  <c:v>43445</c:v>
                </c:pt>
                <c:pt idx="247">
                  <c:v>43446</c:v>
                </c:pt>
                <c:pt idx="248">
                  <c:v>43447</c:v>
                </c:pt>
                <c:pt idx="249">
                  <c:v>43448</c:v>
                </c:pt>
                <c:pt idx="250">
                  <c:v>43451</c:v>
                </c:pt>
                <c:pt idx="251">
                  <c:v>43452</c:v>
                </c:pt>
                <c:pt idx="252">
                  <c:v>43453</c:v>
                </c:pt>
                <c:pt idx="253">
                  <c:v>43454</c:v>
                </c:pt>
                <c:pt idx="254">
                  <c:v>43455</c:v>
                </c:pt>
                <c:pt idx="255">
                  <c:v>43458</c:v>
                </c:pt>
                <c:pt idx="256">
                  <c:v>43459</c:v>
                </c:pt>
                <c:pt idx="257">
                  <c:v>43460</c:v>
                </c:pt>
                <c:pt idx="258">
                  <c:v>43461</c:v>
                </c:pt>
                <c:pt idx="259">
                  <c:v>43462</c:v>
                </c:pt>
                <c:pt idx="260">
                  <c:v>43465</c:v>
                </c:pt>
                <c:pt idx="261">
                  <c:v>43466</c:v>
                </c:pt>
                <c:pt idx="262">
                  <c:v>43467</c:v>
                </c:pt>
                <c:pt idx="263">
                  <c:v>43468</c:v>
                </c:pt>
                <c:pt idx="264">
                  <c:v>43469</c:v>
                </c:pt>
                <c:pt idx="265">
                  <c:v>43472</c:v>
                </c:pt>
                <c:pt idx="266">
                  <c:v>43473</c:v>
                </c:pt>
                <c:pt idx="267">
                  <c:v>43474</c:v>
                </c:pt>
                <c:pt idx="268">
                  <c:v>43475</c:v>
                </c:pt>
                <c:pt idx="269">
                  <c:v>43476</c:v>
                </c:pt>
                <c:pt idx="270">
                  <c:v>43479</c:v>
                </c:pt>
                <c:pt idx="271">
                  <c:v>43480</c:v>
                </c:pt>
                <c:pt idx="272">
                  <c:v>43481</c:v>
                </c:pt>
                <c:pt idx="273">
                  <c:v>43482</c:v>
                </c:pt>
                <c:pt idx="274">
                  <c:v>43483</c:v>
                </c:pt>
                <c:pt idx="275">
                  <c:v>43486</c:v>
                </c:pt>
                <c:pt idx="276">
                  <c:v>43487</c:v>
                </c:pt>
                <c:pt idx="277">
                  <c:v>43488</c:v>
                </c:pt>
                <c:pt idx="278">
                  <c:v>43489</c:v>
                </c:pt>
                <c:pt idx="279">
                  <c:v>43490</c:v>
                </c:pt>
                <c:pt idx="280">
                  <c:v>43493</c:v>
                </c:pt>
                <c:pt idx="281">
                  <c:v>43494</c:v>
                </c:pt>
                <c:pt idx="282">
                  <c:v>43495</c:v>
                </c:pt>
                <c:pt idx="283">
                  <c:v>43496</c:v>
                </c:pt>
                <c:pt idx="284">
                  <c:v>43497</c:v>
                </c:pt>
                <c:pt idx="285">
                  <c:v>43500</c:v>
                </c:pt>
                <c:pt idx="286">
                  <c:v>43501</c:v>
                </c:pt>
                <c:pt idx="287">
                  <c:v>43502</c:v>
                </c:pt>
                <c:pt idx="288">
                  <c:v>43503</c:v>
                </c:pt>
                <c:pt idx="289">
                  <c:v>43504</c:v>
                </c:pt>
                <c:pt idx="290">
                  <c:v>43507</c:v>
                </c:pt>
                <c:pt idx="291">
                  <c:v>43508</c:v>
                </c:pt>
                <c:pt idx="292">
                  <c:v>43509</c:v>
                </c:pt>
                <c:pt idx="293">
                  <c:v>43510</c:v>
                </c:pt>
                <c:pt idx="294">
                  <c:v>43511</c:v>
                </c:pt>
                <c:pt idx="295">
                  <c:v>43514</c:v>
                </c:pt>
                <c:pt idx="296">
                  <c:v>43515</c:v>
                </c:pt>
                <c:pt idx="297">
                  <c:v>43516</c:v>
                </c:pt>
                <c:pt idx="298">
                  <c:v>43517</c:v>
                </c:pt>
                <c:pt idx="299">
                  <c:v>43518</c:v>
                </c:pt>
                <c:pt idx="300">
                  <c:v>43521</c:v>
                </c:pt>
                <c:pt idx="301">
                  <c:v>43522</c:v>
                </c:pt>
                <c:pt idx="302">
                  <c:v>43523</c:v>
                </c:pt>
                <c:pt idx="303">
                  <c:v>43524</c:v>
                </c:pt>
                <c:pt idx="304">
                  <c:v>43525</c:v>
                </c:pt>
                <c:pt idx="305">
                  <c:v>43528</c:v>
                </c:pt>
                <c:pt idx="306">
                  <c:v>43529</c:v>
                </c:pt>
                <c:pt idx="307">
                  <c:v>43530</c:v>
                </c:pt>
                <c:pt idx="308">
                  <c:v>43531</c:v>
                </c:pt>
                <c:pt idx="309">
                  <c:v>43532</c:v>
                </c:pt>
                <c:pt idx="310">
                  <c:v>43535</c:v>
                </c:pt>
                <c:pt idx="311">
                  <c:v>43536</c:v>
                </c:pt>
                <c:pt idx="312">
                  <c:v>43537</c:v>
                </c:pt>
                <c:pt idx="313">
                  <c:v>43538</c:v>
                </c:pt>
                <c:pt idx="314">
                  <c:v>43539</c:v>
                </c:pt>
                <c:pt idx="315">
                  <c:v>43542</c:v>
                </c:pt>
                <c:pt idx="316">
                  <c:v>43543</c:v>
                </c:pt>
                <c:pt idx="317">
                  <c:v>43544</c:v>
                </c:pt>
                <c:pt idx="318">
                  <c:v>43545</c:v>
                </c:pt>
                <c:pt idx="319">
                  <c:v>43546</c:v>
                </c:pt>
                <c:pt idx="320">
                  <c:v>43549</c:v>
                </c:pt>
                <c:pt idx="321">
                  <c:v>43550</c:v>
                </c:pt>
                <c:pt idx="322">
                  <c:v>43551</c:v>
                </c:pt>
                <c:pt idx="323">
                  <c:v>43552</c:v>
                </c:pt>
                <c:pt idx="324">
                  <c:v>43553</c:v>
                </c:pt>
                <c:pt idx="325">
                  <c:v>43556</c:v>
                </c:pt>
                <c:pt idx="326">
                  <c:v>43557</c:v>
                </c:pt>
                <c:pt idx="327">
                  <c:v>43558</c:v>
                </c:pt>
                <c:pt idx="328">
                  <c:v>43559</c:v>
                </c:pt>
                <c:pt idx="329">
                  <c:v>43560</c:v>
                </c:pt>
                <c:pt idx="330">
                  <c:v>43563</c:v>
                </c:pt>
                <c:pt idx="331">
                  <c:v>43564</c:v>
                </c:pt>
                <c:pt idx="332">
                  <c:v>43565</c:v>
                </c:pt>
                <c:pt idx="333">
                  <c:v>43566</c:v>
                </c:pt>
                <c:pt idx="334">
                  <c:v>43567</c:v>
                </c:pt>
                <c:pt idx="335">
                  <c:v>43570</c:v>
                </c:pt>
                <c:pt idx="336">
                  <c:v>43571</c:v>
                </c:pt>
                <c:pt idx="337">
                  <c:v>43572</c:v>
                </c:pt>
                <c:pt idx="338">
                  <c:v>43573</c:v>
                </c:pt>
                <c:pt idx="339">
                  <c:v>43574</c:v>
                </c:pt>
                <c:pt idx="340">
                  <c:v>43577</c:v>
                </c:pt>
                <c:pt idx="341">
                  <c:v>43578</c:v>
                </c:pt>
                <c:pt idx="342">
                  <c:v>43579</c:v>
                </c:pt>
                <c:pt idx="343">
                  <c:v>43580</c:v>
                </c:pt>
                <c:pt idx="344">
                  <c:v>43581</c:v>
                </c:pt>
                <c:pt idx="345">
                  <c:v>43584</c:v>
                </c:pt>
                <c:pt idx="346">
                  <c:v>43585</c:v>
                </c:pt>
                <c:pt idx="347">
                  <c:v>43586</c:v>
                </c:pt>
                <c:pt idx="348">
                  <c:v>43587</c:v>
                </c:pt>
                <c:pt idx="349">
                  <c:v>43588</c:v>
                </c:pt>
                <c:pt idx="350">
                  <c:v>43591</c:v>
                </c:pt>
                <c:pt idx="351">
                  <c:v>43592</c:v>
                </c:pt>
                <c:pt idx="352">
                  <c:v>43593</c:v>
                </c:pt>
                <c:pt idx="353">
                  <c:v>43594</c:v>
                </c:pt>
                <c:pt idx="354">
                  <c:v>43595</c:v>
                </c:pt>
                <c:pt idx="355">
                  <c:v>43598</c:v>
                </c:pt>
                <c:pt idx="356">
                  <c:v>43599</c:v>
                </c:pt>
                <c:pt idx="357">
                  <c:v>43600</c:v>
                </c:pt>
                <c:pt idx="358">
                  <c:v>43601</c:v>
                </c:pt>
                <c:pt idx="359">
                  <c:v>43602</c:v>
                </c:pt>
                <c:pt idx="360">
                  <c:v>43605</c:v>
                </c:pt>
                <c:pt idx="361">
                  <c:v>43606</c:v>
                </c:pt>
                <c:pt idx="362">
                  <c:v>43607</c:v>
                </c:pt>
                <c:pt idx="363">
                  <c:v>43608</c:v>
                </c:pt>
                <c:pt idx="364">
                  <c:v>43609</c:v>
                </c:pt>
                <c:pt idx="365">
                  <c:v>43612</c:v>
                </c:pt>
                <c:pt idx="366">
                  <c:v>43613</c:v>
                </c:pt>
                <c:pt idx="367">
                  <c:v>43614</c:v>
                </c:pt>
                <c:pt idx="368">
                  <c:v>43615</c:v>
                </c:pt>
                <c:pt idx="369">
                  <c:v>43616</c:v>
                </c:pt>
                <c:pt idx="370">
                  <c:v>43619</c:v>
                </c:pt>
                <c:pt idx="371">
                  <c:v>43620</c:v>
                </c:pt>
                <c:pt idx="372">
                  <c:v>43621</c:v>
                </c:pt>
                <c:pt idx="373">
                  <c:v>43622</c:v>
                </c:pt>
                <c:pt idx="374">
                  <c:v>43623</c:v>
                </c:pt>
                <c:pt idx="375">
                  <c:v>43626</c:v>
                </c:pt>
                <c:pt idx="376">
                  <c:v>43627</c:v>
                </c:pt>
                <c:pt idx="377">
                  <c:v>43628</c:v>
                </c:pt>
                <c:pt idx="378">
                  <c:v>43629</c:v>
                </c:pt>
                <c:pt idx="379">
                  <c:v>43630</c:v>
                </c:pt>
                <c:pt idx="380">
                  <c:v>43633</c:v>
                </c:pt>
                <c:pt idx="381">
                  <c:v>43634</c:v>
                </c:pt>
                <c:pt idx="382">
                  <c:v>43635</c:v>
                </c:pt>
                <c:pt idx="383">
                  <c:v>43636</c:v>
                </c:pt>
                <c:pt idx="384">
                  <c:v>43637</c:v>
                </c:pt>
                <c:pt idx="385">
                  <c:v>43640</c:v>
                </c:pt>
                <c:pt idx="386">
                  <c:v>43641</c:v>
                </c:pt>
                <c:pt idx="387">
                  <c:v>43642</c:v>
                </c:pt>
                <c:pt idx="388">
                  <c:v>43643</c:v>
                </c:pt>
                <c:pt idx="389">
                  <c:v>43644</c:v>
                </c:pt>
                <c:pt idx="390">
                  <c:v>43647</c:v>
                </c:pt>
                <c:pt idx="391">
                  <c:v>43648</c:v>
                </c:pt>
                <c:pt idx="392">
                  <c:v>43649</c:v>
                </c:pt>
                <c:pt idx="393">
                  <c:v>43650</c:v>
                </c:pt>
                <c:pt idx="394">
                  <c:v>43651</c:v>
                </c:pt>
                <c:pt idx="395">
                  <c:v>43654</c:v>
                </c:pt>
                <c:pt idx="396">
                  <c:v>43655</c:v>
                </c:pt>
                <c:pt idx="397">
                  <c:v>43656</c:v>
                </c:pt>
                <c:pt idx="398">
                  <c:v>43657</c:v>
                </c:pt>
                <c:pt idx="399">
                  <c:v>43658</c:v>
                </c:pt>
                <c:pt idx="400">
                  <c:v>43661</c:v>
                </c:pt>
                <c:pt idx="401">
                  <c:v>43662</c:v>
                </c:pt>
                <c:pt idx="402">
                  <c:v>43663</c:v>
                </c:pt>
                <c:pt idx="403">
                  <c:v>43664</c:v>
                </c:pt>
                <c:pt idx="404">
                  <c:v>43665</c:v>
                </c:pt>
                <c:pt idx="405">
                  <c:v>43668</c:v>
                </c:pt>
                <c:pt idx="406">
                  <c:v>43669</c:v>
                </c:pt>
                <c:pt idx="407">
                  <c:v>43670</c:v>
                </c:pt>
                <c:pt idx="408">
                  <c:v>43671</c:v>
                </c:pt>
                <c:pt idx="409">
                  <c:v>43672</c:v>
                </c:pt>
                <c:pt idx="410">
                  <c:v>43675</c:v>
                </c:pt>
                <c:pt idx="411">
                  <c:v>43676</c:v>
                </c:pt>
                <c:pt idx="412">
                  <c:v>43677</c:v>
                </c:pt>
                <c:pt idx="413">
                  <c:v>43678</c:v>
                </c:pt>
                <c:pt idx="414">
                  <c:v>43679</c:v>
                </c:pt>
                <c:pt idx="415">
                  <c:v>43682</c:v>
                </c:pt>
                <c:pt idx="416">
                  <c:v>43683</c:v>
                </c:pt>
                <c:pt idx="417">
                  <c:v>43684</c:v>
                </c:pt>
                <c:pt idx="418">
                  <c:v>43685</c:v>
                </c:pt>
                <c:pt idx="419">
                  <c:v>43686</c:v>
                </c:pt>
                <c:pt idx="420">
                  <c:v>43689</c:v>
                </c:pt>
                <c:pt idx="421">
                  <c:v>43690</c:v>
                </c:pt>
                <c:pt idx="422">
                  <c:v>43691</c:v>
                </c:pt>
                <c:pt idx="423">
                  <c:v>43692</c:v>
                </c:pt>
                <c:pt idx="424">
                  <c:v>43693</c:v>
                </c:pt>
                <c:pt idx="425">
                  <c:v>43696</c:v>
                </c:pt>
                <c:pt idx="426">
                  <c:v>43697</c:v>
                </c:pt>
                <c:pt idx="427">
                  <c:v>43698</c:v>
                </c:pt>
                <c:pt idx="428">
                  <c:v>43699</c:v>
                </c:pt>
                <c:pt idx="429">
                  <c:v>43700</c:v>
                </c:pt>
                <c:pt idx="430">
                  <c:v>43703</c:v>
                </c:pt>
                <c:pt idx="431">
                  <c:v>43704</c:v>
                </c:pt>
                <c:pt idx="432">
                  <c:v>43705</c:v>
                </c:pt>
                <c:pt idx="433">
                  <c:v>43706</c:v>
                </c:pt>
                <c:pt idx="434">
                  <c:v>43707</c:v>
                </c:pt>
                <c:pt idx="435">
                  <c:v>43710</c:v>
                </c:pt>
                <c:pt idx="436">
                  <c:v>43711</c:v>
                </c:pt>
                <c:pt idx="437">
                  <c:v>43712</c:v>
                </c:pt>
                <c:pt idx="438">
                  <c:v>43713</c:v>
                </c:pt>
                <c:pt idx="439">
                  <c:v>43714</c:v>
                </c:pt>
                <c:pt idx="440">
                  <c:v>43717</c:v>
                </c:pt>
                <c:pt idx="441">
                  <c:v>43718</c:v>
                </c:pt>
                <c:pt idx="442">
                  <c:v>43719</c:v>
                </c:pt>
                <c:pt idx="443">
                  <c:v>43720</c:v>
                </c:pt>
                <c:pt idx="444">
                  <c:v>43721</c:v>
                </c:pt>
                <c:pt idx="445">
                  <c:v>43724</c:v>
                </c:pt>
                <c:pt idx="446">
                  <c:v>43725</c:v>
                </c:pt>
                <c:pt idx="447">
                  <c:v>43726</c:v>
                </c:pt>
                <c:pt idx="448">
                  <c:v>43727</c:v>
                </c:pt>
                <c:pt idx="449">
                  <c:v>43728</c:v>
                </c:pt>
                <c:pt idx="450">
                  <c:v>43731</c:v>
                </c:pt>
                <c:pt idx="451">
                  <c:v>43732</c:v>
                </c:pt>
                <c:pt idx="452">
                  <c:v>43733</c:v>
                </c:pt>
                <c:pt idx="453">
                  <c:v>43734</c:v>
                </c:pt>
                <c:pt idx="454">
                  <c:v>43735</c:v>
                </c:pt>
                <c:pt idx="455">
                  <c:v>43738</c:v>
                </c:pt>
                <c:pt idx="456">
                  <c:v>43739</c:v>
                </c:pt>
                <c:pt idx="457">
                  <c:v>43740</c:v>
                </c:pt>
                <c:pt idx="458">
                  <c:v>43741</c:v>
                </c:pt>
                <c:pt idx="459">
                  <c:v>43742</c:v>
                </c:pt>
                <c:pt idx="460">
                  <c:v>43745</c:v>
                </c:pt>
                <c:pt idx="461">
                  <c:v>43746</c:v>
                </c:pt>
                <c:pt idx="462">
                  <c:v>43747</c:v>
                </c:pt>
                <c:pt idx="463">
                  <c:v>43748</c:v>
                </c:pt>
                <c:pt idx="464">
                  <c:v>43749</c:v>
                </c:pt>
                <c:pt idx="465">
                  <c:v>43752</c:v>
                </c:pt>
                <c:pt idx="466">
                  <c:v>43753</c:v>
                </c:pt>
                <c:pt idx="467">
                  <c:v>43754</c:v>
                </c:pt>
                <c:pt idx="468">
                  <c:v>43755</c:v>
                </c:pt>
                <c:pt idx="469">
                  <c:v>43756</c:v>
                </c:pt>
                <c:pt idx="470">
                  <c:v>43759</c:v>
                </c:pt>
                <c:pt idx="471">
                  <c:v>43760</c:v>
                </c:pt>
                <c:pt idx="472">
                  <c:v>43761</c:v>
                </c:pt>
                <c:pt idx="473">
                  <c:v>43762</c:v>
                </c:pt>
                <c:pt idx="474">
                  <c:v>43763</c:v>
                </c:pt>
                <c:pt idx="475">
                  <c:v>43766</c:v>
                </c:pt>
                <c:pt idx="476">
                  <c:v>43767</c:v>
                </c:pt>
                <c:pt idx="477">
                  <c:v>43768</c:v>
                </c:pt>
                <c:pt idx="478">
                  <c:v>43769</c:v>
                </c:pt>
                <c:pt idx="479">
                  <c:v>43770</c:v>
                </c:pt>
                <c:pt idx="480">
                  <c:v>43773</c:v>
                </c:pt>
                <c:pt idx="481">
                  <c:v>43774</c:v>
                </c:pt>
                <c:pt idx="482">
                  <c:v>43775</c:v>
                </c:pt>
                <c:pt idx="483">
                  <c:v>43776</c:v>
                </c:pt>
                <c:pt idx="484">
                  <c:v>43777</c:v>
                </c:pt>
                <c:pt idx="485">
                  <c:v>43780</c:v>
                </c:pt>
                <c:pt idx="486">
                  <c:v>43781</c:v>
                </c:pt>
                <c:pt idx="487">
                  <c:v>43782</c:v>
                </c:pt>
                <c:pt idx="488">
                  <c:v>43783</c:v>
                </c:pt>
                <c:pt idx="489">
                  <c:v>43784</c:v>
                </c:pt>
                <c:pt idx="490">
                  <c:v>43787</c:v>
                </c:pt>
                <c:pt idx="491">
                  <c:v>43788</c:v>
                </c:pt>
                <c:pt idx="492">
                  <c:v>43789</c:v>
                </c:pt>
                <c:pt idx="493">
                  <c:v>43790</c:v>
                </c:pt>
                <c:pt idx="494">
                  <c:v>43791</c:v>
                </c:pt>
                <c:pt idx="495">
                  <c:v>43794</c:v>
                </c:pt>
                <c:pt idx="496">
                  <c:v>43795</c:v>
                </c:pt>
                <c:pt idx="497">
                  <c:v>43796</c:v>
                </c:pt>
                <c:pt idx="498">
                  <c:v>43797</c:v>
                </c:pt>
                <c:pt idx="499">
                  <c:v>43798</c:v>
                </c:pt>
                <c:pt idx="500">
                  <c:v>43801</c:v>
                </c:pt>
                <c:pt idx="501">
                  <c:v>43802</c:v>
                </c:pt>
                <c:pt idx="502">
                  <c:v>43803</c:v>
                </c:pt>
                <c:pt idx="503">
                  <c:v>43804</c:v>
                </c:pt>
                <c:pt idx="504">
                  <c:v>43805</c:v>
                </c:pt>
                <c:pt idx="505">
                  <c:v>43808</c:v>
                </c:pt>
                <c:pt idx="506">
                  <c:v>43809</c:v>
                </c:pt>
                <c:pt idx="507">
                  <c:v>43810</c:v>
                </c:pt>
                <c:pt idx="508">
                  <c:v>43811</c:v>
                </c:pt>
                <c:pt idx="509">
                  <c:v>43812</c:v>
                </c:pt>
                <c:pt idx="510">
                  <c:v>43815</c:v>
                </c:pt>
                <c:pt idx="511">
                  <c:v>43816</c:v>
                </c:pt>
                <c:pt idx="512">
                  <c:v>43817</c:v>
                </c:pt>
                <c:pt idx="513">
                  <c:v>43818</c:v>
                </c:pt>
                <c:pt idx="514">
                  <c:v>43819</c:v>
                </c:pt>
                <c:pt idx="515">
                  <c:v>43822</c:v>
                </c:pt>
                <c:pt idx="516">
                  <c:v>43823</c:v>
                </c:pt>
                <c:pt idx="517">
                  <c:v>43824</c:v>
                </c:pt>
                <c:pt idx="518">
                  <c:v>43825</c:v>
                </c:pt>
                <c:pt idx="519">
                  <c:v>43826</c:v>
                </c:pt>
                <c:pt idx="520">
                  <c:v>43829</c:v>
                </c:pt>
                <c:pt idx="521">
                  <c:v>43830</c:v>
                </c:pt>
                <c:pt idx="522">
                  <c:v>43831</c:v>
                </c:pt>
                <c:pt idx="523">
                  <c:v>43832</c:v>
                </c:pt>
                <c:pt idx="524">
                  <c:v>43833</c:v>
                </c:pt>
                <c:pt idx="525">
                  <c:v>43836</c:v>
                </c:pt>
                <c:pt idx="526">
                  <c:v>43837</c:v>
                </c:pt>
                <c:pt idx="527">
                  <c:v>43838</c:v>
                </c:pt>
                <c:pt idx="528">
                  <c:v>43839</c:v>
                </c:pt>
                <c:pt idx="529">
                  <c:v>43840</c:v>
                </c:pt>
                <c:pt idx="530">
                  <c:v>43843</c:v>
                </c:pt>
                <c:pt idx="531">
                  <c:v>43844</c:v>
                </c:pt>
                <c:pt idx="532">
                  <c:v>43845</c:v>
                </c:pt>
                <c:pt idx="533">
                  <c:v>43846</c:v>
                </c:pt>
                <c:pt idx="534">
                  <c:v>43847</c:v>
                </c:pt>
                <c:pt idx="535">
                  <c:v>43850</c:v>
                </c:pt>
                <c:pt idx="536">
                  <c:v>43851</c:v>
                </c:pt>
                <c:pt idx="537">
                  <c:v>43852</c:v>
                </c:pt>
                <c:pt idx="538">
                  <c:v>43853</c:v>
                </c:pt>
                <c:pt idx="539">
                  <c:v>43854</c:v>
                </c:pt>
                <c:pt idx="540">
                  <c:v>43857</c:v>
                </c:pt>
                <c:pt idx="541">
                  <c:v>43858</c:v>
                </c:pt>
                <c:pt idx="542">
                  <c:v>43859</c:v>
                </c:pt>
                <c:pt idx="543">
                  <c:v>43860</c:v>
                </c:pt>
                <c:pt idx="544">
                  <c:v>43861</c:v>
                </c:pt>
                <c:pt idx="545">
                  <c:v>43864</c:v>
                </c:pt>
                <c:pt idx="546">
                  <c:v>43865</c:v>
                </c:pt>
                <c:pt idx="547">
                  <c:v>43866</c:v>
                </c:pt>
                <c:pt idx="548">
                  <c:v>43867</c:v>
                </c:pt>
                <c:pt idx="549">
                  <c:v>43868</c:v>
                </c:pt>
                <c:pt idx="550">
                  <c:v>43871</c:v>
                </c:pt>
                <c:pt idx="551">
                  <c:v>43872</c:v>
                </c:pt>
                <c:pt idx="552">
                  <c:v>43873</c:v>
                </c:pt>
                <c:pt idx="553">
                  <c:v>43874</c:v>
                </c:pt>
                <c:pt idx="554">
                  <c:v>43875</c:v>
                </c:pt>
                <c:pt idx="555">
                  <c:v>43878</c:v>
                </c:pt>
                <c:pt idx="556">
                  <c:v>43879</c:v>
                </c:pt>
                <c:pt idx="557">
                  <c:v>43880</c:v>
                </c:pt>
                <c:pt idx="558">
                  <c:v>43881</c:v>
                </c:pt>
                <c:pt idx="559">
                  <c:v>43882</c:v>
                </c:pt>
                <c:pt idx="560">
                  <c:v>43885</c:v>
                </c:pt>
                <c:pt idx="561">
                  <c:v>43886</c:v>
                </c:pt>
                <c:pt idx="562">
                  <c:v>43887</c:v>
                </c:pt>
                <c:pt idx="563">
                  <c:v>43888</c:v>
                </c:pt>
                <c:pt idx="564">
                  <c:v>43889</c:v>
                </c:pt>
                <c:pt idx="565">
                  <c:v>43892</c:v>
                </c:pt>
                <c:pt idx="566">
                  <c:v>43893</c:v>
                </c:pt>
                <c:pt idx="567">
                  <c:v>43894</c:v>
                </c:pt>
                <c:pt idx="568">
                  <c:v>43895</c:v>
                </c:pt>
                <c:pt idx="569">
                  <c:v>43896</c:v>
                </c:pt>
                <c:pt idx="570">
                  <c:v>43899</c:v>
                </c:pt>
                <c:pt idx="571">
                  <c:v>43900</c:v>
                </c:pt>
                <c:pt idx="572">
                  <c:v>43901</c:v>
                </c:pt>
                <c:pt idx="573">
                  <c:v>43902</c:v>
                </c:pt>
                <c:pt idx="574">
                  <c:v>43903</c:v>
                </c:pt>
                <c:pt idx="575">
                  <c:v>43906</c:v>
                </c:pt>
                <c:pt idx="576">
                  <c:v>43907</c:v>
                </c:pt>
                <c:pt idx="577">
                  <c:v>43908</c:v>
                </c:pt>
                <c:pt idx="578">
                  <c:v>43909</c:v>
                </c:pt>
                <c:pt idx="579">
                  <c:v>43910</c:v>
                </c:pt>
                <c:pt idx="580">
                  <c:v>43913</c:v>
                </c:pt>
                <c:pt idx="581">
                  <c:v>43914</c:v>
                </c:pt>
                <c:pt idx="582">
                  <c:v>43915</c:v>
                </c:pt>
                <c:pt idx="583">
                  <c:v>43916</c:v>
                </c:pt>
                <c:pt idx="584">
                  <c:v>43917</c:v>
                </c:pt>
                <c:pt idx="585">
                  <c:v>43920</c:v>
                </c:pt>
                <c:pt idx="586">
                  <c:v>43921</c:v>
                </c:pt>
                <c:pt idx="587">
                  <c:v>43922</c:v>
                </c:pt>
                <c:pt idx="588">
                  <c:v>43923</c:v>
                </c:pt>
                <c:pt idx="589">
                  <c:v>43924</c:v>
                </c:pt>
                <c:pt idx="590">
                  <c:v>43927</c:v>
                </c:pt>
                <c:pt idx="591">
                  <c:v>43928</c:v>
                </c:pt>
                <c:pt idx="592">
                  <c:v>43929</c:v>
                </c:pt>
                <c:pt idx="593">
                  <c:v>43930</c:v>
                </c:pt>
                <c:pt idx="594">
                  <c:v>43931</c:v>
                </c:pt>
                <c:pt idx="595">
                  <c:v>43934</c:v>
                </c:pt>
                <c:pt idx="596">
                  <c:v>43935</c:v>
                </c:pt>
                <c:pt idx="597">
                  <c:v>43936</c:v>
                </c:pt>
                <c:pt idx="598">
                  <c:v>43937</c:v>
                </c:pt>
                <c:pt idx="599">
                  <c:v>43938</c:v>
                </c:pt>
                <c:pt idx="600">
                  <c:v>43941</c:v>
                </c:pt>
                <c:pt idx="601">
                  <c:v>43942</c:v>
                </c:pt>
                <c:pt idx="602">
                  <c:v>43943</c:v>
                </c:pt>
                <c:pt idx="603">
                  <c:v>43944</c:v>
                </c:pt>
                <c:pt idx="604">
                  <c:v>43945</c:v>
                </c:pt>
                <c:pt idx="605">
                  <c:v>43948</c:v>
                </c:pt>
                <c:pt idx="606">
                  <c:v>43949</c:v>
                </c:pt>
                <c:pt idx="607">
                  <c:v>43950</c:v>
                </c:pt>
                <c:pt idx="608">
                  <c:v>43951</c:v>
                </c:pt>
                <c:pt idx="609">
                  <c:v>43952</c:v>
                </c:pt>
                <c:pt idx="610">
                  <c:v>43955</c:v>
                </c:pt>
                <c:pt idx="611">
                  <c:v>43956</c:v>
                </c:pt>
                <c:pt idx="612">
                  <c:v>43957</c:v>
                </c:pt>
                <c:pt idx="613">
                  <c:v>43958</c:v>
                </c:pt>
                <c:pt idx="614">
                  <c:v>43959</c:v>
                </c:pt>
                <c:pt idx="615">
                  <c:v>43962</c:v>
                </c:pt>
                <c:pt idx="616">
                  <c:v>43963</c:v>
                </c:pt>
                <c:pt idx="617">
                  <c:v>43964</c:v>
                </c:pt>
                <c:pt idx="618">
                  <c:v>43965</c:v>
                </c:pt>
                <c:pt idx="619">
                  <c:v>43966</c:v>
                </c:pt>
                <c:pt idx="620">
                  <c:v>43969</c:v>
                </c:pt>
                <c:pt idx="621">
                  <c:v>43970</c:v>
                </c:pt>
                <c:pt idx="622">
                  <c:v>43971</c:v>
                </c:pt>
                <c:pt idx="623">
                  <c:v>43972</c:v>
                </c:pt>
                <c:pt idx="624">
                  <c:v>43973</c:v>
                </c:pt>
                <c:pt idx="625">
                  <c:v>43976</c:v>
                </c:pt>
                <c:pt idx="626">
                  <c:v>43977</c:v>
                </c:pt>
                <c:pt idx="627">
                  <c:v>43978</c:v>
                </c:pt>
                <c:pt idx="628">
                  <c:v>43979</c:v>
                </c:pt>
                <c:pt idx="629">
                  <c:v>43980</c:v>
                </c:pt>
                <c:pt idx="630">
                  <c:v>43983</c:v>
                </c:pt>
                <c:pt idx="631">
                  <c:v>43984</c:v>
                </c:pt>
                <c:pt idx="632">
                  <c:v>43985</c:v>
                </c:pt>
                <c:pt idx="633">
                  <c:v>43986</c:v>
                </c:pt>
                <c:pt idx="634">
                  <c:v>43987</c:v>
                </c:pt>
                <c:pt idx="635">
                  <c:v>43990</c:v>
                </c:pt>
                <c:pt idx="636">
                  <c:v>43991</c:v>
                </c:pt>
                <c:pt idx="637">
                  <c:v>43992</c:v>
                </c:pt>
                <c:pt idx="638">
                  <c:v>43993</c:v>
                </c:pt>
                <c:pt idx="639">
                  <c:v>43994</c:v>
                </c:pt>
                <c:pt idx="640">
                  <c:v>43997</c:v>
                </c:pt>
                <c:pt idx="641">
                  <c:v>43998</c:v>
                </c:pt>
                <c:pt idx="642">
                  <c:v>43999</c:v>
                </c:pt>
                <c:pt idx="643">
                  <c:v>44000</c:v>
                </c:pt>
                <c:pt idx="644">
                  <c:v>44001</c:v>
                </c:pt>
                <c:pt idx="645">
                  <c:v>44004</c:v>
                </c:pt>
                <c:pt idx="646">
                  <c:v>44005</c:v>
                </c:pt>
                <c:pt idx="647">
                  <c:v>44006</c:v>
                </c:pt>
                <c:pt idx="648">
                  <c:v>44007</c:v>
                </c:pt>
                <c:pt idx="649">
                  <c:v>44008</c:v>
                </c:pt>
                <c:pt idx="650">
                  <c:v>44011</c:v>
                </c:pt>
                <c:pt idx="651">
                  <c:v>44012</c:v>
                </c:pt>
                <c:pt idx="652">
                  <c:v>44013</c:v>
                </c:pt>
                <c:pt idx="653">
                  <c:v>44014</c:v>
                </c:pt>
                <c:pt idx="654">
                  <c:v>44015</c:v>
                </c:pt>
                <c:pt idx="655">
                  <c:v>44018</c:v>
                </c:pt>
                <c:pt idx="656">
                  <c:v>44019</c:v>
                </c:pt>
                <c:pt idx="657">
                  <c:v>44020</c:v>
                </c:pt>
                <c:pt idx="658">
                  <c:v>44021</c:v>
                </c:pt>
                <c:pt idx="659">
                  <c:v>44022</c:v>
                </c:pt>
                <c:pt idx="660">
                  <c:v>44025</c:v>
                </c:pt>
                <c:pt idx="661">
                  <c:v>44026</c:v>
                </c:pt>
                <c:pt idx="662">
                  <c:v>44027</c:v>
                </c:pt>
                <c:pt idx="663">
                  <c:v>44028</c:v>
                </c:pt>
                <c:pt idx="664">
                  <c:v>44029</c:v>
                </c:pt>
                <c:pt idx="665">
                  <c:v>44032</c:v>
                </c:pt>
                <c:pt idx="666">
                  <c:v>44033</c:v>
                </c:pt>
                <c:pt idx="667">
                  <c:v>44034</c:v>
                </c:pt>
                <c:pt idx="668">
                  <c:v>44035</c:v>
                </c:pt>
                <c:pt idx="669">
                  <c:v>44036</c:v>
                </c:pt>
                <c:pt idx="670">
                  <c:v>44039</c:v>
                </c:pt>
                <c:pt idx="671">
                  <c:v>44040</c:v>
                </c:pt>
                <c:pt idx="672">
                  <c:v>44041</c:v>
                </c:pt>
                <c:pt idx="673">
                  <c:v>44042</c:v>
                </c:pt>
                <c:pt idx="674">
                  <c:v>44043</c:v>
                </c:pt>
                <c:pt idx="675">
                  <c:v>44046</c:v>
                </c:pt>
                <c:pt idx="676">
                  <c:v>44047</c:v>
                </c:pt>
                <c:pt idx="677">
                  <c:v>44048</c:v>
                </c:pt>
                <c:pt idx="678">
                  <c:v>44049</c:v>
                </c:pt>
                <c:pt idx="679">
                  <c:v>44050</c:v>
                </c:pt>
                <c:pt idx="680">
                  <c:v>44053</c:v>
                </c:pt>
                <c:pt idx="681">
                  <c:v>44054</c:v>
                </c:pt>
                <c:pt idx="682">
                  <c:v>44055</c:v>
                </c:pt>
                <c:pt idx="683">
                  <c:v>44056</c:v>
                </c:pt>
                <c:pt idx="684">
                  <c:v>44057</c:v>
                </c:pt>
                <c:pt idx="685">
                  <c:v>44060</c:v>
                </c:pt>
                <c:pt idx="686">
                  <c:v>44061</c:v>
                </c:pt>
                <c:pt idx="687">
                  <c:v>44062</c:v>
                </c:pt>
                <c:pt idx="688">
                  <c:v>44063</c:v>
                </c:pt>
                <c:pt idx="689">
                  <c:v>44064</c:v>
                </c:pt>
                <c:pt idx="690">
                  <c:v>44067</c:v>
                </c:pt>
                <c:pt idx="691">
                  <c:v>44068</c:v>
                </c:pt>
                <c:pt idx="692">
                  <c:v>44069</c:v>
                </c:pt>
                <c:pt idx="693">
                  <c:v>44070</c:v>
                </c:pt>
                <c:pt idx="694">
                  <c:v>44071</c:v>
                </c:pt>
                <c:pt idx="695">
                  <c:v>44074</c:v>
                </c:pt>
                <c:pt idx="696">
                  <c:v>44075</c:v>
                </c:pt>
                <c:pt idx="697">
                  <c:v>44076</c:v>
                </c:pt>
                <c:pt idx="698">
                  <c:v>44077</c:v>
                </c:pt>
                <c:pt idx="699">
                  <c:v>44078</c:v>
                </c:pt>
                <c:pt idx="700">
                  <c:v>44081</c:v>
                </c:pt>
                <c:pt idx="701">
                  <c:v>44082</c:v>
                </c:pt>
                <c:pt idx="702">
                  <c:v>44083</c:v>
                </c:pt>
                <c:pt idx="703">
                  <c:v>44084</c:v>
                </c:pt>
                <c:pt idx="704">
                  <c:v>44085</c:v>
                </c:pt>
                <c:pt idx="705">
                  <c:v>44088</c:v>
                </c:pt>
                <c:pt idx="706">
                  <c:v>44089</c:v>
                </c:pt>
                <c:pt idx="707">
                  <c:v>44090</c:v>
                </c:pt>
                <c:pt idx="708">
                  <c:v>44091</c:v>
                </c:pt>
                <c:pt idx="709">
                  <c:v>44092</c:v>
                </c:pt>
                <c:pt idx="710">
                  <c:v>44095</c:v>
                </c:pt>
                <c:pt idx="711">
                  <c:v>44096</c:v>
                </c:pt>
                <c:pt idx="712">
                  <c:v>44097</c:v>
                </c:pt>
                <c:pt idx="713">
                  <c:v>44098</c:v>
                </c:pt>
                <c:pt idx="714">
                  <c:v>44099</c:v>
                </c:pt>
                <c:pt idx="715">
                  <c:v>44102</c:v>
                </c:pt>
                <c:pt idx="716">
                  <c:v>44103</c:v>
                </c:pt>
                <c:pt idx="717">
                  <c:v>44104</c:v>
                </c:pt>
                <c:pt idx="718">
                  <c:v>44105</c:v>
                </c:pt>
                <c:pt idx="719">
                  <c:v>44106</c:v>
                </c:pt>
                <c:pt idx="720">
                  <c:v>44109</c:v>
                </c:pt>
                <c:pt idx="721">
                  <c:v>44110</c:v>
                </c:pt>
                <c:pt idx="722">
                  <c:v>44111</c:v>
                </c:pt>
                <c:pt idx="723">
                  <c:v>44112</c:v>
                </c:pt>
                <c:pt idx="724">
                  <c:v>44113</c:v>
                </c:pt>
                <c:pt idx="725">
                  <c:v>44116</c:v>
                </c:pt>
                <c:pt idx="726">
                  <c:v>44117</c:v>
                </c:pt>
                <c:pt idx="727">
                  <c:v>44118</c:v>
                </c:pt>
                <c:pt idx="728">
                  <c:v>44119</c:v>
                </c:pt>
                <c:pt idx="729">
                  <c:v>44120</c:v>
                </c:pt>
                <c:pt idx="730">
                  <c:v>44123</c:v>
                </c:pt>
                <c:pt idx="731">
                  <c:v>44124</c:v>
                </c:pt>
                <c:pt idx="732">
                  <c:v>44125</c:v>
                </c:pt>
                <c:pt idx="733">
                  <c:v>44126</c:v>
                </c:pt>
                <c:pt idx="734">
                  <c:v>44127</c:v>
                </c:pt>
                <c:pt idx="735">
                  <c:v>44130</c:v>
                </c:pt>
                <c:pt idx="736">
                  <c:v>44131</c:v>
                </c:pt>
                <c:pt idx="737">
                  <c:v>44132</c:v>
                </c:pt>
                <c:pt idx="738">
                  <c:v>44133</c:v>
                </c:pt>
                <c:pt idx="739">
                  <c:v>44134</c:v>
                </c:pt>
                <c:pt idx="740">
                  <c:v>44137</c:v>
                </c:pt>
                <c:pt idx="741">
                  <c:v>44138</c:v>
                </c:pt>
                <c:pt idx="742">
                  <c:v>44139</c:v>
                </c:pt>
                <c:pt idx="743">
                  <c:v>44140</c:v>
                </c:pt>
                <c:pt idx="744">
                  <c:v>44141</c:v>
                </c:pt>
                <c:pt idx="745">
                  <c:v>44144</c:v>
                </c:pt>
                <c:pt idx="746">
                  <c:v>44145</c:v>
                </c:pt>
                <c:pt idx="747">
                  <c:v>44146</c:v>
                </c:pt>
                <c:pt idx="748">
                  <c:v>44147</c:v>
                </c:pt>
                <c:pt idx="749">
                  <c:v>44148</c:v>
                </c:pt>
                <c:pt idx="750">
                  <c:v>44151</c:v>
                </c:pt>
                <c:pt idx="751">
                  <c:v>44152</c:v>
                </c:pt>
                <c:pt idx="752">
                  <c:v>44153</c:v>
                </c:pt>
                <c:pt idx="753">
                  <c:v>44154</c:v>
                </c:pt>
                <c:pt idx="754">
                  <c:v>44155</c:v>
                </c:pt>
                <c:pt idx="755">
                  <c:v>44158</c:v>
                </c:pt>
                <c:pt idx="756">
                  <c:v>44159</c:v>
                </c:pt>
                <c:pt idx="757">
                  <c:v>44160</c:v>
                </c:pt>
                <c:pt idx="758">
                  <c:v>44161</c:v>
                </c:pt>
                <c:pt idx="759">
                  <c:v>44162</c:v>
                </c:pt>
                <c:pt idx="760">
                  <c:v>44165</c:v>
                </c:pt>
                <c:pt idx="761">
                  <c:v>44166</c:v>
                </c:pt>
                <c:pt idx="762">
                  <c:v>44167</c:v>
                </c:pt>
                <c:pt idx="763">
                  <c:v>44168</c:v>
                </c:pt>
                <c:pt idx="764">
                  <c:v>44169</c:v>
                </c:pt>
                <c:pt idx="765">
                  <c:v>44172</c:v>
                </c:pt>
                <c:pt idx="766">
                  <c:v>44173</c:v>
                </c:pt>
                <c:pt idx="767">
                  <c:v>44174</c:v>
                </c:pt>
                <c:pt idx="768">
                  <c:v>44175</c:v>
                </c:pt>
                <c:pt idx="769">
                  <c:v>44176</c:v>
                </c:pt>
                <c:pt idx="770">
                  <c:v>44179</c:v>
                </c:pt>
                <c:pt idx="771">
                  <c:v>44180</c:v>
                </c:pt>
                <c:pt idx="772">
                  <c:v>44181</c:v>
                </c:pt>
                <c:pt idx="773">
                  <c:v>44182</c:v>
                </c:pt>
                <c:pt idx="774">
                  <c:v>44183</c:v>
                </c:pt>
                <c:pt idx="775">
                  <c:v>44186</c:v>
                </c:pt>
                <c:pt idx="776">
                  <c:v>44187</c:v>
                </c:pt>
                <c:pt idx="777">
                  <c:v>44188</c:v>
                </c:pt>
                <c:pt idx="778">
                  <c:v>44189</c:v>
                </c:pt>
                <c:pt idx="779">
                  <c:v>44190</c:v>
                </c:pt>
                <c:pt idx="780">
                  <c:v>44193</c:v>
                </c:pt>
                <c:pt idx="781">
                  <c:v>44194</c:v>
                </c:pt>
                <c:pt idx="782">
                  <c:v>44195</c:v>
                </c:pt>
                <c:pt idx="783">
                  <c:v>44196</c:v>
                </c:pt>
                <c:pt idx="784">
                  <c:v>44197</c:v>
                </c:pt>
                <c:pt idx="785">
                  <c:v>44200</c:v>
                </c:pt>
                <c:pt idx="786">
                  <c:v>44201</c:v>
                </c:pt>
                <c:pt idx="787">
                  <c:v>44202</c:v>
                </c:pt>
                <c:pt idx="788">
                  <c:v>44203</c:v>
                </c:pt>
                <c:pt idx="789">
                  <c:v>44204</c:v>
                </c:pt>
                <c:pt idx="790">
                  <c:v>44207</c:v>
                </c:pt>
                <c:pt idx="791">
                  <c:v>44208</c:v>
                </c:pt>
                <c:pt idx="792">
                  <c:v>44209</c:v>
                </c:pt>
                <c:pt idx="793">
                  <c:v>44210</c:v>
                </c:pt>
                <c:pt idx="794">
                  <c:v>44211</c:v>
                </c:pt>
                <c:pt idx="795">
                  <c:v>44214</c:v>
                </c:pt>
                <c:pt idx="796">
                  <c:v>44215</c:v>
                </c:pt>
                <c:pt idx="797">
                  <c:v>44216</c:v>
                </c:pt>
                <c:pt idx="798">
                  <c:v>44217</c:v>
                </c:pt>
                <c:pt idx="799">
                  <c:v>44218</c:v>
                </c:pt>
                <c:pt idx="800">
                  <c:v>44221</c:v>
                </c:pt>
                <c:pt idx="801">
                  <c:v>44222</c:v>
                </c:pt>
                <c:pt idx="802">
                  <c:v>44223</c:v>
                </c:pt>
                <c:pt idx="803">
                  <c:v>44224</c:v>
                </c:pt>
                <c:pt idx="804">
                  <c:v>44225</c:v>
                </c:pt>
                <c:pt idx="805">
                  <c:v>44228</c:v>
                </c:pt>
                <c:pt idx="806">
                  <c:v>44229</c:v>
                </c:pt>
                <c:pt idx="807">
                  <c:v>44230</c:v>
                </c:pt>
                <c:pt idx="808">
                  <c:v>44231</c:v>
                </c:pt>
                <c:pt idx="809">
                  <c:v>44232</c:v>
                </c:pt>
                <c:pt idx="810">
                  <c:v>44235</c:v>
                </c:pt>
                <c:pt idx="811">
                  <c:v>44236</c:v>
                </c:pt>
                <c:pt idx="812">
                  <c:v>44237</c:v>
                </c:pt>
                <c:pt idx="813">
                  <c:v>44238</c:v>
                </c:pt>
                <c:pt idx="814">
                  <c:v>44239</c:v>
                </c:pt>
                <c:pt idx="815">
                  <c:v>44242</c:v>
                </c:pt>
                <c:pt idx="816">
                  <c:v>44243</c:v>
                </c:pt>
                <c:pt idx="817">
                  <c:v>44244</c:v>
                </c:pt>
                <c:pt idx="818">
                  <c:v>44245</c:v>
                </c:pt>
                <c:pt idx="819">
                  <c:v>44246</c:v>
                </c:pt>
                <c:pt idx="820">
                  <c:v>44249</c:v>
                </c:pt>
                <c:pt idx="821">
                  <c:v>44250</c:v>
                </c:pt>
                <c:pt idx="822">
                  <c:v>44251</c:v>
                </c:pt>
                <c:pt idx="823">
                  <c:v>44252</c:v>
                </c:pt>
                <c:pt idx="824">
                  <c:v>44253</c:v>
                </c:pt>
                <c:pt idx="825">
                  <c:v>44256</c:v>
                </c:pt>
                <c:pt idx="826">
                  <c:v>44257</c:v>
                </c:pt>
                <c:pt idx="827">
                  <c:v>44258</c:v>
                </c:pt>
                <c:pt idx="828">
                  <c:v>44259</c:v>
                </c:pt>
                <c:pt idx="829">
                  <c:v>44260</c:v>
                </c:pt>
                <c:pt idx="830">
                  <c:v>44263</c:v>
                </c:pt>
                <c:pt idx="831">
                  <c:v>44264</c:v>
                </c:pt>
                <c:pt idx="832">
                  <c:v>44265</c:v>
                </c:pt>
                <c:pt idx="833">
                  <c:v>44266</c:v>
                </c:pt>
                <c:pt idx="834">
                  <c:v>44267</c:v>
                </c:pt>
                <c:pt idx="835">
                  <c:v>44270</c:v>
                </c:pt>
                <c:pt idx="836">
                  <c:v>44271</c:v>
                </c:pt>
                <c:pt idx="837">
                  <c:v>44272</c:v>
                </c:pt>
                <c:pt idx="838">
                  <c:v>44273</c:v>
                </c:pt>
                <c:pt idx="839">
                  <c:v>44274</c:v>
                </c:pt>
                <c:pt idx="840">
                  <c:v>44277</c:v>
                </c:pt>
                <c:pt idx="841">
                  <c:v>44278</c:v>
                </c:pt>
                <c:pt idx="842">
                  <c:v>44279</c:v>
                </c:pt>
                <c:pt idx="843">
                  <c:v>44280</c:v>
                </c:pt>
                <c:pt idx="844">
                  <c:v>44281</c:v>
                </c:pt>
                <c:pt idx="845">
                  <c:v>44284</c:v>
                </c:pt>
                <c:pt idx="846">
                  <c:v>44285</c:v>
                </c:pt>
                <c:pt idx="847">
                  <c:v>44286</c:v>
                </c:pt>
                <c:pt idx="848">
                  <c:v>44287</c:v>
                </c:pt>
                <c:pt idx="849">
                  <c:v>44288</c:v>
                </c:pt>
                <c:pt idx="850">
                  <c:v>44291</c:v>
                </c:pt>
                <c:pt idx="851">
                  <c:v>44292</c:v>
                </c:pt>
                <c:pt idx="852">
                  <c:v>44293</c:v>
                </c:pt>
                <c:pt idx="853">
                  <c:v>44294</c:v>
                </c:pt>
                <c:pt idx="854">
                  <c:v>44295</c:v>
                </c:pt>
                <c:pt idx="855">
                  <c:v>44298</c:v>
                </c:pt>
                <c:pt idx="856">
                  <c:v>44299</c:v>
                </c:pt>
                <c:pt idx="857">
                  <c:v>44300</c:v>
                </c:pt>
                <c:pt idx="858">
                  <c:v>44301</c:v>
                </c:pt>
                <c:pt idx="859">
                  <c:v>44302</c:v>
                </c:pt>
                <c:pt idx="860">
                  <c:v>44305</c:v>
                </c:pt>
                <c:pt idx="861">
                  <c:v>44306</c:v>
                </c:pt>
                <c:pt idx="862">
                  <c:v>44307</c:v>
                </c:pt>
                <c:pt idx="863">
                  <c:v>44308</c:v>
                </c:pt>
                <c:pt idx="864">
                  <c:v>44309</c:v>
                </c:pt>
                <c:pt idx="865">
                  <c:v>44312</c:v>
                </c:pt>
                <c:pt idx="866">
                  <c:v>44313</c:v>
                </c:pt>
                <c:pt idx="867">
                  <c:v>44314</c:v>
                </c:pt>
                <c:pt idx="868">
                  <c:v>44315</c:v>
                </c:pt>
                <c:pt idx="869">
                  <c:v>44316</c:v>
                </c:pt>
                <c:pt idx="870">
                  <c:v>44319</c:v>
                </c:pt>
                <c:pt idx="871">
                  <c:v>44320</c:v>
                </c:pt>
                <c:pt idx="872">
                  <c:v>44321</c:v>
                </c:pt>
                <c:pt idx="873">
                  <c:v>44322</c:v>
                </c:pt>
                <c:pt idx="874">
                  <c:v>44323</c:v>
                </c:pt>
                <c:pt idx="875">
                  <c:v>44326</c:v>
                </c:pt>
                <c:pt idx="876">
                  <c:v>44327</c:v>
                </c:pt>
                <c:pt idx="877">
                  <c:v>44328</c:v>
                </c:pt>
                <c:pt idx="878">
                  <c:v>44329</c:v>
                </c:pt>
                <c:pt idx="879">
                  <c:v>44330</c:v>
                </c:pt>
                <c:pt idx="880">
                  <c:v>44333</c:v>
                </c:pt>
                <c:pt idx="881">
                  <c:v>44334</c:v>
                </c:pt>
                <c:pt idx="882">
                  <c:v>44335</c:v>
                </c:pt>
                <c:pt idx="883">
                  <c:v>44336</c:v>
                </c:pt>
                <c:pt idx="884">
                  <c:v>44337</c:v>
                </c:pt>
                <c:pt idx="885">
                  <c:v>44340</c:v>
                </c:pt>
                <c:pt idx="886">
                  <c:v>44341</c:v>
                </c:pt>
                <c:pt idx="887">
                  <c:v>44342</c:v>
                </c:pt>
                <c:pt idx="888">
                  <c:v>44343</c:v>
                </c:pt>
                <c:pt idx="889">
                  <c:v>44344</c:v>
                </c:pt>
                <c:pt idx="890">
                  <c:v>44347</c:v>
                </c:pt>
                <c:pt idx="891">
                  <c:v>44348</c:v>
                </c:pt>
                <c:pt idx="892">
                  <c:v>44349</c:v>
                </c:pt>
                <c:pt idx="893">
                  <c:v>44350</c:v>
                </c:pt>
                <c:pt idx="894">
                  <c:v>44351</c:v>
                </c:pt>
                <c:pt idx="895">
                  <c:v>44354</c:v>
                </c:pt>
                <c:pt idx="896">
                  <c:v>44355</c:v>
                </c:pt>
                <c:pt idx="897">
                  <c:v>44356</c:v>
                </c:pt>
                <c:pt idx="898">
                  <c:v>44357</c:v>
                </c:pt>
                <c:pt idx="899">
                  <c:v>44358</c:v>
                </c:pt>
                <c:pt idx="900">
                  <c:v>44361</c:v>
                </c:pt>
                <c:pt idx="901">
                  <c:v>44362</c:v>
                </c:pt>
                <c:pt idx="902">
                  <c:v>44363</c:v>
                </c:pt>
                <c:pt idx="903">
                  <c:v>44364</c:v>
                </c:pt>
                <c:pt idx="904">
                  <c:v>44365</c:v>
                </c:pt>
                <c:pt idx="905">
                  <c:v>44368</c:v>
                </c:pt>
                <c:pt idx="906">
                  <c:v>44369</c:v>
                </c:pt>
                <c:pt idx="907">
                  <c:v>44370</c:v>
                </c:pt>
                <c:pt idx="908">
                  <c:v>44371</c:v>
                </c:pt>
                <c:pt idx="909">
                  <c:v>44372</c:v>
                </c:pt>
                <c:pt idx="910">
                  <c:v>44375</c:v>
                </c:pt>
                <c:pt idx="911">
                  <c:v>44376</c:v>
                </c:pt>
                <c:pt idx="912">
                  <c:v>44377</c:v>
                </c:pt>
                <c:pt idx="913">
                  <c:v>44378</c:v>
                </c:pt>
                <c:pt idx="914">
                  <c:v>44379</c:v>
                </c:pt>
                <c:pt idx="915">
                  <c:v>44382</c:v>
                </c:pt>
                <c:pt idx="916">
                  <c:v>44383</c:v>
                </c:pt>
                <c:pt idx="917">
                  <c:v>44384</c:v>
                </c:pt>
                <c:pt idx="918">
                  <c:v>44385</c:v>
                </c:pt>
                <c:pt idx="919">
                  <c:v>44386</c:v>
                </c:pt>
                <c:pt idx="920">
                  <c:v>44389</c:v>
                </c:pt>
                <c:pt idx="921">
                  <c:v>44390</c:v>
                </c:pt>
                <c:pt idx="922">
                  <c:v>44391</c:v>
                </c:pt>
                <c:pt idx="923">
                  <c:v>44392</c:v>
                </c:pt>
                <c:pt idx="924">
                  <c:v>44393</c:v>
                </c:pt>
                <c:pt idx="925">
                  <c:v>44396</c:v>
                </c:pt>
                <c:pt idx="926">
                  <c:v>44397</c:v>
                </c:pt>
                <c:pt idx="927">
                  <c:v>44398</c:v>
                </c:pt>
                <c:pt idx="928">
                  <c:v>44399</c:v>
                </c:pt>
                <c:pt idx="929">
                  <c:v>44400</c:v>
                </c:pt>
                <c:pt idx="930">
                  <c:v>44403</c:v>
                </c:pt>
                <c:pt idx="931">
                  <c:v>44404</c:v>
                </c:pt>
                <c:pt idx="932">
                  <c:v>44405</c:v>
                </c:pt>
                <c:pt idx="933">
                  <c:v>44406</c:v>
                </c:pt>
                <c:pt idx="934">
                  <c:v>44407</c:v>
                </c:pt>
                <c:pt idx="935">
                  <c:v>44410</c:v>
                </c:pt>
                <c:pt idx="936">
                  <c:v>44411</c:v>
                </c:pt>
                <c:pt idx="937">
                  <c:v>44412</c:v>
                </c:pt>
                <c:pt idx="938">
                  <c:v>44413</c:v>
                </c:pt>
                <c:pt idx="939">
                  <c:v>44414</c:v>
                </c:pt>
                <c:pt idx="940">
                  <c:v>44417</c:v>
                </c:pt>
                <c:pt idx="941">
                  <c:v>44418</c:v>
                </c:pt>
                <c:pt idx="942">
                  <c:v>44419</c:v>
                </c:pt>
                <c:pt idx="943">
                  <c:v>44420</c:v>
                </c:pt>
                <c:pt idx="944">
                  <c:v>44421</c:v>
                </c:pt>
                <c:pt idx="945">
                  <c:v>44424</c:v>
                </c:pt>
                <c:pt idx="946">
                  <c:v>44425</c:v>
                </c:pt>
                <c:pt idx="947">
                  <c:v>44426</c:v>
                </c:pt>
                <c:pt idx="948">
                  <c:v>44427</c:v>
                </c:pt>
                <c:pt idx="949">
                  <c:v>44428</c:v>
                </c:pt>
                <c:pt idx="950">
                  <c:v>44431</c:v>
                </c:pt>
                <c:pt idx="951">
                  <c:v>44432</c:v>
                </c:pt>
                <c:pt idx="952">
                  <c:v>44433</c:v>
                </c:pt>
                <c:pt idx="953">
                  <c:v>44434</c:v>
                </c:pt>
                <c:pt idx="954">
                  <c:v>44435</c:v>
                </c:pt>
                <c:pt idx="955">
                  <c:v>44438</c:v>
                </c:pt>
                <c:pt idx="956">
                  <c:v>44439</c:v>
                </c:pt>
                <c:pt idx="957">
                  <c:v>44440</c:v>
                </c:pt>
                <c:pt idx="958">
                  <c:v>44441</c:v>
                </c:pt>
                <c:pt idx="959">
                  <c:v>44442</c:v>
                </c:pt>
                <c:pt idx="960">
                  <c:v>44445</c:v>
                </c:pt>
                <c:pt idx="961">
                  <c:v>44446</c:v>
                </c:pt>
                <c:pt idx="962">
                  <c:v>44447</c:v>
                </c:pt>
                <c:pt idx="963">
                  <c:v>44448</c:v>
                </c:pt>
                <c:pt idx="964">
                  <c:v>44449</c:v>
                </c:pt>
                <c:pt idx="965">
                  <c:v>44452</c:v>
                </c:pt>
                <c:pt idx="966">
                  <c:v>44453</c:v>
                </c:pt>
                <c:pt idx="967">
                  <c:v>44454</c:v>
                </c:pt>
                <c:pt idx="968">
                  <c:v>44455</c:v>
                </c:pt>
                <c:pt idx="969">
                  <c:v>44456</c:v>
                </c:pt>
                <c:pt idx="970">
                  <c:v>44459</c:v>
                </c:pt>
                <c:pt idx="971">
                  <c:v>44460</c:v>
                </c:pt>
                <c:pt idx="972">
                  <c:v>44461</c:v>
                </c:pt>
                <c:pt idx="973">
                  <c:v>44462</c:v>
                </c:pt>
                <c:pt idx="974">
                  <c:v>44463</c:v>
                </c:pt>
                <c:pt idx="975">
                  <c:v>44466</c:v>
                </c:pt>
                <c:pt idx="976">
                  <c:v>44467</c:v>
                </c:pt>
                <c:pt idx="977">
                  <c:v>44468</c:v>
                </c:pt>
                <c:pt idx="978">
                  <c:v>44469</c:v>
                </c:pt>
                <c:pt idx="979">
                  <c:v>44470</c:v>
                </c:pt>
                <c:pt idx="980">
                  <c:v>44473</c:v>
                </c:pt>
                <c:pt idx="981">
                  <c:v>44474</c:v>
                </c:pt>
                <c:pt idx="982">
                  <c:v>44475</c:v>
                </c:pt>
                <c:pt idx="983">
                  <c:v>44476</c:v>
                </c:pt>
                <c:pt idx="984">
                  <c:v>44477</c:v>
                </c:pt>
                <c:pt idx="985">
                  <c:v>44480</c:v>
                </c:pt>
                <c:pt idx="986">
                  <c:v>44481</c:v>
                </c:pt>
                <c:pt idx="987">
                  <c:v>44482</c:v>
                </c:pt>
                <c:pt idx="988">
                  <c:v>44483</c:v>
                </c:pt>
                <c:pt idx="989">
                  <c:v>44484</c:v>
                </c:pt>
                <c:pt idx="990">
                  <c:v>44487</c:v>
                </c:pt>
                <c:pt idx="991">
                  <c:v>44488</c:v>
                </c:pt>
                <c:pt idx="992">
                  <c:v>44489</c:v>
                </c:pt>
                <c:pt idx="993">
                  <c:v>44490</c:v>
                </c:pt>
                <c:pt idx="994">
                  <c:v>44491</c:v>
                </c:pt>
                <c:pt idx="995">
                  <c:v>44494</c:v>
                </c:pt>
                <c:pt idx="996">
                  <c:v>44495</c:v>
                </c:pt>
                <c:pt idx="997">
                  <c:v>44496</c:v>
                </c:pt>
                <c:pt idx="998">
                  <c:v>44497</c:v>
                </c:pt>
                <c:pt idx="999">
                  <c:v>44498</c:v>
                </c:pt>
                <c:pt idx="1000">
                  <c:v>44501</c:v>
                </c:pt>
                <c:pt idx="1001">
                  <c:v>44502</c:v>
                </c:pt>
                <c:pt idx="1002">
                  <c:v>44503</c:v>
                </c:pt>
                <c:pt idx="1003">
                  <c:v>44504</c:v>
                </c:pt>
                <c:pt idx="1004">
                  <c:v>44505</c:v>
                </c:pt>
                <c:pt idx="1005">
                  <c:v>44508</c:v>
                </c:pt>
                <c:pt idx="1006">
                  <c:v>44509</c:v>
                </c:pt>
                <c:pt idx="1007">
                  <c:v>44510</c:v>
                </c:pt>
                <c:pt idx="1008">
                  <c:v>44511</c:v>
                </c:pt>
                <c:pt idx="1009">
                  <c:v>44512</c:v>
                </c:pt>
                <c:pt idx="1010">
                  <c:v>44515</c:v>
                </c:pt>
                <c:pt idx="1011">
                  <c:v>44516</c:v>
                </c:pt>
                <c:pt idx="1012">
                  <c:v>44517</c:v>
                </c:pt>
                <c:pt idx="1013">
                  <c:v>44518</c:v>
                </c:pt>
                <c:pt idx="1014">
                  <c:v>44519</c:v>
                </c:pt>
                <c:pt idx="1015">
                  <c:v>44522</c:v>
                </c:pt>
                <c:pt idx="1016">
                  <c:v>44523</c:v>
                </c:pt>
                <c:pt idx="1017">
                  <c:v>44524</c:v>
                </c:pt>
                <c:pt idx="1018">
                  <c:v>44525</c:v>
                </c:pt>
                <c:pt idx="1019">
                  <c:v>44526</c:v>
                </c:pt>
                <c:pt idx="1020">
                  <c:v>44529</c:v>
                </c:pt>
                <c:pt idx="1021">
                  <c:v>44530</c:v>
                </c:pt>
                <c:pt idx="1022">
                  <c:v>44531</c:v>
                </c:pt>
                <c:pt idx="1023">
                  <c:v>44532</c:v>
                </c:pt>
                <c:pt idx="1024">
                  <c:v>44533</c:v>
                </c:pt>
                <c:pt idx="1025">
                  <c:v>44536</c:v>
                </c:pt>
                <c:pt idx="1026">
                  <c:v>44537</c:v>
                </c:pt>
                <c:pt idx="1027">
                  <c:v>44538</c:v>
                </c:pt>
                <c:pt idx="1028">
                  <c:v>44539</c:v>
                </c:pt>
                <c:pt idx="1029">
                  <c:v>44540</c:v>
                </c:pt>
                <c:pt idx="1030">
                  <c:v>44543</c:v>
                </c:pt>
                <c:pt idx="1031">
                  <c:v>44544</c:v>
                </c:pt>
                <c:pt idx="1032">
                  <c:v>44545</c:v>
                </c:pt>
                <c:pt idx="1033">
                  <c:v>44546</c:v>
                </c:pt>
                <c:pt idx="1034">
                  <c:v>44547</c:v>
                </c:pt>
                <c:pt idx="1035">
                  <c:v>44550</c:v>
                </c:pt>
                <c:pt idx="1036">
                  <c:v>44551</c:v>
                </c:pt>
                <c:pt idx="1037">
                  <c:v>44552</c:v>
                </c:pt>
                <c:pt idx="1038">
                  <c:v>44553</c:v>
                </c:pt>
                <c:pt idx="1039">
                  <c:v>44554</c:v>
                </c:pt>
                <c:pt idx="1040">
                  <c:v>44557</c:v>
                </c:pt>
                <c:pt idx="1041">
                  <c:v>44558</c:v>
                </c:pt>
                <c:pt idx="1042">
                  <c:v>44559</c:v>
                </c:pt>
                <c:pt idx="1043">
                  <c:v>44560</c:v>
                </c:pt>
                <c:pt idx="1044">
                  <c:v>44561</c:v>
                </c:pt>
                <c:pt idx="1045">
                  <c:v>44564</c:v>
                </c:pt>
                <c:pt idx="1046">
                  <c:v>44565</c:v>
                </c:pt>
                <c:pt idx="1047">
                  <c:v>44566</c:v>
                </c:pt>
                <c:pt idx="1048">
                  <c:v>44567</c:v>
                </c:pt>
                <c:pt idx="1049">
                  <c:v>44568</c:v>
                </c:pt>
                <c:pt idx="1050">
                  <c:v>44571</c:v>
                </c:pt>
                <c:pt idx="1051">
                  <c:v>44572</c:v>
                </c:pt>
                <c:pt idx="1052">
                  <c:v>44573</c:v>
                </c:pt>
                <c:pt idx="1053">
                  <c:v>44574</c:v>
                </c:pt>
                <c:pt idx="1054">
                  <c:v>44575</c:v>
                </c:pt>
                <c:pt idx="1055">
                  <c:v>44578</c:v>
                </c:pt>
                <c:pt idx="1056">
                  <c:v>44579</c:v>
                </c:pt>
                <c:pt idx="1057">
                  <c:v>44580</c:v>
                </c:pt>
                <c:pt idx="1058">
                  <c:v>44581</c:v>
                </c:pt>
                <c:pt idx="1059">
                  <c:v>44582</c:v>
                </c:pt>
                <c:pt idx="1060">
                  <c:v>44585</c:v>
                </c:pt>
                <c:pt idx="1061">
                  <c:v>44586</c:v>
                </c:pt>
                <c:pt idx="1062">
                  <c:v>44587</c:v>
                </c:pt>
                <c:pt idx="1063">
                  <c:v>44588</c:v>
                </c:pt>
                <c:pt idx="1064">
                  <c:v>44589</c:v>
                </c:pt>
                <c:pt idx="1065">
                  <c:v>44592</c:v>
                </c:pt>
                <c:pt idx="1066">
                  <c:v>44593</c:v>
                </c:pt>
                <c:pt idx="1067">
                  <c:v>44594</c:v>
                </c:pt>
                <c:pt idx="1068">
                  <c:v>44595</c:v>
                </c:pt>
                <c:pt idx="1069">
                  <c:v>44596</c:v>
                </c:pt>
                <c:pt idx="1070">
                  <c:v>44599</c:v>
                </c:pt>
                <c:pt idx="1071">
                  <c:v>44600</c:v>
                </c:pt>
                <c:pt idx="1072">
                  <c:v>44601</c:v>
                </c:pt>
                <c:pt idx="1073">
                  <c:v>44602</c:v>
                </c:pt>
                <c:pt idx="1074">
                  <c:v>44603</c:v>
                </c:pt>
                <c:pt idx="1075">
                  <c:v>44606</c:v>
                </c:pt>
                <c:pt idx="1076">
                  <c:v>44607</c:v>
                </c:pt>
                <c:pt idx="1077">
                  <c:v>44608</c:v>
                </c:pt>
                <c:pt idx="1078">
                  <c:v>44609</c:v>
                </c:pt>
                <c:pt idx="1079">
                  <c:v>44610</c:v>
                </c:pt>
                <c:pt idx="1080">
                  <c:v>44613</c:v>
                </c:pt>
                <c:pt idx="1081">
                  <c:v>44614</c:v>
                </c:pt>
                <c:pt idx="1082">
                  <c:v>44615</c:v>
                </c:pt>
                <c:pt idx="1083">
                  <c:v>44616</c:v>
                </c:pt>
                <c:pt idx="1084">
                  <c:v>44617</c:v>
                </c:pt>
                <c:pt idx="1085">
                  <c:v>44620</c:v>
                </c:pt>
                <c:pt idx="1086">
                  <c:v>44621</c:v>
                </c:pt>
                <c:pt idx="1087">
                  <c:v>44622</c:v>
                </c:pt>
                <c:pt idx="1088">
                  <c:v>44623</c:v>
                </c:pt>
                <c:pt idx="1089">
                  <c:v>44624</c:v>
                </c:pt>
                <c:pt idx="1090">
                  <c:v>44627</c:v>
                </c:pt>
                <c:pt idx="1091">
                  <c:v>44628</c:v>
                </c:pt>
                <c:pt idx="1092">
                  <c:v>44629</c:v>
                </c:pt>
                <c:pt idx="1093">
                  <c:v>44630</c:v>
                </c:pt>
                <c:pt idx="1094">
                  <c:v>44631</c:v>
                </c:pt>
                <c:pt idx="1095">
                  <c:v>44634</c:v>
                </c:pt>
                <c:pt idx="1096">
                  <c:v>44635</c:v>
                </c:pt>
                <c:pt idx="1097">
                  <c:v>44636</c:v>
                </c:pt>
                <c:pt idx="1098">
                  <c:v>44637</c:v>
                </c:pt>
                <c:pt idx="1099">
                  <c:v>44638</c:v>
                </c:pt>
                <c:pt idx="1100">
                  <c:v>44641</c:v>
                </c:pt>
                <c:pt idx="1101">
                  <c:v>44642</c:v>
                </c:pt>
                <c:pt idx="1102">
                  <c:v>44643</c:v>
                </c:pt>
                <c:pt idx="1103">
                  <c:v>44644</c:v>
                </c:pt>
                <c:pt idx="1104">
                  <c:v>44645</c:v>
                </c:pt>
                <c:pt idx="1105">
                  <c:v>44648</c:v>
                </c:pt>
                <c:pt idx="1106">
                  <c:v>44649</c:v>
                </c:pt>
                <c:pt idx="1107">
                  <c:v>44650</c:v>
                </c:pt>
                <c:pt idx="1108">
                  <c:v>44651</c:v>
                </c:pt>
                <c:pt idx="1109">
                  <c:v>44652</c:v>
                </c:pt>
                <c:pt idx="1110">
                  <c:v>44655</c:v>
                </c:pt>
                <c:pt idx="1111">
                  <c:v>44656</c:v>
                </c:pt>
                <c:pt idx="1112">
                  <c:v>44657</c:v>
                </c:pt>
                <c:pt idx="1113">
                  <c:v>44658</c:v>
                </c:pt>
                <c:pt idx="1114">
                  <c:v>44659</c:v>
                </c:pt>
                <c:pt idx="1115">
                  <c:v>44662</c:v>
                </c:pt>
                <c:pt idx="1116">
                  <c:v>44663</c:v>
                </c:pt>
                <c:pt idx="1117">
                  <c:v>44664</c:v>
                </c:pt>
                <c:pt idx="1118">
                  <c:v>44665</c:v>
                </c:pt>
                <c:pt idx="1119">
                  <c:v>44666</c:v>
                </c:pt>
                <c:pt idx="1120">
                  <c:v>44669</c:v>
                </c:pt>
                <c:pt idx="1121">
                  <c:v>44670</c:v>
                </c:pt>
                <c:pt idx="1122">
                  <c:v>44671</c:v>
                </c:pt>
                <c:pt idx="1123">
                  <c:v>44672</c:v>
                </c:pt>
                <c:pt idx="1124">
                  <c:v>44673</c:v>
                </c:pt>
                <c:pt idx="1125">
                  <c:v>44676</c:v>
                </c:pt>
                <c:pt idx="1126">
                  <c:v>44677</c:v>
                </c:pt>
                <c:pt idx="1127">
                  <c:v>44678</c:v>
                </c:pt>
                <c:pt idx="1128">
                  <c:v>44679</c:v>
                </c:pt>
                <c:pt idx="1129">
                  <c:v>44680</c:v>
                </c:pt>
              </c:numCache>
            </c:numRef>
          </c:cat>
          <c:val>
            <c:numRef>
              <c:f>EIAEBRT_OILBREN!$B$2:$B$1131</c:f>
              <c:numCache>
                <c:formatCode>General</c:formatCode>
                <c:ptCount val="1130"/>
                <c:pt idx="1">
                  <c:v>-2.2026176791227598E-3</c:v>
                </c:pt>
                <c:pt idx="2">
                  <c:v>-7.7437375420283203E-3</c:v>
                </c:pt>
                <c:pt idx="3">
                  <c:v>-3.56478843424342E-3</c:v>
                </c:pt>
                <c:pt idx="4">
                  <c:v>-9.2613758978342606E-3</c:v>
                </c:pt>
                <c:pt idx="5">
                  <c:v>-9.1310531037110104E-3</c:v>
                </c:pt>
                <c:pt idx="6">
                  <c:v>-7.2672242206660697E-3</c:v>
                </c:pt>
                <c:pt idx="7">
                  <c:v>-5.9541677981803601E-3</c:v>
                </c:pt>
                <c:pt idx="8">
                  <c:v>-5.10392785984591E-3</c:v>
                </c:pt>
                <c:pt idx="9">
                  <c:v>-3.9276953463908701E-3</c:v>
                </c:pt>
                <c:pt idx="10">
                  <c:v>1.0769770356672901E-3</c:v>
                </c:pt>
                <c:pt idx="11">
                  <c:v>1.60870205135558E-3</c:v>
                </c:pt>
                <c:pt idx="12">
                  <c:v>-1.1346764959882199E-3</c:v>
                </c:pt>
                <c:pt idx="13">
                  <c:v>1.85534063481436E-3</c:v>
                </c:pt>
                <c:pt idx="14">
                  <c:v>2.4671414666570398E-3</c:v>
                </c:pt>
                <c:pt idx="15">
                  <c:v>2.48524545807067E-3</c:v>
                </c:pt>
                <c:pt idx="16">
                  <c:v>7.9233742598010801E-4</c:v>
                </c:pt>
                <c:pt idx="17">
                  <c:v>-5.7830717306461502E-3</c:v>
                </c:pt>
                <c:pt idx="18">
                  <c:v>3.90550714172778E-3</c:v>
                </c:pt>
                <c:pt idx="19">
                  <c:v>1.2590037909353501E-2</c:v>
                </c:pt>
                <c:pt idx="20">
                  <c:v>1.3506249593173E-2</c:v>
                </c:pt>
                <c:pt idx="21">
                  <c:v>1.3506249593173E-2</c:v>
                </c:pt>
                <c:pt idx="22">
                  <c:v>1.9360603127049399E-2</c:v>
                </c:pt>
                <c:pt idx="23">
                  <c:v>1.39435271627036E-2</c:v>
                </c:pt>
                <c:pt idx="24">
                  <c:v>1.3057375684256399E-2</c:v>
                </c:pt>
                <c:pt idx="25">
                  <c:v>1.7953369712964001E-2</c:v>
                </c:pt>
                <c:pt idx="26">
                  <c:v>1.69677105412873E-2</c:v>
                </c:pt>
                <c:pt idx="27">
                  <c:v>2.0138619361223901E-2</c:v>
                </c:pt>
                <c:pt idx="28">
                  <c:v>2.2609221724795899E-2</c:v>
                </c:pt>
                <c:pt idx="29">
                  <c:v>1.24469786129046E-2</c:v>
                </c:pt>
                <c:pt idx="30">
                  <c:v>2.21155214586875E-2</c:v>
                </c:pt>
                <c:pt idx="31">
                  <c:v>1.3850422108435701E-2</c:v>
                </c:pt>
                <c:pt idx="32">
                  <c:v>1.4777256866880801E-2</c:v>
                </c:pt>
                <c:pt idx="33">
                  <c:v>2.1384522828739299E-2</c:v>
                </c:pt>
                <c:pt idx="34">
                  <c:v>2.0255175248095902E-2</c:v>
                </c:pt>
                <c:pt idx="35">
                  <c:v>2.4701692738377301E-2</c:v>
                </c:pt>
                <c:pt idx="36">
                  <c:v>2.3489537923016099E-2</c:v>
                </c:pt>
                <c:pt idx="37">
                  <c:v>2.8905316452939301E-2</c:v>
                </c:pt>
                <c:pt idx="38">
                  <c:v>3.4302702950973998E-2</c:v>
                </c:pt>
                <c:pt idx="39">
                  <c:v>3.0106198057997399E-2</c:v>
                </c:pt>
                <c:pt idx="40">
                  <c:v>2.6122449172724101E-2</c:v>
                </c:pt>
                <c:pt idx="41">
                  <c:v>3.0906785456515699E-2</c:v>
                </c:pt>
                <c:pt idx="42">
                  <c:v>3.2121099552572099E-2</c:v>
                </c:pt>
                <c:pt idx="43">
                  <c:v>3.3655564799754199E-2</c:v>
                </c:pt>
                <c:pt idx="44">
                  <c:v>3.38248312475119E-2</c:v>
                </c:pt>
                <c:pt idx="45">
                  <c:v>3.3967840625816502E-2</c:v>
                </c:pt>
                <c:pt idx="46">
                  <c:v>4.0293296520470999E-2</c:v>
                </c:pt>
                <c:pt idx="47">
                  <c:v>4.2000674236579397E-2</c:v>
                </c:pt>
                <c:pt idx="48">
                  <c:v>4.0828449549714298E-2</c:v>
                </c:pt>
                <c:pt idx="49">
                  <c:v>4.31508682429479E-2</c:v>
                </c:pt>
                <c:pt idx="50">
                  <c:v>4.29249723767045E-2</c:v>
                </c:pt>
                <c:pt idx="51">
                  <c:v>3.0907964569785701E-2</c:v>
                </c:pt>
                <c:pt idx="52">
                  <c:v>2.6214736622778401E-2</c:v>
                </c:pt>
                <c:pt idx="53">
                  <c:v>2.8633356906956502E-2</c:v>
                </c:pt>
                <c:pt idx="54">
                  <c:v>2.7209575806841801E-2</c:v>
                </c:pt>
                <c:pt idx="55">
                  <c:v>3.1941789548328499E-2</c:v>
                </c:pt>
                <c:pt idx="56">
                  <c:v>3.7153001189100102E-2</c:v>
                </c:pt>
                <c:pt idx="57">
                  <c:v>5.05157023883702E-2</c:v>
                </c:pt>
                <c:pt idx="58">
                  <c:v>3.8729861560598003E-2</c:v>
                </c:pt>
                <c:pt idx="59">
                  <c:v>4.1007520084200701E-2</c:v>
                </c:pt>
                <c:pt idx="60">
                  <c:v>3.6831159150984699E-2</c:v>
                </c:pt>
                <c:pt idx="61">
                  <c:v>3.27911233095627E-2</c:v>
                </c:pt>
                <c:pt idx="62">
                  <c:v>4.4421303886898598E-2</c:v>
                </c:pt>
                <c:pt idx="63">
                  <c:v>4.4421303886898598E-2</c:v>
                </c:pt>
                <c:pt idx="64">
                  <c:v>4.4421303886898598E-2</c:v>
                </c:pt>
                <c:pt idx="65">
                  <c:v>6.9655972794651397E-2</c:v>
                </c:pt>
                <c:pt idx="66">
                  <c:v>3.1296105073021399E-2</c:v>
                </c:pt>
                <c:pt idx="67">
                  <c:v>3.03148901454692E-2</c:v>
                </c:pt>
                <c:pt idx="68">
                  <c:v>4.0145360080145902E-2</c:v>
                </c:pt>
                <c:pt idx="69">
                  <c:v>4.9739307541739497E-2</c:v>
                </c:pt>
                <c:pt idx="70">
                  <c:v>5.3713520093099203E-2</c:v>
                </c:pt>
                <c:pt idx="71">
                  <c:v>4.4936018789291501E-2</c:v>
                </c:pt>
                <c:pt idx="72">
                  <c:v>4.9391318952335103E-2</c:v>
                </c:pt>
                <c:pt idx="73">
                  <c:v>3.8779436597194503E-2</c:v>
                </c:pt>
                <c:pt idx="74">
                  <c:v>3.8298661063797798E-2</c:v>
                </c:pt>
                <c:pt idx="75">
                  <c:v>4.5059201697166297E-2</c:v>
                </c:pt>
                <c:pt idx="76">
                  <c:v>3.7515155536464097E-2</c:v>
                </c:pt>
                <c:pt idx="77">
                  <c:v>4.12483145696389E-2</c:v>
                </c:pt>
                <c:pt idx="78">
                  <c:v>2.9929073806938999E-2</c:v>
                </c:pt>
                <c:pt idx="79">
                  <c:v>3.8064771508537099E-2</c:v>
                </c:pt>
                <c:pt idx="80">
                  <c:v>3.2161283746092E-2</c:v>
                </c:pt>
                <c:pt idx="81">
                  <c:v>4.3545236289848001E-2</c:v>
                </c:pt>
                <c:pt idx="82">
                  <c:v>3.2117007206393502E-2</c:v>
                </c:pt>
                <c:pt idx="83">
                  <c:v>3.3157226799660398E-2</c:v>
                </c:pt>
                <c:pt idx="84">
                  <c:v>2.9966581172738999E-2</c:v>
                </c:pt>
                <c:pt idx="85">
                  <c:v>2.8140249972400101E-2</c:v>
                </c:pt>
                <c:pt idx="86">
                  <c:v>3.9606698737853503E-2</c:v>
                </c:pt>
                <c:pt idx="87">
                  <c:v>4.0503531331560698E-2</c:v>
                </c:pt>
                <c:pt idx="88">
                  <c:v>3.7127571569452199E-2</c:v>
                </c:pt>
                <c:pt idx="89">
                  <c:v>3.7127571569452199E-2</c:v>
                </c:pt>
                <c:pt idx="90">
                  <c:v>4.1464489091629801E-2</c:v>
                </c:pt>
                <c:pt idx="91">
                  <c:v>3.4348117591480598E-2</c:v>
                </c:pt>
                <c:pt idx="92">
                  <c:v>3.4240944743418003E-2</c:v>
                </c:pt>
                <c:pt idx="93">
                  <c:v>3.9909561122336602E-2</c:v>
                </c:pt>
                <c:pt idx="94">
                  <c:v>3.52184806212077E-2</c:v>
                </c:pt>
                <c:pt idx="95">
                  <c:v>3.6128436299062199E-2</c:v>
                </c:pt>
                <c:pt idx="96">
                  <c:v>3.8924796825830603E-2</c:v>
                </c:pt>
                <c:pt idx="97">
                  <c:v>4.0244377333518398E-2</c:v>
                </c:pt>
                <c:pt idx="98">
                  <c:v>4.6983691900123303E-2</c:v>
                </c:pt>
                <c:pt idx="99">
                  <c:v>4.45010717188093E-2</c:v>
                </c:pt>
                <c:pt idx="100">
                  <c:v>3.4465606801554298E-2</c:v>
                </c:pt>
                <c:pt idx="101">
                  <c:v>4.0890434915069003E-2</c:v>
                </c:pt>
                <c:pt idx="102">
                  <c:v>3.8913814890694703E-2</c:v>
                </c:pt>
                <c:pt idx="103">
                  <c:v>3.7290442478425397E-2</c:v>
                </c:pt>
                <c:pt idx="104">
                  <c:v>3.7290442478425397E-2</c:v>
                </c:pt>
                <c:pt idx="105">
                  <c:v>5.0260763734427297E-2</c:v>
                </c:pt>
                <c:pt idx="106">
                  <c:v>5.4280793287290699E-2</c:v>
                </c:pt>
                <c:pt idx="107">
                  <c:v>5.3524496259974803E-2</c:v>
                </c:pt>
                <c:pt idx="108">
                  <c:v>6.5475473871312598E-2</c:v>
                </c:pt>
                <c:pt idx="109">
                  <c:v>6.7056102623767794E-2</c:v>
                </c:pt>
                <c:pt idx="110">
                  <c:v>6.9797335586324297E-2</c:v>
                </c:pt>
                <c:pt idx="111">
                  <c:v>6.9665078038133904E-2</c:v>
                </c:pt>
                <c:pt idx="112">
                  <c:v>7.2171435451401103E-2</c:v>
                </c:pt>
                <c:pt idx="113">
                  <c:v>7.4837713634238898E-2</c:v>
                </c:pt>
                <c:pt idx="114">
                  <c:v>6.8732818065603399E-2</c:v>
                </c:pt>
                <c:pt idx="115">
                  <c:v>7.3915799418353301E-2</c:v>
                </c:pt>
                <c:pt idx="116">
                  <c:v>7.8032662812499404E-2</c:v>
                </c:pt>
                <c:pt idx="117">
                  <c:v>7.7618710821817205E-2</c:v>
                </c:pt>
                <c:pt idx="118">
                  <c:v>8.2269884821499301E-2</c:v>
                </c:pt>
                <c:pt idx="119">
                  <c:v>5.9845505642148002E-2</c:v>
                </c:pt>
                <c:pt idx="120">
                  <c:v>5.8683831601241097E-2</c:v>
                </c:pt>
                <c:pt idx="121">
                  <c:v>7.2982484869506203E-2</c:v>
                </c:pt>
                <c:pt idx="122">
                  <c:v>7.1722472039865398E-2</c:v>
                </c:pt>
                <c:pt idx="123">
                  <c:v>7.2867029083457699E-2</c:v>
                </c:pt>
                <c:pt idx="124">
                  <c:v>8.0620461432730106E-2</c:v>
                </c:pt>
                <c:pt idx="125">
                  <c:v>7.9500589219158396E-2</c:v>
                </c:pt>
                <c:pt idx="126">
                  <c:v>8.0363313854472901E-2</c:v>
                </c:pt>
                <c:pt idx="127">
                  <c:v>8.5056184836971097E-2</c:v>
                </c:pt>
                <c:pt idx="128">
                  <c:v>7.9633016981863203E-2</c:v>
                </c:pt>
                <c:pt idx="129">
                  <c:v>7.1730025410510198E-2</c:v>
                </c:pt>
                <c:pt idx="130">
                  <c:v>7.0723809188241005E-2</c:v>
                </c:pt>
                <c:pt idx="131">
                  <c:v>6.9682161987506805E-2</c:v>
                </c:pt>
                <c:pt idx="132">
                  <c:v>6.8965922353958903E-2</c:v>
                </c:pt>
                <c:pt idx="133">
                  <c:v>8.2362330091087801E-2</c:v>
                </c:pt>
                <c:pt idx="134">
                  <c:v>6.6299562051695599E-2</c:v>
                </c:pt>
                <c:pt idx="135">
                  <c:v>6.6651915261567399E-2</c:v>
                </c:pt>
                <c:pt idx="136">
                  <c:v>7.2480765738626093E-2</c:v>
                </c:pt>
                <c:pt idx="137">
                  <c:v>7.6347774646147601E-2</c:v>
                </c:pt>
                <c:pt idx="138">
                  <c:v>7.5332039672735204E-2</c:v>
                </c:pt>
                <c:pt idx="139">
                  <c:v>6.8786497824507201E-2</c:v>
                </c:pt>
                <c:pt idx="140">
                  <c:v>7.2435305520675203E-2</c:v>
                </c:pt>
                <c:pt idx="141">
                  <c:v>6.9265995131564603E-2</c:v>
                </c:pt>
                <c:pt idx="142">
                  <c:v>7.3194127240954004E-2</c:v>
                </c:pt>
                <c:pt idx="143">
                  <c:v>7.7497133835603804E-2</c:v>
                </c:pt>
                <c:pt idx="144">
                  <c:v>8.5286976602075404E-2</c:v>
                </c:pt>
                <c:pt idx="145">
                  <c:v>8.3704922891469705E-2</c:v>
                </c:pt>
                <c:pt idx="146">
                  <c:v>8.2540654124161006E-2</c:v>
                </c:pt>
                <c:pt idx="147">
                  <c:v>7.8529618249858393E-2</c:v>
                </c:pt>
                <c:pt idx="148">
                  <c:v>7.6911177018913396E-2</c:v>
                </c:pt>
                <c:pt idx="149">
                  <c:v>7.7343298801388904E-2</c:v>
                </c:pt>
                <c:pt idx="150">
                  <c:v>8.1364719696106702E-2</c:v>
                </c:pt>
                <c:pt idx="151">
                  <c:v>8.4308504695561101E-2</c:v>
                </c:pt>
                <c:pt idx="152">
                  <c:v>8.2821648773856296E-2</c:v>
                </c:pt>
                <c:pt idx="153">
                  <c:v>9.1006916031825993E-2</c:v>
                </c:pt>
                <c:pt idx="154">
                  <c:v>9.9164653112660206E-2</c:v>
                </c:pt>
                <c:pt idx="155">
                  <c:v>0.10512270426872999</c:v>
                </c:pt>
                <c:pt idx="156">
                  <c:v>0.10691039902340201</c:v>
                </c:pt>
                <c:pt idx="157">
                  <c:v>0.10628489209866999</c:v>
                </c:pt>
                <c:pt idx="158">
                  <c:v>0.105219353421015</c:v>
                </c:pt>
                <c:pt idx="159">
                  <c:v>0.10337137241112999</c:v>
                </c:pt>
                <c:pt idx="160">
                  <c:v>0.10436474279504999</c:v>
                </c:pt>
                <c:pt idx="161">
                  <c:v>9.8574253422079802E-2</c:v>
                </c:pt>
                <c:pt idx="162">
                  <c:v>9.9838700832064503E-2</c:v>
                </c:pt>
                <c:pt idx="163">
                  <c:v>0.10496113649652999</c:v>
                </c:pt>
                <c:pt idx="164">
                  <c:v>0.115748240059969</c:v>
                </c:pt>
                <c:pt idx="165">
                  <c:v>0.118414683704592</c:v>
                </c:pt>
                <c:pt idx="166">
                  <c:v>0.114706620855226</c:v>
                </c:pt>
                <c:pt idx="167">
                  <c:v>0.109429218323825</c:v>
                </c:pt>
                <c:pt idx="168">
                  <c:v>0.10059617781812299</c:v>
                </c:pt>
                <c:pt idx="169">
                  <c:v>0.10059617781812299</c:v>
                </c:pt>
                <c:pt idx="170">
                  <c:v>0.115969560013422</c:v>
                </c:pt>
                <c:pt idx="171">
                  <c:v>0.118077319201935</c:v>
                </c:pt>
                <c:pt idx="172">
                  <c:v>0.11578592413380399</c:v>
                </c:pt>
                <c:pt idx="173">
                  <c:v>0.11909578781553801</c:v>
                </c:pt>
                <c:pt idx="174">
                  <c:v>0.116006019219241</c:v>
                </c:pt>
                <c:pt idx="175">
                  <c:v>0.12044330289213399</c:v>
                </c:pt>
                <c:pt idx="176">
                  <c:v>0.120105622668709</c:v>
                </c:pt>
                <c:pt idx="177">
                  <c:v>0.12197809740731699</c:v>
                </c:pt>
                <c:pt idx="178">
                  <c:v>0.123563930630523</c:v>
                </c:pt>
                <c:pt idx="179">
                  <c:v>0.119094978182122</c:v>
                </c:pt>
                <c:pt idx="180">
                  <c:v>0.114798356831737</c:v>
                </c:pt>
                <c:pt idx="181">
                  <c:v>0.105684204856499</c:v>
                </c:pt>
                <c:pt idx="182">
                  <c:v>0.116240120590382</c:v>
                </c:pt>
                <c:pt idx="183">
                  <c:v>0.112837048074111</c:v>
                </c:pt>
                <c:pt idx="184">
                  <c:v>0.11079067662412199</c:v>
                </c:pt>
                <c:pt idx="185">
                  <c:v>0.104482821315146</c:v>
                </c:pt>
                <c:pt idx="186">
                  <c:v>0.10601989490723</c:v>
                </c:pt>
                <c:pt idx="187">
                  <c:v>0.10416027596526201</c:v>
                </c:pt>
                <c:pt idx="188">
                  <c:v>0.107194830938372</c:v>
                </c:pt>
                <c:pt idx="189">
                  <c:v>0.10509795119191501</c:v>
                </c:pt>
                <c:pt idx="190">
                  <c:v>0.10513032838721301</c:v>
                </c:pt>
                <c:pt idx="191">
                  <c:v>0.101511643548698</c:v>
                </c:pt>
                <c:pt idx="192">
                  <c:v>0.105430696116755</c:v>
                </c:pt>
                <c:pt idx="193">
                  <c:v>0.104368266823329</c:v>
                </c:pt>
                <c:pt idx="194">
                  <c:v>9.3278187488153294E-2</c:v>
                </c:pt>
                <c:pt idx="195">
                  <c:v>9.7928565073692103E-2</c:v>
                </c:pt>
                <c:pt idx="196">
                  <c:v>9.7928565073692103E-2</c:v>
                </c:pt>
                <c:pt idx="197">
                  <c:v>9.78465414929372E-2</c:v>
                </c:pt>
                <c:pt idx="198">
                  <c:v>9.9747947261284803E-2</c:v>
                </c:pt>
                <c:pt idx="199">
                  <c:v>9.7229518660224598E-2</c:v>
                </c:pt>
                <c:pt idx="200">
                  <c:v>9.7717652960024506E-2</c:v>
                </c:pt>
                <c:pt idx="201">
                  <c:v>0.10066034549739</c:v>
                </c:pt>
                <c:pt idx="202">
                  <c:v>0.10156267143005999</c:v>
                </c:pt>
                <c:pt idx="203">
                  <c:v>0.10650346739830099</c:v>
                </c:pt>
                <c:pt idx="204">
                  <c:v>0.104251295726139</c:v>
                </c:pt>
                <c:pt idx="205">
                  <c:v>0.107818971759241</c:v>
                </c:pt>
                <c:pt idx="206">
                  <c:v>0.10760586600099301</c:v>
                </c:pt>
                <c:pt idx="207">
                  <c:v>9.9418809771400399E-2</c:v>
                </c:pt>
                <c:pt idx="208">
                  <c:v>0.102885492776511</c:v>
                </c:pt>
                <c:pt idx="209">
                  <c:v>9.9623210517919197E-2</c:v>
                </c:pt>
                <c:pt idx="210">
                  <c:v>9.5145611786236095E-2</c:v>
                </c:pt>
                <c:pt idx="211">
                  <c:v>0.10452474034352099</c:v>
                </c:pt>
                <c:pt idx="212">
                  <c:v>0.10587204897314199</c:v>
                </c:pt>
                <c:pt idx="213">
                  <c:v>0.10576318319629301</c:v>
                </c:pt>
                <c:pt idx="214">
                  <c:v>0.106772469460699</c:v>
                </c:pt>
                <c:pt idx="215">
                  <c:v>0.11768592448741701</c:v>
                </c:pt>
                <c:pt idx="216">
                  <c:v>0.12316046762871601</c:v>
                </c:pt>
                <c:pt idx="217">
                  <c:v>0.13668934245896999</c:v>
                </c:pt>
                <c:pt idx="218">
                  <c:v>0.13777822182312899</c:v>
                </c:pt>
                <c:pt idx="219">
                  <c:v>0.15083740107207699</c:v>
                </c:pt>
                <c:pt idx="220">
                  <c:v>0.145220543754252</c:v>
                </c:pt>
                <c:pt idx="221">
                  <c:v>0.15159321242095999</c:v>
                </c:pt>
                <c:pt idx="222">
                  <c:v>0.14194854364815401</c:v>
                </c:pt>
                <c:pt idx="223">
                  <c:v>0.15551878213638101</c:v>
                </c:pt>
                <c:pt idx="224">
                  <c:v>0.15592001213783599</c:v>
                </c:pt>
                <c:pt idx="225">
                  <c:v>0.14540030784129401</c:v>
                </c:pt>
                <c:pt idx="226">
                  <c:v>0.14146252686548899</c:v>
                </c:pt>
                <c:pt idx="227">
                  <c:v>0.144080805257571</c:v>
                </c:pt>
                <c:pt idx="228">
                  <c:v>0.138796248641613</c:v>
                </c:pt>
                <c:pt idx="229">
                  <c:v>0.134751508301757</c:v>
                </c:pt>
                <c:pt idx="230">
                  <c:v>0.12940390294314</c:v>
                </c:pt>
                <c:pt idx="231">
                  <c:v>0.135140474012587</c:v>
                </c:pt>
                <c:pt idx="232">
                  <c:v>0.13357595196888999</c:v>
                </c:pt>
                <c:pt idx="233">
                  <c:v>0.13475571241144499</c:v>
                </c:pt>
                <c:pt idx="234">
                  <c:v>0.139733206813383</c:v>
                </c:pt>
                <c:pt idx="235">
                  <c:v>0.14027022303822201</c:v>
                </c:pt>
                <c:pt idx="236">
                  <c:v>0.129324181988895</c:v>
                </c:pt>
                <c:pt idx="237">
                  <c:v>0.13438544619451001</c:v>
                </c:pt>
                <c:pt idx="238">
                  <c:v>0.138193245290438</c:v>
                </c:pt>
                <c:pt idx="239">
                  <c:v>0.14310429067754901</c:v>
                </c:pt>
                <c:pt idx="240">
                  <c:v>0.14714091946378099</c:v>
                </c:pt>
                <c:pt idx="241">
                  <c:v>0.14449959828273701</c:v>
                </c:pt>
                <c:pt idx="242">
                  <c:v>0.13847427254820899</c:v>
                </c:pt>
                <c:pt idx="243">
                  <c:v>0.142392614646391</c:v>
                </c:pt>
                <c:pt idx="244">
                  <c:v>0.148632614167996</c:v>
                </c:pt>
                <c:pt idx="245">
                  <c:v>0.13964338728800299</c:v>
                </c:pt>
                <c:pt idx="246">
                  <c:v>0.13837023949584601</c:v>
                </c:pt>
                <c:pt idx="247">
                  <c:v>0.132567407664718</c:v>
                </c:pt>
                <c:pt idx="248">
                  <c:v>0.129719658878962</c:v>
                </c:pt>
                <c:pt idx="249">
                  <c:v>0.122080338948804</c:v>
                </c:pt>
                <c:pt idx="250">
                  <c:v>0.11996587588270401</c:v>
                </c:pt>
                <c:pt idx="251">
                  <c:v>0.11926132334841801</c:v>
                </c:pt>
                <c:pt idx="252">
                  <c:v>0.11204040922943399</c:v>
                </c:pt>
                <c:pt idx="253">
                  <c:v>0.107434994635437</c:v>
                </c:pt>
                <c:pt idx="254">
                  <c:v>0.107434994635437</c:v>
                </c:pt>
                <c:pt idx="255">
                  <c:v>0.107434994635437</c:v>
                </c:pt>
                <c:pt idx="256">
                  <c:v>0.107434994635437</c:v>
                </c:pt>
                <c:pt idx="257">
                  <c:v>0.107434994635437</c:v>
                </c:pt>
                <c:pt idx="258">
                  <c:v>0.107434994635437</c:v>
                </c:pt>
                <c:pt idx="259">
                  <c:v>0.107434994635437</c:v>
                </c:pt>
                <c:pt idx="260">
                  <c:v>0.107434994635437</c:v>
                </c:pt>
                <c:pt idx="261">
                  <c:v>0.107434994635437</c:v>
                </c:pt>
                <c:pt idx="262">
                  <c:v>0.107434994635437</c:v>
                </c:pt>
                <c:pt idx="263">
                  <c:v>0.118986619509466</c:v>
                </c:pt>
                <c:pt idx="264">
                  <c:v>0.119915085366053</c:v>
                </c:pt>
                <c:pt idx="265">
                  <c:v>0.11939330003294001</c:v>
                </c:pt>
                <c:pt idx="266">
                  <c:v>0.127457709147174</c:v>
                </c:pt>
                <c:pt idx="267">
                  <c:v>0.13226988314235499</c:v>
                </c:pt>
                <c:pt idx="268">
                  <c:v>0.122904620636242</c:v>
                </c:pt>
                <c:pt idx="269">
                  <c:v>0.12208264040432699</c:v>
                </c:pt>
                <c:pt idx="270">
                  <c:v>0.123614535772753</c:v>
                </c:pt>
                <c:pt idx="271">
                  <c:v>0.12820294568917401</c:v>
                </c:pt>
                <c:pt idx="272">
                  <c:v>0.13036583042083799</c:v>
                </c:pt>
                <c:pt idx="273">
                  <c:v>0.14061797968612899</c:v>
                </c:pt>
                <c:pt idx="274">
                  <c:v>0.13938371415468001</c:v>
                </c:pt>
                <c:pt idx="275">
                  <c:v>0.14430041401181501</c:v>
                </c:pt>
                <c:pt idx="276">
                  <c:v>0.14721067223972101</c:v>
                </c:pt>
                <c:pt idx="277">
                  <c:v>0.14920814342314401</c:v>
                </c:pt>
                <c:pt idx="278">
                  <c:v>0.14918397282902199</c:v>
                </c:pt>
                <c:pt idx="279">
                  <c:v>0.153218692587518</c:v>
                </c:pt>
                <c:pt idx="280">
                  <c:v>0.15619007555866399</c:v>
                </c:pt>
                <c:pt idx="281">
                  <c:v>0.157153105803543</c:v>
                </c:pt>
                <c:pt idx="282">
                  <c:v>0.16709434356217201</c:v>
                </c:pt>
                <c:pt idx="283">
                  <c:v>0.15924484297046501</c:v>
                </c:pt>
                <c:pt idx="284">
                  <c:v>0.15673871568541201</c:v>
                </c:pt>
                <c:pt idx="285">
                  <c:v>0.15105925078510199</c:v>
                </c:pt>
                <c:pt idx="286">
                  <c:v>0.15205878808732801</c:v>
                </c:pt>
                <c:pt idx="287">
                  <c:v>0.15194767137720799</c:v>
                </c:pt>
                <c:pt idx="288">
                  <c:v>0.15057019113701001</c:v>
                </c:pt>
                <c:pt idx="289">
                  <c:v>0.15635536448668</c:v>
                </c:pt>
                <c:pt idx="290">
                  <c:v>0.15852712552725301</c:v>
                </c:pt>
                <c:pt idx="291">
                  <c:v>0.15340256604970201</c:v>
                </c:pt>
                <c:pt idx="292">
                  <c:v>0.14744042181055</c:v>
                </c:pt>
                <c:pt idx="293">
                  <c:v>0.14778615204599199</c:v>
                </c:pt>
                <c:pt idx="294">
                  <c:v>0.144780557191413</c:v>
                </c:pt>
                <c:pt idx="295">
                  <c:v>0.147173438581084</c:v>
                </c:pt>
                <c:pt idx="296">
                  <c:v>0.14541655300921399</c:v>
                </c:pt>
                <c:pt idx="297">
                  <c:v>0.1452930443147</c:v>
                </c:pt>
                <c:pt idx="298">
                  <c:v>0.146650548738468</c:v>
                </c:pt>
                <c:pt idx="299">
                  <c:v>0.15758232677578701</c:v>
                </c:pt>
                <c:pt idx="300">
                  <c:v>0.15681399551446601</c:v>
                </c:pt>
                <c:pt idx="301">
                  <c:v>0.15647834538973701</c:v>
                </c:pt>
                <c:pt idx="302">
                  <c:v>0.15580619075358099</c:v>
                </c:pt>
                <c:pt idx="303">
                  <c:v>0.146555427896716</c:v>
                </c:pt>
                <c:pt idx="304">
                  <c:v>0.148647774659593</c:v>
                </c:pt>
                <c:pt idx="305">
                  <c:v>0.14678941507580201</c:v>
                </c:pt>
                <c:pt idx="306">
                  <c:v>0.15251652236038901</c:v>
                </c:pt>
                <c:pt idx="307">
                  <c:v>0.15315833157626599</c:v>
                </c:pt>
                <c:pt idx="308">
                  <c:v>0.16888044070252001</c:v>
                </c:pt>
                <c:pt idx="309">
                  <c:v>0.15184355179337</c:v>
                </c:pt>
                <c:pt idx="310">
                  <c:v>0.15236469359806001</c:v>
                </c:pt>
                <c:pt idx="311">
                  <c:v>0.15410222689337699</c:v>
                </c:pt>
                <c:pt idx="312">
                  <c:v>0.156061448251647</c:v>
                </c:pt>
                <c:pt idx="313">
                  <c:v>0.16149847289459601</c:v>
                </c:pt>
                <c:pt idx="314">
                  <c:v>0.16230766418338299</c:v>
                </c:pt>
                <c:pt idx="315">
                  <c:v>0.16842797000597201</c:v>
                </c:pt>
                <c:pt idx="316">
                  <c:v>0.17552947717397699</c:v>
                </c:pt>
                <c:pt idx="317">
                  <c:v>0.17372628270837301</c:v>
                </c:pt>
                <c:pt idx="318">
                  <c:v>0.18148316749947599</c:v>
                </c:pt>
                <c:pt idx="319">
                  <c:v>0.174920667685733</c:v>
                </c:pt>
                <c:pt idx="320">
                  <c:v>0.18111351617219501</c:v>
                </c:pt>
                <c:pt idx="321">
                  <c:v>0.186305303946074</c:v>
                </c:pt>
                <c:pt idx="322">
                  <c:v>0.19337395360443599</c:v>
                </c:pt>
                <c:pt idx="323">
                  <c:v>0.20277804774807301</c:v>
                </c:pt>
                <c:pt idx="324">
                  <c:v>0.21465332287490699</c:v>
                </c:pt>
                <c:pt idx="325">
                  <c:v>0.21390361766515001</c:v>
                </c:pt>
                <c:pt idx="326">
                  <c:v>0.21579717789305899</c:v>
                </c:pt>
                <c:pt idx="327">
                  <c:v>0.21491823373695901</c:v>
                </c:pt>
                <c:pt idx="328">
                  <c:v>0.21488596737319801</c:v>
                </c:pt>
                <c:pt idx="329">
                  <c:v>0.21208979993249</c:v>
                </c:pt>
                <c:pt idx="330">
                  <c:v>0.211440470546884</c:v>
                </c:pt>
                <c:pt idx="331">
                  <c:v>0.212121556500625</c:v>
                </c:pt>
                <c:pt idx="332">
                  <c:v>0.21507162364652199</c:v>
                </c:pt>
                <c:pt idx="333">
                  <c:v>0.21537085766744399</c:v>
                </c:pt>
                <c:pt idx="334">
                  <c:v>0.21748651907533301</c:v>
                </c:pt>
                <c:pt idx="335">
                  <c:v>0.22217783558109</c:v>
                </c:pt>
                <c:pt idx="336">
                  <c:v>0.223552131605319</c:v>
                </c:pt>
                <c:pt idx="337">
                  <c:v>0.22972336980675101</c:v>
                </c:pt>
                <c:pt idx="338">
                  <c:v>0.22972336980675101</c:v>
                </c:pt>
                <c:pt idx="339">
                  <c:v>0.22972336980675101</c:v>
                </c:pt>
                <c:pt idx="340">
                  <c:v>0.279484508046977</c:v>
                </c:pt>
                <c:pt idx="341">
                  <c:v>0.23698277554762501</c:v>
                </c:pt>
                <c:pt idx="342">
                  <c:v>0.23698277554762501</c:v>
                </c:pt>
                <c:pt idx="343">
                  <c:v>0.25070024537244401</c:v>
                </c:pt>
                <c:pt idx="344">
                  <c:v>0.24853196000229799</c:v>
                </c:pt>
                <c:pt idx="345">
                  <c:v>0.25101182450243797</c:v>
                </c:pt>
                <c:pt idx="346">
                  <c:v>0.23987351668224399</c:v>
                </c:pt>
                <c:pt idx="347">
                  <c:v>0.239696004190314</c:v>
                </c:pt>
                <c:pt idx="348">
                  <c:v>0.236098266052052</c:v>
                </c:pt>
                <c:pt idx="349">
                  <c:v>0.236098266052052</c:v>
                </c:pt>
                <c:pt idx="350">
                  <c:v>0.236054280586983</c:v>
                </c:pt>
                <c:pt idx="351">
                  <c:v>0.23864922777818701</c:v>
                </c:pt>
                <c:pt idx="352">
                  <c:v>0.24797993393700399</c:v>
                </c:pt>
                <c:pt idx="353">
                  <c:v>0.23314867370689499</c:v>
                </c:pt>
                <c:pt idx="354">
                  <c:v>0.22579816206273001</c:v>
                </c:pt>
                <c:pt idx="355">
                  <c:v>0.227029386611419</c:v>
                </c:pt>
                <c:pt idx="356">
                  <c:v>0.23054823025107599</c:v>
                </c:pt>
                <c:pt idx="357">
                  <c:v>0.22227305598087099</c:v>
                </c:pt>
                <c:pt idx="358">
                  <c:v>0.223622177737236</c:v>
                </c:pt>
                <c:pt idx="359">
                  <c:v>0.23374606634622799</c:v>
                </c:pt>
                <c:pt idx="360">
                  <c:v>0.23116034659780599</c:v>
                </c:pt>
                <c:pt idx="361">
                  <c:v>0.23198313358105499</c:v>
                </c:pt>
                <c:pt idx="362">
                  <c:v>0.23777855597887301</c:v>
                </c:pt>
                <c:pt idx="363">
                  <c:v>0.24469446310861201</c:v>
                </c:pt>
                <c:pt idx="364">
                  <c:v>0.24469446310861201</c:v>
                </c:pt>
                <c:pt idx="365">
                  <c:v>0.23880584149030401</c:v>
                </c:pt>
                <c:pt idx="366">
                  <c:v>0.22011500462443201</c:v>
                </c:pt>
                <c:pt idx="367">
                  <c:v>0.21833097716286701</c:v>
                </c:pt>
                <c:pt idx="368">
                  <c:v>0.22279716741392999</c:v>
                </c:pt>
                <c:pt idx="369">
                  <c:v>0.22884344160367301</c:v>
                </c:pt>
                <c:pt idx="370">
                  <c:v>0.22844007528337201</c:v>
                </c:pt>
                <c:pt idx="371">
                  <c:v>0.229424708955419</c:v>
                </c:pt>
                <c:pt idx="372">
                  <c:v>0.22441415281570301</c:v>
                </c:pt>
                <c:pt idx="373">
                  <c:v>0.23487047953314799</c:v>
                </c:pt>
                <c:pt idx="374">
                  <c:v>0.23536290162718401</c:v>
                </c:pt>
                <c:pt idx="375">
                  <c:v>0.24067386446278899</c:v>
                </c:pt>
                <c:pt idx="376">
                  <c:v>0.24571026301871299</c:v>
                </c:pt>
                <c:pt idx="377">
                  <c:v>0.23094361000389499</c:v>
                </c:pt>
                <c:pt idx="378">
                  <c:v>0.24010234035143299</c:v>
                </c:pt>
                <c:pt idx="379">
                  <c:v>0.24253966705298199</c:v>
                </c:pt>
                <c:pt idx="380">
                  <c:v>0.241125448626616</c:v>
                </c:pt>
                <c:pt idx="381">
                  <c:v>0.24245911585583901</c:v>
                </c:pt>
                <c:pt idx="382">
                  <c:v>0.232961190873648</c:v>
                </c:pt>
                <c:pt idx="383">
                  <c:v>0.23987923398514899</c:v>
                </c:pt>
                <c:pt idx="384">
                  <c:v>0.238643261343187</c:v>
                </c:pt>
                <c:pt idx="385">
                  <c:v>0.23878671713413199</c:v>
                </c:pt>
                <c:pt idx="386">
                  <c:v>0.24307310988986</c:v>
                </c:pt>
                <c:pt idx="387">
                  <c:v>0.243160546128705</c:v>
                </c:pt>
                <c:pt idx="388">
                  <c:v>0.238118041145258</c:v>
                </c:pt>
                <c:pt idx="389">
                  <c:v>0.24860018938793699</c:v>
                </c:pt>
                <c:pt idx="390">
                  <c:v>0.25795277720019599</c:v>
                </c:pt>
                <c:pt idx="391">
                  <c:v>0.24677288037499401</c:v>
                </c:pt>
                <c:pt idx="392">
                  <c:v>0.24299548439829499</c:v>
                </c:pt>
                <c:pt idx="393">
                  <c:v>0.24101078191550099</c:v>
                </c:pt>
                <c:pt idx="394">
                  <c:v>0.24012537799361999</c:v>
                </c:pt>
                <c:pt idx="395">
                  <c:v>0.24090902289011701</c:v>
                </c:pt>
                <c:pt idx="396">
                  <c:v>0.23666021823254599</c:v>
                </c:pt>
                <c:pt idx="397">
                  <c:v>0.22971430381900201</c:v>
                </c:pt>
                <c:pt idx="398">
                  <c:v>0.241629121244062</c:v>
                </c:pt>
                <c:pt idx="399">
                  <c:v>0.23793240542079</c:v>
                </c:pt>
                <c:pt idx="400">
                  <c:v>0.25151039069126702</c:v>
                </c:pt>
                <c:pt idx="401">
                  <c:v>0.25017547797544898</c:v>
                </c:pt>
                <c:pt idx="402">
                  <c:v>0.23636867020532501</c:v>
                </c:pt>
                <c:pt idx="403">
                  <c:v>0.23503859077700001</c:v>
                </c:pt>
                <c:pt idx="404">
                  <c:v>0.23664520711232201</c:v>
                </c:pt>
                <c:pt idx="405">
                  <c:v>0.24166559594654399</c:v>
                </c:pt>
                <c:pt idx="406">
                  <c:v>0.252132131490725</c:v>
                </c:pt>
                <c:pt idx="407">
                  <c:v>0.25288058048298501</c:v>
                </c:pt>
                <c:pt idx="408">
                  <c:v>0.244258863002631</c:v>
                </c:pt>
                <c:pt idx="409">
                  <c:v>0.23735765552361501</c:v>
                </c:pt>
                <c:pt idx="410">
                  <c:v>0.234358588421333</c:v>
                </c:pt>
                <c:pt idx="411">
                  <c:v>0.24926458152776601</c:v>
                </c:pt>
                <c:pt idx="412">
                  <c:v>0.247205668678845</c:v>
                </c:pt>
                <c:pt idx="413">
                  <c:v>0.240279232103838</c:v>
                </c:pt>
                <c:pt idx="414">
                  <c:v>0.234477060436729</c:v>
                </c:pt>
                <c:pt idx="415">
                  <c:v>0.232194455388957</c:v>
                </c:pt>
                <c:pt idx="416">
                  <c:v>0.225640703055002</c:v>
                </c:pt>
                <c:pt idx="417">
                  <c:v>0.227463159063889</c:v>
                </c:pt>
                <c:pt idx="418">
                  <c:v>0.22953731576841699</c:v>
                </c:pt>
                <c:pt idx="419">
                  <c:v>0.229086595522182</c:v>
                </c:pt>
                <c:pt idx="420">
                  <c:v>0.23743771681690901</c:v>
                </c:pt>
                <c:pt idx="421">
                  <c:v>0.236887238321632</c:v>
                </c:pt>
                <c:pt idx="422">
                  <c:v>0.234474780115804</c:v>
                </c:pt>
                <c:pt idx="423">
                  <c:v>0.25772804603692701</c:v>
                </c:pt>
                <c:pt idx="424">
                  <c:v>0.259614756706669</c:v>
                </c:pt>
                <c:pt idx="425">
                  <c:v>0.27370750860270499</c:v>
                </c:pt>
                <c:pt idx="426">
                  <c:v>0.26734361269021301</c:v>
                </c:pt>
                <c:pt idx="427">
                  <c:v>0.26840267045363497</c:v>
                </c:pt>
                <c:pt idx="428">
                  <c:v>0.26148207036382098</c:v>
                </c:pt>
                <c:pt idx="429">
                  <c:v>0.26148207036382098</c:v>
                </c:pt>
                <c:pt idx="430">
                  <c:v>0.26177815443924601</c:v>
                </c:pt>
                <c:pt idx="431">
                  <c:v>0.26572912181783698</c:v>
                </c:pt>
                <c:pt idx="432">
                  <c:v>0.26914335255236599</c:v>
                </c:pt>
                <c:pt idx="433">
                  <c:v>0.27957526457170701</c:v>
                </c:pt>
                <c:pt idx="434">
                  <c:v>0.27164454323378001</c:v>
                </c:pt>
                <c:pt idx="435">
                  <c:v>0.27332007850886197</c:v>
                </c:pt>
                <c:pt idx="436">
                  <c:v>0.27736183950981702</c:v>
                </c:pt>
                <c:pt idx="437">
                  <c:v>0.28577845939170599</c:v>
                </c:pt>
                <c:pt idx="438">
                  <c:v>0.28832251136044601</c:v>
                </c:pt>
                <c:pt idx="439">
                  <c:v>0.27530954268427099</c:v>
                </c:pt>
                <c:pt idx="440">
                  <c:v>0.27672475012236702</c:v>
                </c:pt>
                <c:pt idx="441">
                  <c:v>0.28147613842598701</c:v>
                </c:pt>
                <c:pt idx="442">
                  <c:v>0.286420268226737</c:v>
                </c:pt>
                <c:pt idx="443">
                  <c:v>0.281844206486834</c:v>
                </c:pt>
                <c:pt idx="444">
                  <c:v>0.27780114214117002</c:v>
                </c:pt>
                <c:pt idx="445">
                  <c:v>0.28851342113310802</c:v>
                </c:pt>
                <c:pt idx="446">
                  <c:v>0.28955422117004098</c:v>
                </c:pt>
                <c:pt idx="447">
                  <c:v>0.293727188527515</c:v>
                </c:pt>
                <c:pt idx="448">
                  <c:v>0.28568977280337499</c:v>
                </c:pt>
                <c:pt idx="449">
                  <c:v>0.286567390806033</c:v>
                </c:pt>
                <c:pt idx="450">
                  <c:v>0.28754300658541998</c:v>
                </c:pt>
                <c:pt idx="451">
                  <c:v>0.28981556324903701</c:v>
                </c:pt>
                <c:pt idx="452">
                  <c:v>0.29026307138977298</c:v>
                </c:pt>
                <c:pt idx="453">
                  <c:v>0.29192967027047001</c:v>
                </c:pt>
                <c:pt idx="454">
                  <c:v>0.29400056286557102</c:v>
                </c:pt>
                <c:pt idx="455">
                  <c:v>0.286190695966553</c:v>
                </c:pt>
                <c:pt idx="456">
                  <c:v>0.29371034243273397</c:v>
                </c:pt>
                <c:pt idx="457">
                  <c:v>0.28962045285695098</c:v>
                </c:pt>
                <c:pt idx="458">
                  <c:v>0.28859194042796199</c:v>
                </c:pt>
                <c:pt idx="459">
                  <c:v>0.295944036624051</c:v>
                </c:pt>
                <c:pt idx="460">
                  <c:v>0.29786335011402398</c:v>
                </c:pt>
                <c:pt idx="461">
                  <c:v>0.30458179587196299</c:v>
                </c:pt>
                <c:pt idx="462">
                  <c:v>0.30372864386309201</c:v>
                </c:pt>
                <c:pt idx="463">
                  <c:v>0.30629170407743</c:v>
                </c:pt>
                <c:pt idx="464">
                  <c:v>0.31185586786161101</c:v>
                </c:pt>
                <c:pt idx="465">
                  <c:v>0.311894364538012</c:v>
                </c:pt>
                <c:pt idx="466">
                  <c:v>0.31390645250016103</c:v>
                </c:pt>
                <c:pt idx="467">
                  <c:v>0.31982145340773299</c:v>
                </c:pt>
                <c:pt idx="468">
                  <c:v>0.32067181674800399</c:v>
                </c:pt>
                <c:pt idx="469">
                  <c:v>0.32313721917355398</c:v>
                </c:pt>
                <c:pt idx="470">
                  <c:v>0.32077859423945099</c:v>
                </c:pt>
                <c:pt idx="471">
                  <c:v>0.322113912684035</c:v>
                </c:pt>
                <c:pt idx="472">
                  <c:v>0.32119594182556999</c:v>
                </c:pt>
                <c:pt idx="473">
                  <c:v>0.31952358540959602</c:v>
                </c:pt>
                <c:pt idx="474">
                  <c:v>0.33832181817819401</c:v>
                </c:pt>
                <c:pt idx="475">
                  <c:v>0.33632087964812302</c:v>
                </c:pt>
                <c:pt idx="476">
                  <c:v>0.33687177237503402</c:v>
                </c:pt>
                <c:pt idx="477">
                  <c:v>0.33207204542235502</c:v>
                </c:pt>
                <c:pt idx="478">
                  <c:v>0.34220060824501902</c:v>
                </c:pt>
                <c:pt idx="479">
                  <c:v>0.34765736096981298</c:v>
                </c:pt>
                <c:pt idx="480">
                  <c:v>0.34882194144242601</c:v>
                </c:pt>
                <c:pt idx="481">
                  <c:v>0.34866554606094502</c:v>
                </c:pt>
                <c:pt idx="482">
                  <c:v>0.35084016558000303</c:v>
                </c:pt>
                <c:pt idx="483">
                  <c:v>0.34125550104326202</c:v>
                </c:pt>
                <c:pt idx="484">
                  <c:v>0.33000765808138299</c:v>
                </c:pt>
                <c:pt idx="485">
                  <c:v>0.324067472449519</c:v>
                </c:pt>
                <c:pt idx="486">
                  <c:v>0.321467403283478</c:v>
                </c:pt>
                <c:pt idx="487">
                  <c:v>0.32174128701542698</c:v>
                </c:pt>
                <c:pt idx="488">
                  <c:v>0.32370579955846002</c:v>
                </c:pt>
                <c:pt idx="489">
                  <c:v>0.31433787869305602</c:v>
                </c:pt>
                <c:pt idx="490">
                  <c:v>0.30346370908084402</c:v>
                </c:pt>
                <c:pt idx="491">
                  <c:v>0.30566985524762702</c:v>
                </c:pt>
                <c:pt idx="492">
                  <c:v>0.298956399173059</c:v>
                </c:pt>
                <c:pt idx="493">
                  <c:v>0.29911894698125102</c:v>
                </c:pt>
                <c:pt idx="494">
                  <c:v>0.30533286295755302</c:v>
                </c:pt>
                <c:pt idx="495">
                  <c:v>0.30846580264748802</c:v>
                </c:pt>
                <c:pt idx="496">
                  <c:v>0.30223080222239701</c:v>
                </c:pt>
                <c:pt idx="497">
                  <c:v>0.30274748086800302</c:v>
                </c:pt>
                <c:pt idx="498">
                  <c:v>0.29474021215527002</c:v>
                </c:pt>
                <c:pt idx="499">
                  <c:v>0.30077278250435302</c:v>
                </c:pt>
                <c:pt idx="500">
                  <c:v>0.29733431835812302</c:v>
                </c:pt>
                <c:pt idx="501">
                  <c:v>0.28673946031852099</c:v>
                </c:pt>
                <c:pt idx="502">
                  <c:v>0.29247994020784501</c:v>
                </c:pt>
                <c:pt idx="503">
                  <c:v>0.28770910310735698</c:v>
                </c:pt>
                <c:pt idx="504">
                  <c:v>0.29031334998043501</c:v>
                </c:pt>
                <c:pt idx="505">
                  <c:v>0.29005551718327499</c:v>
                </c:pt>
                <c:pt idx="506">
                  <c:v>0.293244628276776</c:v>
                </c:pt>
                <c:pt idx="507">
                  <c:v>0.28772209617705502</c:v>
                </c:pt>
                <c:pt idx="508">
                  <c:v>0.28352623320954601</c:v>
                </c:pt>
                <c:pt idx="509">
                  <c:v>0.28444925417779499</c:v>
                </c:pt>
                <c:pt idx="510">
                  <c:v>0.28444925417779499</c:v>
                </c:pt>
                <c:pt idx="511">
                  <c:v>0.28444925417779499</c:v>
                </c:pt>
                <c:pt idx="512">
                  <c:v>0.28444925417779499</c:v>
                </c:pt>
                <c:pt idx="513">
                  <c:v>0.28444925417779499</c:v>
                </c:pt>
                <c:pt idx="514">
                  <c:v>0.28444925417779499</c:v>
                </c:pt>
                <c:pt idx="515">
                  <c:v>0.28444925417779499</c:v>
                </c:pt>
                <c:pt idx="516">
                  <c:v>0.28444925417779499</c:v>
                </c:pt>
                <c:pt idx="517">
                  <c:v>0.28444925417779499</c:v>
                </c:pt>
                <c:pt idx="518">
                  <c:v>0.301422093307187</c:v>
                </c:pt>
                <c:pt idx="519">
                  <c:v>0.313081918255394</c:v>
                </c:pt>
                <c:pt idx="520">
                  <c:v>0.29298430201112902</c:v>
                </c:pt>
                <c:pt idx="521">
                  <c:v>0.29298430201112902</c:v>
                </c:pt>
                <c:pt idx="522">
                  <c:v>0.29865881147061502</c:v>
                </c:pt>
                <c:pt idx="523">
                  <c:v>0.297551767401804</c:v>
                </c:pt>
                <c:pt idx="524">
                  <c:v>0.294412281545193</c:v>
                </c:pt>
                <c:pt idx="525">
                  <c:v>0.30363482053981899</c:v>
                </c:pt>
                <c:pt idx="526">
                  <c:v>0.30383899145586402</c:v>
                </c:pt>
                <c:pt idx="527">
                  <c:v>0.300451851616031</c:v>
                </c:pt>
                <c:pt idx="528">
                  <c:v>0.29787618387041898</c:v>
                </c:pt>
                <c:pt idx="529">
                  <c:v>0.31808607673432898</c:v>
                </c:pt>
                <c:pt idx="530">
                  <c:v>0.32063508530996399</c:v>
                </c:pt>
                <c:pt idx="531">
                  <c:v>0.32779002155289</c:v>
                </c:pt>
                <c:pt idx="532">
                  <c:v>0.31987199363171098</c:v>
                </c:pt>
                <c:pt idx="533">
                  <c:v>0.31455025201532899</c:v>
                </c:pt>
                <c:pt idx="534">
                  <c:v>0.31438051625908903</c:v>
                </c:pt>
                <c:pt idx="535">
                  <c:v>0.30719416015941298</c:v>
                </c:pt>
                <c:pt idx="536">
                  <c:v>0.30186622717551198</c:v>
                </c:pt>
                <c:pt idx="537">
                  <c:v>0.30976463643068503</c:v>
                </c:pt>
                <c:pt idx="538">
                  <c:v>0.29831927380228201</c:v>
                </c:pt>
                <c:pt idx="539">
                  <c:v>0.30593134537406602</c:v>
                </c:pt>
                <c:pt idx="540">
                  <c:v>0.30684522929401598</c:v>
                </c:pt>
                <c:pt idx="541">
                  <c:v>0.30699291235033899</c:v>
                </c:pt>
                <c:pt idx="542">
                  <c:v>0.297615105820422</c:v>
                </c:pt>
                <c:pt idx="543">
                  <c:v>0.30655087132362902</c:v>
                </c:pt>
                <c:pt idx="544">
                  <c:v>0.29421233209922398</c:v>
                </c:pt>
                <c:pt idx="545">
                  <c:v>0.28903614124645299</c:v>
                </c:pt>
                <c:pt idx="546">
                  <c:v>0.29939641931331601</c:v>
                </c:pt>
                <c:pt idx="547">
                  <c:v>0.31094424239664398</c:v>
                </c:pt>
                <c:pt idx="548">
                  <c:v>0.299329924873871</c:v>
                </c:pt>
                <c:pt idx="549">
                  <c:v>0.30091061670054198</c:v>
                </c:pt>
                <c:pt idx="550">
                  <c:v>0.30487692208126399</c:v>
                </c:pt>
                <c:pt idx="551">
                  <c:v>0.307836902128307</c:v>
                </c:pt>
                <c:pt idx="552">
                  <c:v>0.31406278697087398</c:v>
                </c:pt>
                <c:pt idx="553">
                  <c:v>0.31564743924424199</c:v>
                </c:pt>
                <c:pt idx="554">
                  <c:v>0.32032250809870999</c:v>
                </c:pt>
                <c:pt idx="555">
                  <c:v>0.31757372689525198</c:v>
                </c:pt>
                <c:pt idx="556">
                  <c:v>0.31247396280162698</c:v>
                </c:pt>
                <c:pt idx="557">
                  <c:v>0.31170653858361103</c:v>
                </c:pt>
                <c:pt idx="558">
                  <c:v>0.31175132252141802</c:v>
                </c:pt>
                <c:pt idx="559">
                  <c:v>0.31598199829934498</c:v>
                </c:pt>
                <c:pt idx="560">
                  <c:v>0.30484450762793402</c:v>
                </c:pt>
                <c:pt idx="561">
                  <c:v>0.29049968675326499</c:v>
                </c:pt>
                <c:pt idx="562">
                  <c:v>0.29327510267651902</c:v>
                </c:pt>
                <c:pt idx="563">
                  <c:v>0.30048434146216901</c:v>
                </c:pt>
                <c:pt idx="564">
                  <c:v>0.30295229746416902</c:v>
                </c:pt>
                <c:pt idx="565">
                  <c:v>0.28827293968371698</c:v>
                </c:pt>
                <c:pt idx="566">
                  <c:v>0.28763317467739502</c:v>
                </c:pt>
                <c:pt idx="567">
                  <c:v>0.28543544721019598</c:v>
                </c:pt>
                <c:pt idx="568">
                  <c:v>0.27713936115957499</c:v>
                </c:pt>
                <c:pt idx="569">
                  <c:v>0.23261915725440099</c:v>
                </c:pt>
                <c:pt idx="570">
                  <c:v>0.23392158591044199</c:v>
                </c:pt>
                <c:pt idx="571">
                  <c:v>0.23392158591044199</c:v>
                </c:pt>
                <c:pt idx="572">
                  <c:v>0.23392158591044199</c:v>
                </c:pt>
                <c:pt idx="573">
                  <c:v>0.23392158591044199</c:v>
                </c:pt>
                <c:pt idx="574">
                  <c:v>0.23392158591044199</c:v>
                </c:pt>
                <c:pt idx="575">
                  <c:v>0.23392158591044199</c:v>
                </c:pt>
                <c:pt idx="576">
                  <c:v>0.23392158591044199</c:v>
                </c:pt>
                <c:pt idx="577">
                  <c:v>0.23392158591044199</c:v>
                </c:pt>
                <c:pt idx="578">
                  <c:v>0.23392158591044199</c:v>
                </c:pt>
                <c:pt idx="579">
                  <c:v>0.23392158591044199</c:v>
                </c:pt>
                <c:pt idx="580">
                  <c:v>0.23392158591044199</c:v>
                </c:pt>
                <c:pt idx="581">
                  <c:v>0.23392158591044199</c:v>
                </c:pt>
                <c:pt idx="582">
                  <c:v>0.23392158591044199</c:v>
                </c:pt>
                <c:pt idx="583">
                  <c:v>0.23392158591044199</c:v>
                </c:pt>
                <c:pt idx="584">
                  <c:v>0.23392158591044199</c:v>
                </c:pt>
                <c:pt idx="585">
                  <c:v>0.23392158591044199</c:v>
                </c:pt>
                <c:pt idx="586">
                  <c:v>0.23392158591044199</c:v>
                </c:pt>
                <c:pt idx="587">
                  <c:v>0.23392158591044199</c:v>
                </c:pt>
                <c:pt idx="588">
                  <c:v>0.23392158591044199</c:v>
                </c:pt>
                <c:pt idx="589">
                  <c:v>0.23392158591044199</c:v>
                </c:pt>
                <c:pt idx="590">
                  <c:v>0.23392158591044199</c:v>
                </c:pt>
                <c:pt idx="591">
                  <c:v>0.23392158591044199</c:v>
                </c:pt>
                <c:pt idx="592">
                  <c:v>0.23392158591044199</c:v>
                </c:pt>
                <c:pt idx="593">
                  <c:v>0.23392158591044199</c:v>
                </c:pt>
                <c:pt idx="594">
                  <c:v>0.23392158591044199</c:v>
                </c:pt>
                <c:pt idx="595">
                  <c:v>0.23392158591044199</c:v>
                </c:pt>
                <c:pt idx="596">
                  <c:v>0.23392158591044199</c:v>
                </c:pt>
                <c:pt idx="597">
                  <c:v>0.23392158591044199</c:v>
                </c:pt>
                <c:pt idx="598">
                  <c:v>0.23392158591044199</c:v>
                </c:pt>
                <c:pt idx="599">
                  <c:v>0.23392158591044199</c:v>
                </c:pt>
                <c:pt idx="600">
                  <c:v>0.23392158591044199</c:v>
                </c:pt>
                <c:pt idx="601">
                  <c:v>0.23392158591044199</c:v>
                </c:pt>
                <c:pt idx="602">
                  <c:v>0.23392158591044199</c:v>
                </c:pt>
                <c:pt idx="603">
                  <c:v>0.23392158591044199</c:v>
                </c:pt>
                <c:pt idx="604">
                  <c:v>0.23392158591044199</c:v>
                </c:pt>
                <c:pt idx="605">
                  <c:v>0.23392158591044199</c:v>
                </c:pt>
                <c:pt idx="606">
                  <c:v>0.23392158591044199</c:v>
                </c:pt>
                <c:pt idx="607">
                  <c:v>0.23392158591044199</c:v>
                </c:pt>
                <c:pt idx="608">
                  <c:v>0.23392158591044199</c:v>
                </c:pt>
                <c:pt idx="609">
                  <c:v>0.23392158591044199</c:v>
                </c:pt>
                <c:pt idx="610">
                  <c:v>0.23392158591044199</c:v>
                </c:pt>
                <c:pt idx="611">
                  <c:v>0.23392158591044199</c:v>
                </c:pt>
                <c:pt idx="612">
                  <c:v>0.23392158591044199</c:v>
                </c:pt>
                <c:pt idx="613">
                  <c:v>0.23392158591044199</c:v>
                </c:pt>
                <c:pt idx="614">
                  <c:v>0.23392158591044199</c:v>
                </c:pt>
                <c:pt idx="615">
                  <c:v>0.23392158591044199</c:v>
                </c:pt>
                <c:pt idx="616">
                  <c:v>0.23392158591044199</c:v>
                </c:pt>
                <c:pt idx="617">
                  <c:v>0.23392158591044199</c:v>
                </c:pt>
                <c:pt idx="618">
                  <c:v>0.23392158591044199</c:v>
                </c:pt>
                <c:pt idx="619">
                  <c:v>0.23392158591044199</c:v>
                </c:pt>
                <c:pt idx="620">
                  <c:v>0.23392158591044199</c:v>
                </c:pt>
                <c:pt idx="621">
                  <c:v>0.23392158591044199</c:v>
                </c:pt>
                <c:pt idx="622">
                  <c:v>0.23392158591044199</c:v>
                </c:pt>
                <c:pt idx="623">
                  <c:v>0.23392158591044199</c:v>
                </c:pt>
                <c:pt idx="624">
                  <c:v>0.23392158591044199</c:v>
                </c:pt>
                <c:pt idx="625">
                  <c:v>0.23392158591044199</c:v>
                </c:pt>
                <c:pt idx="626">
                  <c:v>0.23392158591044199</c:v>
                </c:pt>
                <c:pt idx="627">
                  <c:v>0.23392158591044199</c:v>
                </c:pt>
                <c:pt idx="628">
                  <c:v>0.23392158591044199</c:v>
                </c:pt>
                <c:pt idx="629">
                  <c:v>0.23392158591044199</c:v>
                </c:pt>
                <c:pt idx="630">
                  <c:v>0.23392158591044199</c:v>
                </c:pt>
                <c:pt idx="631">
                  <c:v>0.23392158591044199</c:v>
                </c:pt>
                <c:pt idx="632">
                  <c:v>0.23392158591044199</c:v>
                </c:pt>
                <c:pt idx="633">
                  <c:v>0.23392158591044199</c:v>
                </c:pt>
                <c:pt idx="634">
                  <c:v>0.23392158591044199</c:v>
                </c:pt>
                <c:pt idx="635">
                  <c:v>0.23392158591044199</c:v>
                </c:pt>
                <c:pt idx="636">
                  <c:v>0.23392158591044199</c:v>
                </c:pt>
                <c:pt idx="637">
                  <c:v>0.21826756426788599</c:v>
                </c:pt>
                <c:pt idx="638">
                  <c:v>0.235391535981336</c:v>
                </c:pt>
                <c:pt idx="639">
                  <c:v>0.235391535981336</c:v>
                </c:pt>
                <c:pt idx="640">
                  <c:v>0.24297642645659301</c:v>
                </c:pt>
                <c:pt idx="641">
                  <c:v>0.24055692082708099</c:v>
                </c:pt>
                <c:pt idx="642">
                  <c:v>0.254067599184016</c:v>
                </c:pt>
                <c:pt idx="643">
                  <c:v>0.251730370958274</c:v>
                </c:pt>
                <c:pt idx="644">
                  <c:v>0.25418276917074101</c:v>
                </c:pt>
                <c:pt idx="645">
                  <c:v>0.25173439243068202</c:v>
                </c:pt>
                <c:pt idx="646">
                  <c:v>0.24776915586641601</c:v>
                </c:pt>
                <c:pt idx="647">
                  <c:v>0.249465240165682</c:v>
                </c:pt>
                <c:pt idx="648">
                  <c:v>0.246580691777881</c:v>
                </c:pt>
                <c:pt idx="649">
                  <c:v>0.24592677130004501</c:v>
                </c:pt>
                <c:pt idx="650">
                  <c:v>0.25850403963028701</c:v>
                </c:pt>
                <c:pt idx="651">
                  <c:v>0.253127830834663</c:v>
                </c:pt>
                <c:pt idx="652">
                  <c:v>0.25302370850634898</c:v>
                </c:pt>
                <c:pt idx="653">
                  <c:v>0.25289388659365297</c:v>
                </c:pt>
                <c:pt idx="654">
                  <c:v>0.24357914401747899</c:v>
                </c:pt>
                <c:pt idx="655">
                  <c:v>0.25539374195361603</c:v>
                </c:pt>
                <c:pt idx="656">
                  <c:v>0.25912634728460598</c:v>
                </c:pt>
                <c:pt idx="657">
                  <c:v>0.248422579867902</c:v>
                </c:pt>
                <c:pt idx="658">
                  <c:v>0.25105424070155302</c:v>
                </c:pt>
                <c:pt idx="659">
                  <c:v>0.25269409331847897</c:v>
                </c:pt>
                <c:pt idx="660">
                  <c:v>0.25294137461322203</c:v>
                </c:pt>
                <c:pt idx="661">
                  <c:v>0.25815831723267901</c:v>
                </c:pt>
                <c:pt idx="662">
                  <c:v>0.25933873354531101</c:v>
                </c:pt>
                <c:pt idx="663">
                  <c:v>0.26046274790667501</c:v>
                </c:pt>
                <c:pt idx="664">
                  <c:v>0.25159381704024703</c:v>
                </c:pt>
                <c:pt idx="665">
                  <c:v>0.25370247125218498</c:v>
                </c:pt>
                <c:pt idx="666">
                  <c:v>0.24748669204440901</c:v>
                </c:pt>
                <c:pt idx="667">
                  <c:v>0.245262403367109</c:v>
                </c:pt>
                <c:pt idx="668">
                  <c:v>0.25168151669530697</c:v>
                </c:pt>
                <c:pt idx="669">
                  <c:v>0.25189034368610602</c:v>
                </c:pt>
                <c:pt idx="670">
                  <c:v>0.25004920051850998</c:v>
                </c:pt>
                <c:pt idx="671">
                  <c:v>0.247949976807011</c:v>
                </c:pt>
                <c:pt idx="672">
                  <c:v>0.25116850331247298</c:v>
                </c:pt>
                <c:pt idx="673">
                  <c:v>0.25317674806778001</c:v>
                </c:pt>
                <c:pt idx="674">
                  <c:v>0.245170885783321</c:v>
                </c:pt>
                <c:pt idx="675">
                  <c:v>0.24485887903154499</c:v>
                </c:pt>
                <c:pt idx="676">
                  <c:v>0.24878269191142999</c:v>
                </c:pt>
                <c:pt idx="677">
                  <c:v>0.25406931067953398</c:v>
                </c:pt>
                <c:pt idx="678">
                  <c:v>0.248067507534148</c:v>
                </c:pt>
                <c:pt idx="679">
                  <c:v>0.237039007955132</c:v>
                </c:pt>
                <c:pt idx="680">
                  <c:v>0.23419234621537099</c:v>
                </c:pt>
                <c:pt idx="681">
                  <c:v>0.24952874656137999</c:v>
                </c:pt>
                <c:pt idx="682">
                  <c:v>0.253067157983008</c:v>
                </c:pt>
                <c:pt idx="683">
                  <c:v>0.25587857183787499</c:v>
                </c:pt>
                <c:pt idx="684">
                  <c:v>0.246033266637077</c:v>
                </c:pt>
                <c:pt idx="685">
                  <c:v>0.25440467203678802</c:v>
                </c:pt>
                <c:pt idx="686">
                  <c:v>0.25414115919972402</c:v>
                </c:pt>
                <c:pt idx="687">
                  <c:v>0.24840075524522101</c:v>
                </c:pt>
                <c:pt idx="688">
                  <c:v>0.24563984453410601</c:v>
                </c:pt>
                <c:pt idx="689">
                  <c:v>0.241189253678221</c:v>
                </c:pt>
                <c:pt idx="690">
                  <c:v>0.26221851144738101</c:v>
                </c:pt>
                <c:pt idx="691">
                  <c:v>0.26160902751226101</c:v>
                </c:pt>
                <c:pt idx="692">
                  <c:v>0.25163967860721698</c:v>
                </c:pt>
                <c:pt idx="693">
                  <c:v>0.26051819815310501</c:v>
                </c:pt>
                <c:pt idx="694">
                  <c:v>0.26051819815310501</c:v>
                </c:pt>
                <c:pt idx="695">
                  <c:v>0.261270133200729</c:v>
                </c:pt>
                <c:pt idx="696">
                  <c:v>0.21759379853959099</c:v>
                </c:pt>
                <c:pt idx="697">
                  <c:v>0.22605056699311901</c:v>
                </c:pt>
                <c:pt idx="698">
                  <c:v>0.22605056699311901</c:v>
                </c:pt>
                <c:pt idx="699">
                  <c:v>0.22605056699311901</c:v>
                </c:pt>
                <c:pt idx="700">
                  <c:v>0.22605056699311901</c:v>
                </c:pt>
                <c:pt idx="701">
                  <c:v>0.22605056699311901</c:v>
                </c:pt>
                <c:pt idx="702">
                  <c:v>0.22605056699311901</c:v>
                </c:pt>
                <c:pt idx="703">
                  <c:v>0.21976322483403099</c:v>
                </c:pt>
                <c:pt idx="704">
                  <c:v>0.21976322483403099</c:v>
                </c:pt>
                <c:pt idx="705">
                  <c:v>0.21976322483403099</c:v>
                </c:pt>
                <c:pt idx="706">
                  <c:v>0.21976322483403099</c:v>
                </c:pt>
                <c:pt idx="707">
                  <c:v>0.21976322483403099</c:v>
                </c:pt>
                <c:pt idx="708">
                  <c:v>0.21976322483403099</c:v>
                </c:pt>
                <c:pt idx="709">
                  <c:v>0.213605084843312</c:v>
                </c:pt>
                <c:pt idx="710">
                  <c:v>0.21843382089888799</c:v>
                </c:pt>
                <c:pt idx="711">
                  <c:v>0.21843382089888799</c:v>
                </c:pt>
                <c:pt idx="712">
                  <c:v>0.21881503991749901</c:v>
                </c:pt>
                <c:pt idx="713">
                  <c:v>0.211247449729803</c:v>
                </c:pt>
                <c:pt idx="714">
                  <c:v>0.215918993138737</c:v>
                </c:pt>
                <c:pt idx="715">
                  <c:v>0.215918993138737</c:v>
                </c:pt>
                <c:pt idx="716">
                  <c:v>0.21584190229453701</c:v>
                </c:pt>
                <c:pt idx="717">
                  <c:v>0.20197183951924699</c:v>
                </c:pt>
                <c:pt idx="718">
                  <c:v>0.19463704697321901</c:v>
                </c:pt>
                <c:pt idx="719">
                  <c:v>0.19463704697321901</c:v>
                </c:pt>
                <c:pt idx="720">
                  <c:v>0.19463704697321901</c:v>
                </c:pt>
                <c:pt idx="721">
                  <c:v>0.19463704697321901</c:v>
                </c:pt>
                <c:pt idx="722">
                  <c:v>0.19463704697321901</c:v>
                </c:pt>
                <c:pt idx="723">
                  <c:v>0.19463704697321901</c:v>
                </c:pt>
                <c:pt idx="724">
                  <c:v>0.19463704697321901</c:v>
                </c:pt>
                <c:pt idx="725">
                  <c:v>0.19463704697321901</c:v>
                </c:pt>
                <c:pt idx="726">
                  <c:v>0.19463704697321901</c:v>
                </c:pt>
                <c:pt idx="727">
                  <c:v>0.19463704697321901</c:v>
                </c:pt>
                <c:pt idx="728">
                  <c:v>0.19463704697321901</c:v>
                </c:pt>
                <c:pt idx="729">
                  <c:v>0.19463704697321901</c:v>
                </c:pt>
                <c:pt idx="730">
                  <c:v>0.19463704697321901</c:v>
                </c:pt>
                <c:pt idx="731">
                  <c:v>0.19463704697321901</c:v>
                </c:pt>
                <c:pt idx="732">
                  <c:v>0.19463704697321901</c:v>
                </c:pt>
                <c:pt idx="733">
                  <c:v>0.19463704697321901</c:v>
                </c:pt>
                <c:pt idx="734">
                  <c:v>0.19463704697321901</c:v>
                </c:pt>
                <c:pt idx="735">
                  <c:v>0.19463704697321901</c:v>
                </c:pt>
                <c:pt idx="736">
                  <c:v>0.19463704697321901</c:v>
                </c:pt>
                <c:pt idx="737">
                  <c:v>0.19463704697321901</c:v>
                </c:pt>
                <c:pt idx="738">
                  <c:v>0.19463704697321901</c:v>
                </c:pt>
                <c:pt idx="739">
                  <c:v>0.19463704697321901</c:v>
                </c:pt>
                <c:pt idx="740">
                  <c:v>0.19463704697321901</c:v>
                </c:pt>
                <c:pt idx="741">
                  <c:v>0.19463704697321901</c:v>
                </c:pt>
                <c:pt idx="742">
                  <c:v>0.19463704697321901</c:v>
                </c:pt>
                <c:pt idx="743">
                  <c:v>0.19463704697321901</c:v>
                </c:pt>
                <c:pt idx="744">
                  <c:v>0.19463704697321901</c:v>
                </c:pt>
                <c:pt idx="745">
                  <c:v>0.19463704697321901</c:v>
                </c:pt>
                <c:pt idx="746">
                  <c:v>0.19463704697321901</c:v>
                </c:pt>
                <c:pt idx="747">
                  <c:v>0.19463704697321901</c:v>
                </c:pt>
                <c:pt idx="748">
                  <c:v>0.19463704697321901</c:v>
                </c:pt>
                <c:pt idx="749">
                  <c:v>0.19463704697321901</c:v>
                </c:pt>
                <c:pt idx="750">
                  <c:v>0.19463704697321901</c:v>
                </c:pt>
                <c:pt idx="751">
                  <c:v>0.19463704697321901</c:v>
                </c:pt>
                <c:pt idx="752">
                  <c:v>0.19463704697321901</c:v>
                </c:pt>
                <c:pt idx="753">
                  <c:v>0.19463704697321901</c:v>
                </c:pt>
                <c:pt idx="754">
                  <c:v>0.19959284450739401</c:v>
                </c:pt>
                <c:pt idx="755">
                  <c:v>0.20084845895769801</c:v>
                </c:pt>
                <c:pt idx="756">
                  <c:v>0.20037703367256501</c:v>
                </c:pt>
                <c:pt idx="757">
                  <c:v>0.19669408975300401</c:v>
                </c:pt>
                <c:pt idx="758">
                  <c:v>0.19848220518267901</c:v>
                </c:pt>
                <c:pt idx="759">
                  <c:v>0.20951332002576301</c:v>
                </c:pt>
                <c:pt idx="760">
                  <c:v>0.217010059358517</c:v>
                </c:pt>
                <c:pt idx="761">
                  <c:v>0.217458535008204</c:v>
                </c:pt>
                <c:pt idx="762">
                  <c:v>0.22052078094480801</c:v>
                </c:pt>
                <c:pt idx="763">
                  <c:v>0.225715176991442</c:v>
                </c:pt>
                <c:pt idx="764">
                  <c:v>0.22482573243246801</c:v>
                </c:pt>
                <c:pt idx="765">
                  <c:v>0.22709235648516099</c:v>
                </c:pt>
                <c:pt idx="766">
                  <c:v>0.22740860186091</c:v>
                </c:pt>
                <c:pt idx="767">
                  <c:v>0.23228296621797201</c:v>
                </c:pt>
                <c:pt idx="768">
                  <c:v>0.23081388640528999</c:v>
                </c:pt>
                <c:pt idx="769">
                  <c:v>0.229823190260598</c:v>
                </c:pt>
                <c:pt idx="770">
                  <c:v>0.23271745751197001</c:v>
                </c:pt>
                <c:pt idx="771">
                  <c:v>0.227260230248443</c:v>
                </c:pt>
                <c:pt idx="772">
                  <c:v>0.22741395669716399</c:v>
                </c:pt>
                <c:pt idx="773">
                  <c:v>0.233809696118226</c:v>
                </c:pt>
                <c:pt idx="774">
                  <c:v>0.22622483656119199</c:v>
                </c:pt>
                <c:pt idx="775">
                  <c:v>0.22717156003331701</c:v>
                </c:pt>
                <c:pt idx="776">
                  <c:v>0.230812242611318</c:v>
                </c:pt>
                <c:pt idx="777">
                  <c:v>0.22499119052375399</c:v>
                </c:pt>
                <c:pt idx="778">
                  <c:v>0.22499119052375399</c:v>
                </c:pt>
                <c:pt idx="779">
                  <c:v>0.22499119052375399</c:v>
                </c:pt>
                <c:pt idx="780">
                  <c:v>0.219714800782987</c:v>
                </c:pt>
                <c:pt idx="781">
                  <c:v>0.22031942579059499</c:v>
                </c:pt>
                <c:pt idx="782">
                  <c:v>0.22269687783344899</c:v>
                </c:pt>
                <c:pt idx="783">
                  <c:v>0.22269687783344899</c:v>
                </c:pt>
                <c:pt idx="784">
                  <c:v>0.21910349326822101</c:v>
                </c:pt>
                <c:pt idx="785">
                  <c:v>0.22975525008251499</c:v>
                </c:pt>
                <c:pt idx="786">
                  <c:v>0.230920579604322</c:v>
                </c:pt>
                <c:pt idx="787">
                  <c:v>0.226543335337654</c:v>
                </c:pt>
                <c:pt idx="788">
                  <c:v>0.233291588345832</c:v>
                </c:pt>
                <c:pt idx="789">
                  <c:v>0.22740160521092601</c:v>
                </c:pt>
                <c:pt idx="790">
                  <c:v>0.23197916870753399</c:v>
                </c:pt>
                <c:pt idx="791">
                  <c:v>0.23180588660766399</c:v>
                </c:pt>
                <c:pt idx="792">
                  <c:v>0.2309347063967</c:v>
                </c:pt>
                <c:pt idx="793">
                  <c:v>0.2345375531551</c:v>
                </c:pt>
                <c:pt idx="794">
                  <c:v>0.23054281436466301</c:v>
                </c:pt>
                <c:pt idx="795">
                  <c:v>0.23265686838070401</c:v>
                </c:pt>
                <c:pt idx="796">
                  <c:v>0.234128606639709</c:v>
                </c:pt>
                <c:pt idx="797">
                  <c:v>0.23416336721828401</c:v>
                </c:pt>
                <c:pt idx="798">
                  <c:v>0.236121997195507</c:v>
                </c:pt>
                <c:pt idx="799">
                  <c:v>0.234035717422967</c:v>
                </c:pt>
                <c:pt idx="800">
                  <c:v>0.230300029619008</c:v>
                </c:pt>
                <c:pt idx="801">
                  <c:v>0.22849064619904699</c:v>
                </c:pt>
                <c:pt idx="802">
                  <c:v>0.22975437625389999</c:v>
                </c:pt>
                <c:pt idx="803">
                  <c:v>0.230445429576631</c:v>
                </c:pt>
                <c:pt idx="804">
                  <c:v>0.24314854922793799</c:v>
                </c:pt>
                <c:pt idx="805">
                  <c:v>0.24714260773163699</c:v>
                </c:pt>
                <c:pt idx="806">
                  <c:v>0.24800417372281799</c:v>
                </c:pt>
                <c:pt idx="807">
                  <c:v>0.24871333359653799</c:v>
                </c:pt>
                <c:pt idx="808">
                  <c:v>0.248836499100689</c:v>
                </c:pt>
                <c:pt idx="809">
                  <c:v>0.242040535243574</c:v>
                </c:pt>
                <c:pt idx="810">
                  <c:v>0.24369955279375799</c:v>
                </c:pt>
                <c:pt idx="811">
                  <c:v>0.24526609504430499</c:v>
                </c:pt>
                <c:pt idx="812">
                  <c:v>0.24928984318616401</c:v>
                </c:pt>
                <c:pt idx="813">
                  <c:v>0.25147049511643399</c:v>
                </c:pt>
                <c:pt idx="814">
                  <c:v>0.25889369910361298</c:v>
                </c:pt>
                <c:pt idx="815">
                  <c:v>0.25594252986502902</c:v>
                </c:pt>
                <c:pt idx="816">
                  <c:v>0.25286782858953899</c:v>
                </c:pt>
                <c:pt idx="817">
                  <c:v>0.260945014231243</c:v>
                </c:pt>
                <c:pt idx="818">
                  <c:v>0.26548892184450601</c:v>
                </c:pt>
                <c:pt idx="819">
                  <c:v>0.27032192616081602</c:v>
                </c:pt>
                <c:pt idx="820">
                  <c:v>0.265213561204795</c:v>
                </c:pt>
                <c:pt idx="821">
                  <c:v>0.26761209307390099</c:v>
                </c:pt>
                <c:pt idx="822">
                  <c:v>0.26674701537307399</c:v>
                </c:pt>
                <c:pt idx="823">
                  <c:v>0.26788327401533302</c:v>
                </c:pt>
                <c:pt idx="824">
                  <c:v>0.27272144859326197</c:v>
                </c:pt>
                <c:pt idx="825">
                  <c:v>0.26437610120682598</c:v>
                </c:pt>
                <c:pt idx="826">
                  <c:v>0.26858459385335798</c:v>
                </c:pt>
                <c:pt idx="827">
                  <c:v>0.26526749641699598</c:v>
                </c:pt>
                <c:pt idx="828">
                  <c:v>0.26205755380655299</c:v>
                </c:pt>
                <c:pt idx="829">
                  <c:v>0.27484892587244802</c:v>
                </c:pt>
                <c:pt idx="830">
                  <c:v>0.27937638261315301</c:v>
                </c:pt>
                <c:pt idx="831">
                  <c:v>0.27744494182107599</c:v>
                </c:pt>
                <c:pt idx="832">
                  <c:v>0.28146539603984799</c:v>
                </c:pt>
                <c:pt idx="833">
                  <c:v>0.28288295674122099</c:v>
                </c:pt>
                <c:pt idx="834">
                  <c:v>0.27971807033511198</c:v>
                </c:pt>
                <c:pt idx="835">
                  <c:v>0.28478058856739802</c:v>
                </c:pt>
                <c:pt idx="836">
                  <c:v>0.28468846065841102</c:v>
                </c:pt>
                <c:pt idx="837">
                  <c:v>0.290798785192452</c:v>
                </c:pt>
                <c:pt idx="838">
                  <c:v>0.29453027874099702</c:v>
                </c:pt>
                <c:pt idx="839">
                  <c:v>0.29534441953865698</c:v>
                </c:pt>
                <c:pt idx="840">
                  <c:v>0.28928796179173699</c:v>
                </c:pt>
                <c:pt idx="841">
                  <c:v>0.29712314711180499</c:v>
                </c:pt>
                <c:pt idx="842">
                  <c:v>0.29418410718128601</c:v>
                </c:pt>
                <c:pt idx="843">
                  <c:v>0.29423093132940098</c:v>
                </c:pt>
                <c:pt idx="844">
                  <c:v>0.29101517102806301</c:v>
                </c:pt>
                <c:pt idx="845">
                  <c:v>0.290735693036628</c:v>
                </c:pt>
                <c:pt idx="846">
                  <c:v>0.30544777223800201</c:v>
                </c:pt>
                <c:pt idx="847">
                  <c:v>0.28968766585161498</c:v>
                </c:pt>
                <c:pt idx="848">
                  <c:v>0.28968766585161498</c:v>
                </c:pt>
                <c:pt idx="849">
                  <c:v>0.28968766585161498</c:v>
                </c:pt>
                <c:pt idx="850">
                  <c:v>0.28201709557875998</c:v>
                </c:pt>
                <c:pt idx="851">
                  <c:v>0.282706126801262</c:v>
                </c:pt>
                <c:pt idx="852">
                  <c:v>0.28541536335398698</c:v>
                </c:pt>
                <c:pt idx="853">
                  <c:v>0.28622511844502901</c:v>
                </c:pt>
                <c:pt idx="854">
                  <c:v>0.28951520639859901</c:v>
                </c:pt>
                <c:pt idx="855">
                  <c:v>0.29025493695148102</c:v>
                </c:pt>
                <c:pt idx="856">
                  <c:v>0.30160279656128802</c:v>
                </c:pt>
                <c:pt idx="857">
                  <c:v>0.29753003785031301</c:v>
                </c:pt>
                <c:pt idx="858">
                  <c:v>0.296758599209342</c:v>
                </c:pt>
                <c:pt idx="859">
                  <c:v>0.30265635011532599</c:v>
                </c:pt>
                <c:pt idx="860">
                  <c:v>0.28965084156009102</c:v>
                </c:pt>
                <c:pt idx="861">
                  <c:v>0.28748875482716002</c:v>
                </c:pt>
                <c:pt idx="862">
                  <c:v>0.30221677966655802</c:v>
                </c:pt>
                <c:pt idx="863">
                  <c:v>0.30320353199161598</c:v>
                </c:pt>
                <c:pt idx="864">
                  <c:v>0.304910844041754</c:v>
                </c:pt>
                <c:pt idx="865">
                  <c:v>0.30596792919808902</c:v>
                </c:pt>
                <c:pt idx="866">
                  <c:v>0.30371577666885202</c:v>
                </c:pt>
                <c:pt idx="867">
                  <c:v>0.304280256748239</c:v>
                </c:pt>
                <c:pt idx="868">
                  <c:v>0.29517365432905701</c:v>
                </c:pt>
                <c:pt idx="869">
                  <c:v>0.29517365432905701</c:v>
                </c:pt>
                <c:pt idx="870">
                  <c:v>0.30021920265505098</c:v>
                </c:pt>
                <c:pt idx="871">
                  <c:v>0.28887404141791001</c:v>
                </c:pt>
                <c:pt idx="872">
                  <c:v>0.29275745345472298</c:v>
                </c:pt>
                <c:pt idx="873">
                  <c:v>0.29423132605909602</c:v>
                </c:pt>
                <c:pt idx="874">
                  <c:v>0.29611061697527702</c:v>
                </c:pt>
                <c:pt idx="875">
                  <c:v>0.29650342920946099</c:v>
                </c:pt>
                <c:pt idx="876">
                  <c:v>0.29339131394304901</c:v>
                </c:pt>
                <c:pt idx="877">
                  <c:v>0.29716937173292801</c:v>
                </c:pt>
                <c:pt idx="878">
                  <c:v>0.29140344098360699</c:v>
                </c:pt>
                <c:pt idx="879">
                  <c:v>0.29559728819627701</c:v>
                </c:pt>
                <c:pt idx="880">
                  <c:v>0.29609123868947002</c:v>
                </c:pt>
                <c:pt idx="881">
                  <c:v>0.29887957389912301</c:v>
                </c:pt>
                <c:pt idx="882">
                  <c:v>0.30257157120818301</c:v>
                </c:pt>
                <c:pt idx="883">
                  <c:v>0.29826214857581201</c:v>
                </c:pt>
                <c:pt idx="884">
                  <c:v>0.297375841764075</c:v>
                </c:pt>
                <c:pt idx="885">
                  <c:v>0.29724268598513298</c:v>
                </c:pt>
                <c:pt idx="886">
                  <c:v>0.29813960131114098</c:v>
                </c:pt>
                <c:pt idx="887">
                  <c:v>0.29895517762669699</c:v>
                </c:pt>
                <c:pt idx="888">
                  <c:v>0.30232360586991802</c:v>
                </c:pt>
                <c:pt idx="889">
                  <c:v>0.30232360586991802</c:v>
                </c:pt>
                <c:pt idx="890">
                  <c:v>0.30129564818340898</c:v>
                </c:pt>
                <c:pt idx="891">
                  <c:v>0.30701899028325502</c:v>
                </c:pt>
                <c:pt idx="892">
                  <c:v>0.30507806389747999</c:v>
                </c:pt>
                <c:pt idx="893">
                  <c:v>0.30426672409725097</c:v>
                </c:pt>
                <c:pt idx="894">
                  <c:v>0.30533194987740297</c:v>
                </c:pt>
                <c:pt idx="895">
                  <c:v>0.30757014092728402</c:v>
                </c:pt>
                <c:pt idx="896">
                  <c:v>0.30768278588710701</c:v>
                </c:pt>
                <c:pt idx="897">
                  <c:v>0.30758184665045202</c:v>
                </c:pt>
                <c:pt idx="898">
                  <c:v>0.30488547087179801</c:v>
                </c:pt>
                <c:pt idx="899">
                  <c:v>0.30308299620049201</c:v>
                </c:pt>
                <c:pt idx="900">
                  <c:v>0.30084101250281298</c:v>
                </c:pt>
                <c:pt idx="901">
                  <c:v>0.29833751378774198</c:v>
                </c:pt>
                <c:pt idx="902">
                  <c:v>0.29650019269719902</c:v>
                </c:pt>
                <c:pt idx="903">
                  <c:v>0.29938954452014299</c:v>
                </c:pt>
                <c:pt idx="904">
                  <c:v>0.29759274337548702</c:v>
                </c:pt>
                <c:pt idx="905">
                  <c:v>0.29060439438812302</c:v>
                </c:pt>
                <c:pt idx="906">
                  <c:v>0.29134792645952901</c:v>
                </c:pt>
                <c:pt idx="907">
                  <c:v>0.28612405155686199</c:v>
                </c:pt>
                <c:pt idx="908">
                  <c:v>0.28713325136219198</c:v>
                </c:pt>
                <c:pt idx="909">
                  <c:v>0.29045196539845503</c:v>
                </c:pt>
                <c:pt idx="910">
                  <c:v>0.286088405490599</c:v>
                </c:pt>
                <c:pt idx="911">
                  <c:v>0.26806651150460398</c:v>
                </c:pt>
                <c:pt idx="912">
                  <c:v>0.27919094591305199</c:v>
                </c:pt>
                <c:pt idx="913">
                  <c:v>0.27919094591305199</c:v>
                </c:pt>
                <c:pt idx="914">
                  <c:v>0.27923382911259997</c:v>
                </c:pt>
                <c:pt idx="915">
                  <c:v>0.28165844106140497</c:v>
                </c:pt>
                <c:pt idx="916">
                  <c:v>0.28679700539367597</c:v>
                </c:pt>
                <c:pt idx="917">
                  <c:v>0.28599796425874802</c:v>
                </c:pt>
                <c:pt idx="918">
                  <c:v>0.27549121484716199</c:v>
                </c:pt>
                <c:pt idx="919">
                  <c:v>0.27582802473364998</c:v>
                </c:pt>
                <c:pt idx="920">
                  <c:v>0.27582802473364998</c:v>
                </c:pt>
                <c:pt idx="921">
                  <c:v>0.27582802473364998</c:v>
                </c:pt>
                <c:pt idx="922">
                  <c:v>0.27681588073221303</c:v>
                </c:pt>
                <c:pt idx="923">
                  <c:v>0.27874621273004102</c:v>
                </c:pt>
                <c:pt idx="924">
                  <c:v>0.28650750311293099</c:v>
                </c:pt>
                <c:pt idx="925">
                  <c:v>0.28675752436913099</c:v>
                </c:pt>
                <c:pt idx="926">
                  <c:v>0.28803429957593502</c:v>
                </c:pt>
                <c:pt idx="927">
                  <c:v>0.283239546976984</c:v>
                </c:pt>
                <c:pt idx="928">
                  <c:v>0.28021048687772199</c:v>
                </c:pt>
                <c:pt idx="929">
                  <c:v>0.28654823218633602</c:v>
                </c:pt>
                <c:pt idx="930">
                  <c:v>0.284624118760199</c:v>
                </c:pt>
                <c:pt idx="931">
                  <c:v>0.28437363095896601</c:v>
                </c:pt>
                <c:pt idx="932">
                  <c:v>0.28421803851037403</c:v>
                </c:pt>
                <c:pt idx="933">
                  <c:v>0.269438466649289</c:v>
                </c:pt>
                <c:pt idx="934">
                  <c:v>0.27780547901329</c:v>
                </c:pt>
                <c:pt idx="935">
                  <c:v>0.280381590398467</c:v>
                </c:pt>
                <c:pt idx="936">
                  <c:v>0.28596603230256801</c:v>
                </c:pt>
                <c:pt idx="937">
                  <c:v>0.28139869083705998</c:v>
                </c:pt>
                <c:pt idx="938">
                  <c:v>0.28709750473948698</c:v>
                </c:pt>
                <c:pt idx="939">
                  <c:v>0.28742366044013001</c:v>
                </c:pt>
                <c:pt idx="940">
                  <c:v>0.286979002330982</c:v>
                </c:pt>
                <c:pt idx="941">
                  <c:v>0.28597782801550198</c:v>
                </c:pt>
                <c:pt idx="942">
                  <c:v>0.28659254950709501</c:v>
                </c:pt>
                <c:pt idx="943">
                  <c:v>0.28852957059898598</c:v>
                </c:pt>
                <c:pt idx="944">
                  <c:v>0.288880276448303</c:v>
                </c:pt>
                <c:pt idx="945">
                  <c:v>0.28955643324502101</c:v>
                </c:pt>
                <c:pt idx="946">
                  <c:v>0.29077892859723498</c:v>
                </c:pt>
                <c:pt idx="947">
                  <c:v>0.293673506506618</c:v>
                </c:pt>
                <c:pt idx="948">
                  <c:v>0.295178243693489</c:v>
                </c:pt>
                <c:pt idx="949">
                  <c:v>0.29070926742292602</c:v>
                </c:pt>
                <c:pt idx="950">
                  <c:v>0.29005880785811899</c:v>
                </c:pt>
                <c:pt idx="951">
                  <c:v>0.29304729328694401</c:v>
                </c:pt>
                <c:pt idx="952">
                  <c:v>0.30162363819636701</c:v>
                </c:pt>
                <c:pt idx="953">
                  <c:v>0.29560949455385099</c:v>
                </c:pt>
                <c:pt idx="954">
                  <c:v>0.29560949455385099</c:v>
                </c:pt>
                <c:pt idx="955">
                  <c:v>0.28277645298111498</c:v>
                </c:pt>
                <c:pt idx="956">
                  <c:v>0.28604804607165202</c:v>
                </c:pt>
                <c:pt idx="957">
                  <c:v>0.28267948048804098</c:v>
                </c:pt>
                <c:pt idx="958">
                  <c:v>0.284105352733447</c:v>
                </c:pt>
                <c:pt idx="959">
                  <c:v>0.28509105768943999</c:v>
                </c:pt>
                <c:pt idx="960">
                  <c:v>0.29474657689332301</c:v>
                </c:pt>
                <c:pt idx="961">
                  <c:v>0.29365734964115697</c:v>
                </c:pt>
                <c:pt idx="962">
                  <c:v>0.29436258186705999</c:v>
                </c:pt>
                <c:pt idx="963">
                  <c:v>0.29673486332277899</c:v>
                </c:pt>
                <c:pt idx="964">
                  <c:v>0.29690778422548803</c:v>
                </c:pt>
                <c:pt idx="965">
                  <c:v>0.296801883210219</c:v>
                </c:pt>
                <c:pt idx="966">
                  <c:v>0.29418782225564699</c:v>
                </c:pt>
                <c:pt idx="967">
                  <c:v>0.29380239945495601</c:v>
                </c:pt>
                <c:pt idx="968">
                  <c:v>0.29696815045013902</c:v>
                </c:pt>
                <c:pt idx="969">
                  <c:v>0.296424324037249</c:v>
                </c:pt>
                <c:pt idx="970">
                  <c:v>0.30076330987790301</c:v>
                </c:pt>
                <c:pt idx="971">
                  <c:v>0.29565772854976302</c:v>
                </c:pt>
                <c:pt idx="972">
                  <c:v>0.27090810508428398</c:v>
                </c:pt>
                <c:pt idx="973">
                  <c:v>0.25699820037064602</c:v>
                </c:pt>
                <c:pt idx="974">
                  <c:v>0.29075970060897999</c:v>
                </c:pt>
                <c:pt idx="975">
                  <c:v>0.29075970060897999</c:v>
                </c:pt>
                <c:pt idx="976">
                  <c:v>0.296610744215138</c:v>
                </c:pt>
                <c:pt idx="977">
                  <c:v>0.29516877218181398</c:v>
                </c:pt>
                <c:pt idx="978">
                  <c:v>0.283554288785199</c:v>
                </c:pt>
                <c:pt idx="979">
                  <c:v>0.28119430841141801</c:v>
                </c:pt>
                <c:pt idx="980">
                  <c:v>0.279822341616007</c:v>
                </c:pt>
                <c:pt idx="981">
                  <c:v>0.28056408178321901</c:v>
                </c:pt>
                <c:pt idx="982">
                  <c:v>0.28291976609012498</c:v>
                </c:pt>
                <c:pt idx="983">
                  <c:v>0.28531594369532598</c:v>
                </c:pt>
                <c:pt idx="984">
                  <c:v>0.27956635589260298</c:v>
                </c:pt>
                <c:pt idx="985">
                  <c:v>0.27990689491138498</c:v>
                </c:pt>
                <c:pt idx="986">
                  <c:v>0.27772396669157901</c:v>
                </c:pt>
                <c:pt idx="987">
                  <c:v>0.28252596011630599</c:v>
                </c:pt>
                <c:pt idx="988">
                  <c:v>0.28207828458312501</c:v>
                </c:pt>
                <c:pt idx="989">
                  <c:v>0.28255536275993098</c:v>
                </c:pt>
                <c:pt idx="990">
                  <c:v>0.28050714905958302</c:v>
                </c:pt>
                <c:pt idx="991">
                  <c:v>0.27971997717109698</c:v>
                </c:pt>
                <c:pt idx="992">
                  <c:v>0.28043380803823198</c:v>
                </c:pt>
                <c:pt idx="993">
                  <c:v>0.28006820583514702</c:v>
                </c:pt>
                <c:pt idx="994">
                  <c:v>0.29132911701868602</c:v>
                </c:pt>
                <c:pt idx="995">
                  <c:v>0.29260883707581398</c:v>
                </c:pt>
                <c:pt idx="996">
                  <c:v>0.28504937906505201</c:v>
                </c:pt>
                <c:pt idx="997">
                  <c:v>0.29102341960797401</c:v>
                </c:pt>
                <c:pt idx="998">
                  <c:v>0.29451252058655403</c:v>
                </c:pt>
                <c:pt idx="999">
                  <c:v>0.28046193290469601</c:v>
                </c:pt>
                <c:pt idx="1000">
                  <c:v>0.280557689425115</c:v>
                </c:pt>
                <c:pt idx="1001">
                  <c:v>0.287004587432582</c:v>
                </c:pt>
                <c:pt idx="1002">
                  <c:v>0.289547839098586</c:v>
                </c:pt>
                <c:pt idx="1003">
                  <c:v>0.28629437281551001</c:v>
                </c:pt>
                <c:pt idx="1004">
                  <c:v>0.283746393034503</c:v>
                </c:pt>
                <c:pt idx="1005">
                  <c:v>0.28230739012186001</c:v>
                </c:pt>
                <c:pt idx="1006">
                  <c:v>0.27783047395072402</c:v>
                </c:pt>
                <c:pt idx="1007">
                  <c:v>0.27423608956733297</c:v>
                </c:pt>
                <c:pt idx="1008">
                  <c:v>0.274731836467345</c:v>
                </c:pt>
                <c:pt idx="1009">
                  <c:v>0.28310301133897497</c:v>
                </c:pt>
                <c:pt idx="1010">
                  <c:v>0.277105509228462</c:v>
                </c:pt>
                <c:pt idx="1011">
                  <c:v>0.27934464931324599</c:v>
                </c:pt>
                <c:pt idx="1012">
                  <c:v>0.26794127635825798</c:v>
                </c:pt>
                <c:pt idx="1013">
                  <c:v>0.26907160600177799</c:v>
                </c:pt>
                <c:pt idx="1014">
                  <c:v>0.26907160600177799</c:v>
                </c:pt>
                <c:pt idx="1015">
                  <c:v>0.26907160600177799</c:v>
                </c:pt>
                <c:pt idx="1016">
                  <c:v>0.26907160600177799</c:v>
                </c:pt>
                <c:pt idx="1017">
                  <c:v>0.26907160600177799</c:v>
                </c:pt>
                <c:pt idx="1018">
                  <c:v>0.28286998275812397</c:v>
                </c:pt>
                <c:pt idx="1019">
                  <c:v>0.27459135761516501</c:v>
                </c:pt>
                <c:pt idx="1020">
                  <c:v>0.271366711909513</c:v>
                </c:pt>
                <c:pt idx="1021">
                  <c:v>0.27290489622643499</c:v>
                </c:pt>
                <c:pt idx="1022">
                  <c:v>0.26984394187284</c:v>
                </c:pt>
                <c:pt idx="1023">
                  <c:v>0.26967368992610202</c:v>
                </c:pt>
                <c:pt idx="1024">
                  <c:v>0.27315367883227598</c:v>
                </c:pt>
                <c:pt idx="1025">
                  <c:v>0.27134890874885698</c:v>
                </c:pt>
                <c:pt idx="1026">
                  <c:v>0.27209384912317403</c:v>
                </c:pt>
                <c:pt idx="1027">
                  <c:v>0.27844232790238099</c:v>
                </c:pt>
                <c:pt idx="1028">
                  <c:v>0.27697122364404497</c:v>
                </c:pt>
                <c:pt idx="1029">
                  <c:v>0.27803258603325298</c:v>
                </c:pt>
                <c:pt idx="1030">
                  <c:v>0.27835730172325701</c:v>
                </c:pt>
                <c:pt idx="1031">
                  <c:v>0.27793091073855303</c:v>
                </c:pt>
                <c:pt idx="1032">
                  <c:v>0.27935710805185499</c:v>
                </c:pt>
                <c:pt idx="1033">
                  <c:v>0.282926979198238</c:v>
                </c:pt>
                <c:pt idx="1034">
                  <c:v>0.29322760311254198</c:v>
                </c:pt>
                <c:pt idx="1035">
                  <c:v>0.28979089684738002</c:v>
                </c:pt>
                <c:pt idx="1036">
                  <c:v>0.29855026069162299</c:v>
                </c:pt>
                <c:pt idx="1037">
                  <c:v>0.30058428638938101</c:v>
                </c:pt>
                <c:pt idx="1038">
                  <c:v>0.30211316808803002</c:v>
                </c:pt>
                <c:pt idx="1039">
                  <c:v>0.30211316808803002</c:v>
                </c:pt>
                <c:pt idx="1040">
                  <c:v>0.30211316808803002</c:v>
                </c:pt>
                <c:pt idx="1041">
                  <c:v>0.29810544967623698</c:v>
                </c:pt>
                <c:pt idx="1042">
                  <c:v>0.29835980552006303</c:v>
                </c:pt>
                <c:pt idx="1043">
                  <c:v>0.30453205848940401</c:v>
                </c:pt>
                <c:pt idx="1044">
                  <c:v>0.29820065130323598</c:v>
                </c:pt>
                <c:pt idx="1045">
                  <c:v>0.29644516667475501</c:v>
                </c:pt>
                <c:pt idx="1046">
                  <c:v>0.29019687259447802</c:v>
                </c:pt>
                <c:pt idx="1047">
                  <c:v>0.28602703063408702</c:v>
                </c:pt>
                <c:pt idx="1048">
                  <c:v>0.28071195449810599</c:v>
                </c:pt>
                <c:pt idx="1049">
                  <c:v>0.27810528359563003</c:v>
                </c:pt>
                <c:pt idx="1050">
                  <c:v>0.26909608917517303</c:v>
                </c:pt>
                <c:pt idx="1051">
                  <c:v>0.26823467594810002</c:v>
                </c:pt>
                <c:pt idx="1052">
                  <c:v>0.26823467594810002</c:v>
                </c:pt>
                <c:pt idx="1053">
                  <c:v>0.26823467594810002</c:v>
                </c:pt>
                <c:pt idx="1054">
                  <c:v>0.26823467594810002</c:v>
                </c:pt>
                <c:pt idx="1055">
                  <c:v>0.26823467594810002</c:v>
                </c:pt>
                <c:pt idx="1056">
                  <c:v>0.26823467594810002</c:v>
                </c:pt>
                <c:pt idx="1057">
                  <c:v>0.26823467594810002</c:v>
                </c:pt>
                <c:pt idx="1058">
                  <c:v>0.26823467594810002</c:v>
                </c:pt>
                <c:pt idx="1059">
                  <c:v>0.26823467594810002</c:v>
                </c:pt>
                <c:pt idx="1060">
                  <c:v>0.26823467594810002</c:v>
                </c:pt>
                <c:pt idx="1061">
                  <c:v>0.26823467594810002</c:v>
                </c:pt>
                <c:pt idx="1062">
                  <c:v>0.26823467594810002</c:v>
                </c:pt>
                <c:pt idx="1063">
                  <c:v>0.26823467594810002</c:v>
                </c:pt>
                <c:pt idx="1064">
                  <c:v>0.26823467594810002</c:v>
                </c:pt>
                <c:pt idx="1065">
                  <c:v>0.26823467594810002</c:v>
                </c:pt>
                <c:pt idx="1066">
                  <c:v>0.26823467594810002</c:v>
                </c:pt>
                <c:pt idx="1067">
                  <c:v>0.26823467594810002</c:v>
                </c:pt>
                <c:pt idx="1068">
                  <c:v>0.26823467594810002</c:v>
                </c:pt>
                <c:pt idx="1069">
                  <c:v>0.26823467594810002</c:v>
                </c:pt>
                <c:pt idx="1070">
                  <c:v>0.26823467594810002</c:v>
                </c:pt>
                <c:pt idx="1071">
                  <c:v>0.26823467594810002</c:v>
                </c:pt>
                <c:pt idx="1072">
                  <c:v>0.26823467594810002</c:v>
                </c:pt>
                <c:pt idx="1073">
                  <c:v>0.26823467594810002</c:v>
                </c:pt>
                <c:pt idx="1074">
                  <c:v>0.26823467594810002</c:v>
                </c:pt>
                <c:pt idx="1075">
                  <c:v>0.26823467594810002</c:v>
                </c:pt>
                <c:pt idx="1076">
                  <c:v>0.26823467594810002</c:v>
                </c:pt>
                <c:pt idx="1077">
                  <c:v>0.26823467594810002</c:v>
                </c:pt>
                <c:pt idx="1078">
                  <c:v>0.26823467594810002</c:v>
                </c:pt>
                <c:pt idx="1079">
                  <c:v>0.26823467594810002</c:v>
                </c:pt>
                <c:pt idx="1080">
                  <c:v>0.26823467594810002</c:v>
                </c:pt>
                <c:pt idx="1081">
                  <c:v>0.26823467594810002</c:v>
                </c:pt>
                <c:pt idx="1082">
                  <c:v>0.26823467594810002</c:v>
                </c:pt>
                <c:pt idx="1083">
                  <c:v>0.26823467594810002</c:v>
                </c:pt>
                <c:pt idx="1084">
                  <c:v>0.26823467594810002</c:v>
                </c:pt>
                <c:pt idx="1085">
                  <c:v>0.26823467594810002</c:v>
                </c:pt>
                <c:pt idx="1086">
                  <c:v>0.26823467594810002</c:v>
                </c:pt>
                <c:pt idx="1087">
                  <c:v>0.26823467594810002</c:v>
                </c:pt>
                <c:pt idx="1088">
                  <c:v>0.26823467594810002</c:v>
                </c:pt>
                <c:pt idx="1089">
                  <c:v>0.26823467594810002</c:v>
                </c:pt>
                <c:pt idx="1090">
                  <c:v>0.26823467594810002</c:v>
                </c:pt>
                <c:pt idx="1091">
                  <c:v>0.26823467594810002</c:v>
                </c:pt>
                <c:pt idx="1092">
                  <c:v>0.26823467594810002</c:v>
                </c:pt>
                <c:pt idx="1093">
                  <c:v>0.26823467594810002</c:v>
                </c:pt>
                <c:pt idx="1094">
                  <c:v>0.26823467594810002</c:v>
                </c:pt>
                <c:pt idx="1095">
                  <c:v>0.26823467594810002</c:v>
                </c:pt>
                <c:pt idx="1096">
                  <c:v>0.26823467594810002</c:v>
                </c:pt>
                <c:pt idx="1097">
                  <c:v>0.26823467594810002</c:v>
                </c:pt>
                <c:pt idx="1098">
                  <c:v>0.26823467594810002</c:v>
                </c:pt>
                <c:pt idx="1099">
                  <c:v>0.26823467594810002</c:v>
                </c:pt>
                <c:pt idx="1100">
                  <c:v>0.26823467594810002</c:v>
                </c:pt>
                <c:pt idx="1101">
                  <c:v>0.26823467594810002</c:v>
                </c:pt>
                <c:pt idx="1102">
                  <c:v>0.26823467594810002</c:v>
                </c:pt>
                <c:pt idx="1103">
                  <c:v>0.26823467594810002</c:v>
                </c:pt>
                <c:pt idx="1104">
                  <c:v>0.26823467594810002</c:v>
                </c:pt>
                <c:pt idx="1105">
                  <c:v>0.26823467594810002</c:v>
                </c:pt>
                <c:pt idx="1106">
                  <c:v>0.26823467594810002</c:v>
                </c:pt>
                <c:pt idx="1107">
                  <c:v>0.26823467594810002</c:v>
                </c:pt>
                <c:pt idx="1108">
                  <c:v>0.26823467594810002</c:v>
                </c:pt>
                <c:pt idx="1109">
                  <c:v>0.26823467594810002</c:v>
                </c:pt>
                <c:pt idx="1110">
                  <c:v>0.26823467594810002</c:v>
                </c:pt>
                <c:pt idx="1111">
                  <c:v>0.26823467594810002</c:v>
                </c:pt>
                <c:pt idx="1112">
                  <c:v>0.26823467594810002</c:v>
                </c:pt>
                <c:pt idx="1113">
                  <c:v>0.26823467594810002</c:v>
                </c:pt>
                <c:pt idx="1114">
                  <c:v>0.26535822275196502</c:v>
                </c:pt>
                <c:pt idx="1115">
                  <c:v>0.25460164310483702</c:v>
                </c:pt>
                <c:pt idx="1116">
                  <c:v>0.25307127754273201</c:v>
                </c:pt>
                <c:pt idx="1117">
                  <c:v>0.25307127754273201</c:v>
                </c:pt>
                <c:pt idx="1118">
                  <c:v>0.25307127754273201</c:v>
                </c:pt>
                <c:pt idx="1119">
                  <c:v>0.25307127754273201</c:v>
                </c:pt>
                <c:pt idx="1120">
                  <c:v>0.25307127754273201</c:v>
                </c:pt>
                <c:pt idx="1121">
                  <c:v>0.25307127754273201</c:v>
                </c:pt>
                <c:pt idx="1122">
                  <c:v>0.246587699844138</c:v>
                </c:pt>
                <c:pt idx="1123">
                  <c:v>0.24941998086362299</c:v>
                </c:pt>
                <c:pt idx="1124">
                  <c:v>0.24941998086362299</c:v>
                </c:pt>
                <c:pt idx="1125">
                  <c:v>0.238462111732129</c:v>
                </c:pt>
                <c:pt idx="1126">
                  <c:v>0.236646335153747</c:v>
                </c:pt>
                <c:pt idx="1127">
                  <c:v>0.23427772418161399</c:v>
                </c:pt>
                <c:pt idx="1128">
                  <c:v>0.209887480279175</c:v>
                </c:pt>
              </c:numCache>
            </c:numRef>
          </c:val>
          <c:smooth val="0"/>
          <c:extLst>
            <c:ext xmlns:c16="http://schemas.microsoft.com/office/drawing/2014/chart" uri="{C3380CC4-5D6E-409C-BE32-E72D297353CC}">
              <c16:uniqueId val="{00000000-B7DC-4F1C-B6B2-A25D5779EED2}"/>
            </c:ext>
          </c:extLst>
        </c:ser>
        <c:ser>
          <c:idx val="1"/>
          <c:order val="1"/>
          <c:tx>
            <c:strRef>
              <c:f>EIAEBRT_OILBREN!$C$1</c:f>
              <c:strCache>
                <c:ptCount val="1"/>
                <c:pt idx="0">
                  <c:v>R-OLS</c:v>
                </c:pt>
              </c:strCache>
            </c:strRef>
          </c:tx>
          <c:spPr>
            <a:ln w="28575" cap="rnd">
              <a:solidFill>
                <a:srgbClr val="00B050"/>
              </a:solidFill>
              <a:round/>
            </a:ln>
            <a:effectLst/>
          </c:spPr>
          <c:marker>
            <c:symbol val="none"/>
          </c:marker>
          <c:cat>
            <c:numRef>
              <c:f>EIAEBRT_OILBREN!$A$2:$A$1131</c:f>
              <c:numCache>
                <c:formatCode>m/d/yyyy</c:formatCode>
                <c:ptCount val="1130"/>
                <c:pt idx="0">
                  <c:v>43101</c:v>
                </c:pt>
                <c:pt idx="1">
                  <c:v>43102</c:v>
                </c:pt>
                <c:pt idx="2">
                  <c:v>43103</c:v>
                </c:pt>
                <c:pt idx="3">
                  <c:v>43104</c:v>
                </c:pt>
                <c:pt idx="4">
                  <c:v>43105</c:v>
                </c:pt>
                <c:pt idx="5">
                  <c:v>43108</c:v>
                </c:pt>
                <c:pt idx="6">
                  <c:v>43109</c:v>
                </c:pt>
                <c:pt idx="7">
                  <c:v>43110</c:v>
                </c:pt>
                <c:pt idx="8">
                  <c:v>43111</c:v>
                </c:pt>
                <c:pt idx="9">
                  <c:v>43112</c:v>
                </c:pt>
                <c:pt idx="10">
                  <c:v>43115</c:v>
                </c:pt>
                <c:pt idx="11">
                  <c:v>43116</c:v>
                </c:pt>
                <c:pt idx="12">
                  <c:v>43117</c:v>
                </c:pt>
                <c:pt idx="13">
                  <c:v>43118</c:v>
                </c:pt>
                <c:pt idx="14">
                  <c:v>43119</c:v>
                </c:pt>
                <c:pt idx="15">
                  <c:v>43122</c:v>
                </c:pt>
                <c:pt idx="16">
                  <c:v>43123</c:v>
                </c:pt>
                <c:pt idx="17">
                  <c:v>43124</c:v>
                </c:pt>
                <c:pt idx="18">
                  <c:v>43125</c:v>
                </c:pt>
                <c:pt idx="19">
                  <c:v>43126</c:v>
                </c:pt>
                <c:pt idx="20">
                  <c:v>43129</c:v>
                </c:pt>
                <c:pt idx="21">
                  <c:v>43130</c:v>
                </c:pt>
                <c:pt idx="22">
                  <c:v>43131</c:v>
                </c:pt>
                <c:pt idx="23">
                  <c:v>43132</c:v>
                </c:pt>
                <c:pt idx="24">
                  <c:v>43133</c:v>
                </c:pt>
                <c:pt idx="25">
                  <c:v>43136</c:v>
                </c:pt>
                <c:pt idx="26">
                  <c:v>43137</c:v>
                </c:pt>
                <c:pt idx="27">
                  <c:v>43138</c:v>
                </c:pt>
                <c:pt idx="28">
                  <c:v>43139</c:v>
                </c:pt>
                <c:pt idx="29">
                  <c:v>43140</c:v>
                </c:pt>
                <c:pt idx="30">
                  <c:v>43143</c:v>
                </c:pt>
                <c:pt idx="31">
                  <c:v>43144</c:v>
                </c:pt>
                <c:pt idx="32">
                  <c:v>43145</c:v>
                </c:pt>
                <c:pt idx="33">
                  <c:v>43146</c:v>
                </c:pt>
                <c:pt idx="34">
                  <c:v>43147</c:v>
                </c:pt>
                <c:pt idx="35">
                  <c:v>43150</c:v>
                </c:pt>
                <c:pt idx="36">
                  <c:v>43151</c:v>
                </c:pt>
                <c:pt idx="37">
                  <c:v>43152</c:v>
                </c:pt>
                <c:pt idx="38">
                  <c:v>43153</c:v>
                </c:pt>
                <c:pt idx="39">
                  <c:v>43154</c:v>
                </c:pt>
                <c:pt idx="40">
                  <c:v>43157</c:v>
                </c:pt>
                <c:pt idx="41">
                  <c:v>43158</c:v>
                </c:pt>
                <c:pt idx="42">
                  <c:v>43159</c:v>
                </c:pt>
                <c:pt idx="43">
                  <c:v>43160</c:v>
                </c:pt>
                <c:pt idx="44">
                  <c:v>43161</c:v>
                </c:pt>
                <c:pt idx="45">
                  <c:v>43164</c:v>
                </c:pt>
                <c:pt idx="46">
                  <c:v>43165</c:v>
                </c:pt>
                <c:pt idx="47">
                  <c:v>43166</c:v>
                </c:pt>
                <c:pt idx="48">
                  <c:v>43167</c:v>
                </c:pt>
                <c:pt idx="49">
                  <c:v>43168</c:v>
                </c:pt>
                <c:pt idx="50">
                  <c:v>43171</c:v>
                </c:pt>
                <c:pt idx="51">
                  <c:v>43172</c:v>
                </c:pt>
                <c:pt idx="52">
                  <c:v>43173</c:v>
                </c:pt>
                <c:pt idx="53">
                  <c:v>43174</c:v>
                </c:pt>
                <c:pt idx="54">
                  <c:v>43175</c:v>
                </c:pt>
                <c:pt idx="55">
                  <c:v>43178</c:v>
                </c:pt>
                <c:pt idx="56">
                  <c:v>43179</c:v>
                </c:pt>
                <c:pt idx="57">
                  <c:v>43180</c:v>
                </c:pt>
                <c:pt idx="58">
                  <c:v>43181</c:v>
                </c:pt>
                <c:pt idx="59">
                  <c:v>43182</c:v>
                </c:pt>
                <c:pt idx="60">
                  <c:v>43185</c:v>
                </c:pt>
                <c:pt idx="61">
                  <c:v>43186</c:v>
                </c:pt>
                <c:pt idx="62">
                  <c:v>43187</c:v>
                </c:pt>
                <c:pt idx="63">
                  <c:v>43188</c:v>
                </c:pt>
                <c:pt idx="64">
                  <c:v>43189</c:v>
                </c:pt>
                <c:pt idx="65">
                  <c:v>43192</c:v>
                </c:pt>
                <c:pt idx="66">
                  <c:v>43193</c:v>
                </c:pt>
                <c:pt idx="67">
                  <c:v>43194</c:v>
                </c:pt>
                <c:pt idx="68">
                  <c:v>43195</c:v>
                </c:pt>
                <c:pt idx="69">
                  <c:v>43196</c:v>
                </c:pt>
                <c:pt idx="70">
                  <c:v>43199</c:v>
                </c:pt>
                <c:pt idx="71">
                  <c:v>43200</c:v>
                </c:pt>
                <c:pt idx="72">
                  <c:v>43201</c:v>
                </c:pt>
                <c:pt idx="73">
                  <c:v>43202</c:v>
                </c:pt>
                <c:pt idx="74">
                  <c:v>43203</c:v>
                </c:pt>
                <c:pt idx="75">
                  <c:v>43206</c:v>
                </c:pt>
                <c:pt idx="76">
                  <c:v>43207</c:v>
                </c:pt>
                <c:pt idx="77">
                  <c:v>43208</c:v>
                </c:pt>
                <c:pt idx="78">
                  <c:v>43209</c:v>
                </c:pt>
                <c:pt idx="79">
                  <c:v>43210</c:v>
                </c:pt>
                <c:pt idx="80">
                  <c:v>43213</c:v>
                </c:pt>
                <c:pt idx="81">
                  <c:v>43214</c:v>
                </c:pt>
                <c:pt idx="82">
                  <c:v>43215</c:v>
                </c:pt>
                <c:pt idx="83">
                  <c:v>43216</c:v>
                </c:pt>
                <c:pt idx="84">
                  <c:v>43217</c:v>
                </c:pt>
                <c:pt idx="85">
                  <c:v>43220</c:v>
                </c:pt>
                <c:pt idx="86">
                  <c:v>43221</c:v>
                </c:pt>
                <c:pt idx="87">
                  <c:v>43222</c:v>
                </c:pt>
                <c:pt idx="88">
                  <c:v>43223</c:v>
                </c:pt>
                <c:pt idx="89">
                  <c:v>43224</c:v>
                </c:pt>
                <c:pt idx="90">
                  <c:v>43227</c:v>
                </c:pt>
                <c:pt idx="91">
                  <c:v>43228</c:v>
                </c:pt>
                <c:pt idx="92">
                  <c:v>43229</c:v>
                </c:pt>
                <c:pt idx="93">
                  <c:v>43230</c:v>
                </c:pt>
                <c:pt idx="94">
                  <c:v>43231</c:v>
                </c:pt>
                <c:pt idx="95">
                  <c:v>43234</c:v>
                </c:pt>
                <c:pt idx="96">
                  <c:v>43235</c:v>
                </c:pt>
                <c:pt idx="97">
                  <c:v>43236</c:v>
                </c:pt>
                <c:pt idx="98">
                  <c:v>43237</c:v>
                </c:pt>
                <c:pt idx="99">
                  <c:v>43238</c:v>
                </c:pt>
                <c:pt idx="100">
                  <c:v>43241</c:v>
                </c:pt>
                <c:pt idx="101">
                  <c:v>43242</c:v>
                </c:pt>
                <c:pt idx="102">
                  <c:v>43243</c:v>
                </c:pt>
                <c:pt idx="103">
                  <c:v>43244</c:v>
                </c:pt>
                <c:pt idx="104">
                  <c:v>43245</c:v>
                </c:pt>
                <c:pt idx="105">
                  <c:v>43248</c:v>
                </c:pt>
                <c:pt idx="106">
                  <c:v>43249</c:v>
                </c:pt>
                <c:pt idx="107">
                  <c:v>43250</c:v>
                </c:pt>
                <c:pt idx="108">
                  <c:v>43251</c:v>
                </c:pt>
                <c:pt idx="109">
                  <c:v>43252</c:v>
                </c:pt>
                <c:pt idx="110">
                  <c:v>43255</c:v>
                </c:pt>
                <c:pt idx="111">
                  <c:v>43256</c:v>
                </c:pt>
                <c:pt idx="112">
                  <c:v>43257</c:v>
                </c:pt>
                <c:pt idx="113">
                  <c:v>43258</c:v>
                </c:pt>
                <c:pt idx="114">
                  <c:v>43259</c:v>
                </c:pt>
                <c:pt idx="115">
                  <c:v>43262</c:v>
                </c:pt>
                <c:pt idx="116">
                  <c:v>43263</c:v>
                </c:pt>
                <c:pt idx="117">
                  <c:v>43264</c:v>
                </c:pt>
                <c:pt idx="118">
                  <c:v>43265</c:v>
                </c:pt>
                <c:pt idx="119">
                  <c:v>43266</c:v>
                </c:pt>
                <c:pt idx="120">
                  <c:v>43269</c:v>
                </c:pt>
                <c:pt idx="121">
                  <c:v>43270</c:v>
                </c:pt>
                <c:pt idx="122">
                  <c:v>43271</c:v>
                </c:pt>
                <c:pt idx="123">
                  <c:v>43272</c:v>
                </c:pt>
                <c:pt idx="124">
                  <c:v>43273</c:v>
                </c:pt>
                <c:pt idx="125">
                  <c:v>43276</c:v>
                </c:pt>
                <c:pt idx="126">
                  <c:v>43277</c:v>
                </c:pt>
                <c:pt idx="127">
                  <c:v>43278</c:v>
                </c:pt>
                <c:pt idx="128">
                  <c:v>43279</c:v>
                </c:pt>
                <c:pt idx="129">
                  <c:v>43280</c:v>
                </c:pt>
                <c:pt idx="130">
                  <c:v>43283</c:v>
                </c:pt>
                <c:pt idx="131">
                  <c:v>43284</c:v>
                </c:pt>
                <c:pt idx="132">
                  <c:v>43285</c:v>
                </c:pt>
                <c:pt idx="133">
                  <c:v>43286</c:v>
                </c:pt>
                <c:pt idx="134">
                  <c:v>43287</c:v>
                </c:pt>
                <c:pt idx="135">
                  <c:v>43290</c:v>
                </c:pt>
                <c:pt idx="136">
                  <c:v>43291</c:v>
                </c:pt>
                <c:pt idx="137">
                  <c:v>43292</c:v>
                </c:pt>
                <c:pt idx="138">
                  <c:v>43293</c:v>
                </c:pt>
                <c:pt idx="139">
                  <c:v>43294</c:v>
                </c:pt>
                <c:pt idx="140">
                  <c:v>43297</c:v>
                </c:pt>
                <c:pt idx="141">
                  <c:v>43298</c:v>
                </c:pt>
                <c:pt idx="142">
                  <c:v>43299</c:v>
                </c:pt>
                <c:pt idx="143">
                  <c:v>43300</c:v>
                </c:pt>
                <c:pt idx="144">
                  <c:v>43301</c:v>
                </c:pt>
                <c:pt idx="145">
                  <c:v>43304</c:v>
                </c:pt>
                <c:pt idx="146">
                  <c:v>43305</c:v>
                </c:pt>
                <c:pt idx="147">
                  <c:v>43306</c:v>
                </c:pt>
                <c:pt idx="148">
                  <c:v>43307</c:v>
                </c:pt>
                <c:pt idx="149">
                  <c:v>43308</c:v>
                </c:pt>
                <c:pt idx="150">
                  <c:v>43311</c:v>
                </c:pt>
                <c:pt idx="151">
                  <c:v>43312</c:v>
                </c:pt>
                <c:pt idx="152">
                  <c:v>43313</c:v>
                </c:pt>
                <c:pt idx="153">
                  <c:v>43314</c:v>
                </c:pt>
                <c:pt idx="154">
                  <c:v>43315</c:v>
                </c:pt>
                <c:pt idx="155">
                  <c:v>43318</c:v>
                </c:pt>
                <c:pt idx="156">
                  <c:v>43319</c:v>
                </c:pt>
                <c:pt idx="157">
                  <c:v>43320</c:v>
                </c:pt>
                <c:pt idx="158">
                  <c:v>43321</c:v>
                </c:pt>
                <c:pt idx="159">
                  <c:v>43322</c:v>
                </c:pt>
                <c:pt idx="160">
                  <c:v>43325</c:v>
                </c:pt>
                <c:pt idx="161">
                  <c:v>43326</c:v>
                </c:pt>
                <c:pt idx="162">
                  <c:v>43327</c:v>
                </c:pt>
                <c:pt idx="163">
                  <c:v>43328</c:v>
                </c:pt>
                <c:pt idx="164">
                  <c:v>43329</c:v>
                </c:pt>
                <c:pt idx="165">
                  <c:v>43332</c:v>
                </c:pt>
                <c:pt idx="166">
                  <c:v>43333</c:v>
                </c:pt>
                <c:pt idx="167">
                  <c:v>43334</c:v>
                </c:pt>
                <c:pt idx="168">
                  <c:v>43335</c:v>
                </c:pt>
                <c:pt idx="169">
                  <c:v>43336</c:v>
                </c:pt>
                <c:pt idx="170">
                  <c:v>43339</c:v>
                </c:pt>
                <c:pt idx="171">
                  <c:v>43340</c:v>
                </c:pt>
                <c:pt idx="172">
                  <c:v>43341</c:v>
                </c:pt>
                <c:pt idx="173">
                  <c:v>43342</c:v>
                </c:pt>
                <c:pt idx="174">
                  <c:v>43343</c:v>
                </c:pt>
                <c:pt idx="175">
                  <c:v>43346</c:v>
                </c:pt>
                <c:pt idx="176">
                  <c:v>43347</c:v>
                </c:pt>
                <c:pt idx="177">
                  <c:v>43348</c:v>
                </c:pt>
                <c:pt idx="178">
                  <c:v>43349</c:v>
                </c:pt>
                <c:pt idx="179">
                  <c:v>43350</c:v>
                </c:pt>
                <c:pt idx="180">
                  <c:v>43353</c:v>
                </c:pt>
                <c:pt idx="181">
                  <c:v>43354</c:v>
                </c:pt>
                <c:pt idx="182">
                  <c:v>43355</c:v>
                </c:pt>
                <c:pt idx="183">
                  <c:v>43356</c:v>
                </c:pt>
                <c:pt idx="184">
                  <c:v>43357</c:v>
                </c:pt>
                <c:pt idx="185">
                  <c:v>43360</c:v>
                </c:pt>
                <c:pt idx="186">
                  <c:v>43361</c:v>
                </c:pt>
                <c:pt idx="187">
                  <c:v>43362</c:v>
                </c:pt>
                <c:pt idx="188">
                  <c:v>43363</c:v>
                </c:pt>
                <c:pt idx="189">
                  <c:v>43364</c:v>
                </c:pt>
                <c:pt idx="190">
                  <c:v>43367</c:v>
                </c:pt>
                <c:pt idx="191">
                  <c:v>43368</c:v>
                </c:pt>
                <c:pt idx="192">
                  <c:v>43369</c:v>
                </c:pt>
                <c:pt idx="193">
                  <c:v>43370</c:v>
                </c:pt>
                <c:pt idx="194">
                  <c:v>43371</c:v>
                </c:pt>
                <c:pt idx="195">
                  <c:v>43374</c:v>
                </c:pt>
                <c:pt idx="196">
                  <c:v>43375</c:v>
                </c:pt>
                <c:pt idx="197">
                  <c:v>43376</c:v>
                </c:pt>
                <c:pt idx="198">
                  <c:v>43377</c:v>
                </c:pt>
                <c:pt idx="199">
                  <c:v>43378</c:v>
                </c:pt>
                <c:pt idx="200">
                  <c:v>43381</c:v>
                </c:pt>
                <c:pt idx="201">
                  <c:v>43382</c:v>
                </c:pt>
                <c:pt idx="202">
                  <c:v>43383</c:v>
                </c:pt>
                <c:pt idx="203">
                  <c:v>43384</c:v>
                </c:pt>
                <c:pt idx="204">
                  <c:v>43385</c:v>
                </c:pt>
                <c:pt idx="205">
                  <c:v>43388</c:v>
                </c:pt>
                <c:pt idx="206">
                  <c:v>43389</c:v>
                </c:pt>
                <c:pt idx="207">
                  <c:v>43390</c:v>
                </c:pt>
                <c:pt idx="208">
                  <c:v>43391</c:v>
                </c:pt>
                <c:pt idx="209">
                  <c:v>43392</c:v>
                </c:pt>
                <c:pt idx="210">
                  <c:v>43395</c:v>
                </c:pt>
                <c:pt idx="211">
                  <c:v>43396</c:v>
                </c:pt>
                <c:pt idx="212">
                  <c:v>43397</c:v>
                </c:pt>
                <c:pt idx="213">
                  <c:v>43398</c:v>
                </c:pt>
                <c:pt idx="214">
                  <c:v>43399</c:v>
                </c:pt>
                <c:pt idx="215">
                  <c:v>43402</c:v>
                </c:pt>
                <c:pt idx="216">
                  <c:v>43403</c:v>
                </c:pt>
                <c:pt idx="217">
                  <c:v>43404</c:v>
                </c:pt>
                <c:pt idx="218">
                  <c:v>43405</c:v>
                </c:pt>
                <c:pt idx="219">
                  <c:v>43406</c:v>
                </c:pt>
                <c:pt idx="220">
                  <c:v>43409</c:v>
                </c:pt>
                <c:pt idx="221">
                  <c:v>43410</c:v>
                </c:pt>
                <c:pt idx="222">
                  <c:v>43411</c:v>
                </c:pt>
                <c:pt idx="223">
                  <c:v>43412</c:v>
                </c:pt>
                <c:pt idx="224">
                  <c:v>43413</c:v>
                </c:pt>
                <c:pt idx="225">
                  <c:v>43416</c:v>
                </c:pt>
                <c:pt idx="226">
                  <c:v>43417</c:v>
                </c:pt>
                <c:pt idx="227">
                  <c:v>43418</c:v>
                </c:pt>
                <c:pt idx="228">
                  <c:v>43419</c:v>
                </c:pt>
                <c:pt idx="229">
                  <c:v>43420</c:v>
                </c:pt>
                <c:pt idx="230">
                  <c:v>43423</c:v>
                </c:pt>
                <c:pt idx="231">
                  <c:v>43424</c:v>
                </c:pt>
                <c:pt idx="232">
                  <c:v>43425</c:v>
                </c:pt>
                <c:pt idx="233">
                  <c:v>43426</c:v>
                </c:pt>
                <c:pt idx="234">
                  <c:v>43427</c:v>
                </c:pt>
                <c:pt idx="235">
                  <c:v>43430</c:v>
                </c:pt>
                <c:pt idx="236">
                  <c:v>43431</c:v>
                </c:pt>
                <c:pt idx="237">
                  <c:v>43432</c:v>
                </c:pt>
                <c:pt idx="238">
                  <c:v>43433</c:v>
                </c:pt>
                <c:pt idx="239">
                  <c:v>43434</c:v>
                </c:pt>
                <c:pt idx="240">
                  <c:v>43437</c:v>
                </c:pt>
                <c:pt idx="241">
                  <c:v>43438</c:v>
                </c:pt>
                <c:pt idx="242">
                  <c:v>43439</c:v>
                </c:pt>
                <c:pt idx="243">
                  <c:v>43440</c:v>
                </c:pt>
                <c:pt idx="244">
                  <c:v>43441</c:v>
                </c:pt>
                <c:pt idx="245">
                  <c:v>43444</c:v>
                </c:pt>
                <c:pt idx="246">
                  <c:v>43445</c:v>
                </c:pt>
                <c:pt idx="247">
                  <c:v>43446</c:v>
                </c:pt>
                <c:pt idx="248">
                  <c:v>43447</c:v>
                </c:pt>
                <c:pt idx="249">
                  <c:v>43448</c:v>
                </c:pt>
                <c:pt idx="250">
                  <c:v>43451</c:v>
                </c:pt>
                <c:pt idx="251">
                  <c:v>43452</c:v>
                </c:pt>
                <c:pt idx="252">
                  <c:v>43453</c:v>
                </c:pt>
                <c:pt idx="253">
                  <c:v>43454</c:v>
                </c:pt>
                <c:pt idx="254">
                  <c:v>43455</c:v>
                </c:pt>
                <c:pt idx="255">
                  <c:v>43458</c:v>
                </c:pt>
                <c:pt idx="256">
                  <c:v>43459</c:v>
                </c:pt>
                <c:pt idx="257">
                  <c:v>43460</c:v>
                </c:pt>
                <c:pt idx="258">
                  <c:v>43461</c:v>
                </c:pt>
                <c:pt idx="259">
                  <c:v>43462</c:v>
                </c:pt>
                <c:pt idx="260">
                  <c:v>43465</c:v>
                </c:pt>
                <c:pt idx="261">
                  <c:v>43466</c:v>
                </c:pt>
                <c:pt idx="262">
                  <c:v>43467</c:v>
                </c:pt>
                <c:pt idx="263">
                  <c:v>43468</c:v>
                </c:pt>
                <c:pt idx="264">
                  <c:v>43469</c:v>
                </c:pt>
                <c:pt idx="265">
                  <c:v>43472</c:v>
                </c:pt>
                <c:pt idx="266">
                  <c:v>43473</c:v>
                </c:pt>
                <c:pt idx="267">
                  <c:v>43474</c:v>
                </c:pt>
                <c:pt idx="268">
                  <c:v>43475</c:v>
                </c:pt>
                <c:pt idx="269">
                  <c:v>43476</c:v>
                </c:pt>
                <c:pt idx="270">
                  <c:v>43479</c:v>
                </c:pt>
                <c:pt idx="271">
                  <c:v>43480</c:v>
                </c:pt>
                <c:pt idx="272">
                  <c:v>43481</c:v>
                </c:pt>
                <c:pt idx="273">
                  <c:v>43482</c:v>
                </c:pt>
                <c:pt idx="274">
                  <c:v>43483</c:v>
                </c:pt>
                <c:pt idx="275">
                  <c:v>43486</c:v>
                </c:pt>
                <c:pt idx="276">
                  <c:v>43487</c:v>
                </c:pt>
                <c:pt idx="277">
                  <c:v>43488</c:v>
                </c:pt>
                <c:pt idx="278">
                  <c:v>43489</c:v>
                </c:pt>
                <c:pt idx="279">
                  <c:v>43490</c:v>
                </c:pt>
                <c:pt idx="280">
                  <c:v>43493</c:v>
                </c:pt>
                <c:pt idx="281">
                  <c:v>43494</c:v>
                </c:pt>
                <c:pt idx="282">
                  <c:v>43495</c:v>
                </c:pt>
                <c:pt idx="283">
                  <c:v>43496</c:v>
                </c:pt>
                <c:pt idx="284">
                  <c:v>43497</c:v>
                </c:pt>
                <c:pt idx="285">
                  <c:v>43500</c:v>
                </c:pt>
                <c:pt idx="286">
                  <c:v>43501</c:v>
                </c:pt>
                <c:pt idx="287">
                  <c:v>43502</c:v>
                </c:pt>
                <c:pt idx="288">
                  <c:v>43503</c:v>
                </c:pt>
                <c:pt idx="289">
                  <c:v>43504</c:v>
                </c:pt>
                <c:pt idx="290">
                  <c:v>43507</c:v>
                </c:pt>
                <c:pt idx="291">
                  <c:v>43508</c:v>
                </c:pt>
                <c:pt idx="292">
                  <c:v>43509</c:v>
                </c:pt>
                <c:pt idx="293">
                  <c:v>43510</c:v>
                </c:pt>
                <c:pt idx="294">
                  <c:v>43511</c:v>
                </c:pt>
                <c:pt idx="295">
                  <c:v>43514</c:v>
                </c:pt>
                <c:pt idx="296">
                  <c:v>43515</c:v>
                </c:pt>
                <c:pt idx="297">
                  <c:v>43516</c:v>
                </c:pt>
                <c:pt idx="298">
                  <c:v>43517</c:v>
                </c:pt>
                <c:pt idx="299">
                  <c:v>43518</c:v>
                </c:pt>
                <c:pt idx="300">
                  <c:v>43521</c:v>
                </c:pt>
                <c:pt idx="301">
                  <c:v>43522</c:v>
                </c:pt>
                <c:pt idx="302">
                  <c:v>43523</c:v>
                </c:pt>
                <c:pt idx="303">
                  <c:v>43524</c:v>
                </c:pt>
                <c:pt idx="304">
                  <c:v>43525</c:v>
                </c:pt>
                <c:pt idx="305">
                  <c:v>43528</c:v>
                </c:pt>
                <c:pt idx="306">
                  <c:v>43529</c:v>
                </c:pt>
                <c:pt idx="307">
                  <c:v>43530</c:v>
                </c:pt>
                <c:pt idx="308">
                  <c:v>43531</c:v>
                </c:pt>
                <c:pt idx="309">
                  <c:v>43532</c:v>
                </c:pt>
                <c:pt idx="310">
                  <c:v>43535</c:v>
                </c:pt>
                <c:pt idx="311">
                  <c:v>43536</c:v>
                </c:pt>
                <c:pt idx="312">
                  <c:v>43537</c:v>
                </c:pt>
                <c:pt idx="313">
                  <c:v>43538</c:v>
                </c:pt>
                <c:pt idx="314">
                  <c:v>43539</c:v>
                </c:pt>
                <c:pt idx="315">
                  <c:v>43542</c:v>
                </c:pt>
                <c:pt idx="316">
                  <c:v>43543</c:v>
                </c:pt>
                <c:pt idx="317">
                  <c:v>43544</c:v>
                </c:pt>
                <c:pt idx="318">
                  <c:v>43545</c:v>
                </c:pt>
                <c:pt idx="319">
                  <c:v>43546</c:v>
                </c:pt>
                <c:pt idx="320">
                  <c:v>43549</c:v>
                </c:pt>
                <c:pt idx="321">
                  <c:v>43550</c:v>
                </c:pt>
                <c:pt idx="322">
                  <c:v>43551</c:v>
                </c:pt>
                <c:pt idx="323">
                  <c:v>43552</c:v>
                </c:pt>
                <c:pt idx="324">
                  <c:v>43553</c:v>
                </c:pt>
                <c:pt idx="325">
                  <c:v>43556</c:v>
                </c:pt>
                <c:pt idx="326">
                  <c:v>43557</c:v>
                </c:pt>
                <c:pt idx="327">
                  <c:v>43558</c:v>
                </c:pt>
                <c:pt idx="328">
                  <c:v>43559</c:v>
                </c:pt>
                <c:pt idx="329">
                  <c:v>43560</c:v>
                </c:pt>
                <c:pt idx="330">
                  <c:v>43563</c:v>
                </c:pt>
                <c:pt idx="331">
                  <c:v>43564</c:v>
                </c:pt>
                <c:pt idx="332">
                  <c:v>43565</c:v>
                </c:pt>
                <c:pt idx="333">
                  <c:v>43566</c:v>
                </c:pt>
                <c:pt idx="334">
                  <c:v>43567</c:v>
                </c:pt>
                <c:pt idx="335">
                  <c:v>43570</c:v>
                </c:pt>
                <c:pt idx="336">
                  <c:v>43571</c:v>
                </c:pt>
                <c:pt idx="337">
                  <c:v>43572</c:v>
                </c:pt>
                <c:pt idx="338">
                  <c:v>43573</c:v>
                </c:pt>
                <c:pt idx="339">
                  <c:v>43574</c:v>
                </c:pt>
                <c:pt idx="340">
                  <c:v>43577</c:v>
                </c:pt>
                <c:pt idx="341">
                  <c:v>43578</c:v>
                </c:pt>
                <c:pt idx="342">
                  <c:v>43579</c:v>
                </c:pt>
                <c:pt idx="343">
                  <c:v>43580</c:v>
                </c:pt>
                <c:pt idx="344">
                  <c:v>43581</c:v>
                </c:pt>
                <c:pt idx="345">
                  <c:v>43584</c:v>
                </c:pt>
                <c:pt idx="346">
                  <c:v>43585</c:v>
                </c:pt>
                <c:pt idx="347">
                  <c:v>43586</c:v>
                </c:pt>
                <c:pt idx="348">
                  <c:v>43587</c:v>
                </c:pt>
                <c:pt idx="349">
                  <c:v>43588</c:v>
                </c:pt>
                <c:pt idx="350">
                  <c:v>43591</c:v>
                </c:pt>
                <c:pt idx="351">
                  <c:v>43592</c:v>
                </c:pt>
                <c:pt idx="352">
                  <c:v>43593</c:v>
                </c:pt>
                <c:pt idx="353">
                  <c:v>43594</c:v>
                </c:pt>
                <c:pt idx="354">
                  <c:v>43595</c:v>
                </c:pt>
                <c:pt idx="355">
                  <c:v>43598</c:v>
                </c:pt>
                <c:pt idx="356">
                  <c:v>43599</c:v>
                </c:pt>
                <c:pt idx="357">
                  <c:v>43600</c:v>
                </c:pt>
                <c:pt idx="358">
                  <c:v>43601</c:v>
                </c:pt>
                <c:pt idx="359">
                  <c:v>43602</c:v>
                </c:pt>
                <c:pt idx="360">
                  <c:v>43605</c:v>
                </c:pt>
                <c:pt idx="361">
                  <c:v>43606</c:v>
                </c:pt>
                <c:pt idx="362">
                  <c:v>43607</c:v>
                </c:pt>
                <c:pt idx="363">
                  <c:v>43608</c:v>
                </c:pt>
                <c:pt idx="364">
                  <c:v>43609</c:v>
                </c:pt>
                <c:pt idx="365">
                  <c:v>43612</c:v>
                </c:pt>
                <c:pt idx="366">
                  <c:v>43613</c:v>
                </c:pt>
                <c:pt idx="367">
                  <c:v>43614</c:v>
                </c:pt>
                <c:pt idx="368">
                  <c:v>43615</c:v>
                </c:pt>
                <c:pt idx="369">
                  <c:v>43616</c:v>
                </c:pt>
                <c:pt idx="370">
                  <c:v>43619</c:v>
                </c:pt>
                <c:pt idx="371">
                  <c:v>43620</c:v>
                </c:pt>
                <c:pt idx="372">
                  <c:v>43621</c:v>
                </c:pt>
                <c:pt idx="373">
                  <c:v>43622</c:v>
                </c:pt>
                <c:pt idx="374">
                  <c:v>43623</c:v>
                </c:pt>
                <c:pt idx="375">
                  <c:v>43626</c:v>
                </c:pt>
                <c:pt idx="376">
                  <c:v>43627</c:v>
                </c:pt>
                <c:pt idx="377">
                  <c:v>43628</c:v>
                </c:pt>
                <c:pt idx="378">
                  <c:v>43629</c:v>
                </c:pt>
                <c:pt idx="379">
                  <c:v>43630</c:v>
                </c:pt>
                <c:pt idx="380">
                  <c:v>43633</c:v>
                </c:pt>
                <c:pt idx="381">
                  <c:v>43634</c:v>
                </c:pt>
                <c:pt idx="382">
                  <c:v>43635</c:v>
                </c:pt>
                <c:pt idx="383">
                  <c:v>43636</c:v>
                </c:pt>
                <c:pt idx="384">
                  <c:v>43637</c:v>
                </c:pt>
                <c:pt idx="385">
                  <c:v>43640</c:v>
                </c:pt>
                <c:pt idx="386">
                  <c:v>43641</c:v>
                </c:pt>
                <c:pt idx="387">
                  <c:v>43642</c:v>
                </c:pt>
                <c:pt idx="388">
                  <c:v>43643</c:v>
                </c:pt>
                <c:pt idx="389">
                  <c:v>43644</c:v>
                </c:pt>
                <c:pt idx="390">
                  <c:v>43647</c:v>
                </c:pt>
                <c:pt idx="391">
                  <c:v>43648</c:v>
                </c:pt>
                <c:pt idx="392">
                  <c:v>43649</c:v>
                </c:pt>
                <c:pt idx="393">
                  <c:v>43650</c:v>
                </c:pt>
                <c:pt idx="394">
                  <c:v>43651</c:v>
                </c:pt>
                <c:pt idx="395">
                  <c:v>43654</c:v>
                </c:pt>
                <c:pt idx="396">
                  <c:v>43655</c:v>
                </c:pt>
                <c:pt idx="397">
                  <c:v>43656</c:v>
                </c:pt>
                <c:pt idx="398">
                  <c:v>43657</c:v>
                </c:pt>
                <c:pt idx="399">
                  <c:v>43658</c:v>
                </c:pt>
                <c:pt idx="400">
                  <c:v>43661</c:v>
                </c:pt>
                <c:pt idx="401">
                  <c:v>43662</c:v>
                </c:pt>
                <c:pt idx="402">
                  <c:v>43663</c:v>
                </c:pt>
                <c:pt idx="403">
                  <c:v>43664</c:v>
                </c:pt>
                <c:pt idx="404">
                  <c:v>43665</c:v>
                </c:pt>
                <c:pt idx="405">
                  <c:v>43668</c:v>
                </c:pt>
                <c:pt idx="406">
                  <c:v>43669</c:v>
                </c:pt>
                <c:pt idx="407">
                  <c:v>43670</c:v>
                </c:pt>
                <c:pt idx="408">
                  <c:v>43671</c:v>
                </c:pt>
                <c:pt idx="409">
                  <c:v>43672</c:v>
                </c:pt>
                <c:pt idx="410">
                  <c:v>43675</c:v>
                </c:pt>
                <c:pt idx="411">
                  <c:v>43676</c:v>
                </c:pt>
                <c:pt idx="412">
                  <c:v>43677</c:v>
                </c:pt>
                <c:pt idx="413">
                  <c:v>43678</c:v>
                </c:pt>
                <c:pt idx="414">
                  <c:v>43679</c:v>
                </c:pt>
                <c:pt idx="415">
                  <c:v>43682</c:v>
                </c:pt>
                <c:pt idx="416">
                  <c:v>43683</c:v>
                </c:pt>
                <c:pt idx="417">
                  <c:v>43684</c:v>
                </c:pt>
                <c:pt idx="418">
                  <c:v>43685</c:v>
                </c:pt>
                <c:pt idx="419">
                  <c:v>43686</c:v>
                </c:pt>
                <c:pt idx="420">
                  <c:v>43689</c:v>
                </c:pt>
                <c:pt idx="421">
                  <c:v>43690</c:v>
                </c:pt>
                <c:pt idx="422">
                  <c:v>43691</c:v>
                </c:pt>
                <c:pt idx="423">
                  <c:v>43692</c:v>
                </c:pt>
                <c:pt idx="424">
                  <c:v>43693</c:v>
                </c:pt>
                <c:pt idx="425">
                  <c:v>43696</c:v>
                </c:pt>
                <c:pt idx="426">
                  <c:v>43697</c:v>
                </c:pt>
                <c:pt idx="427">
                  <c:v>43698</c:v>
                </c:pt>
                <c:pt idx="428">
                  <c:v>43699</c:v>
                </c:pt>
                <c:pt idx="429">
                  <c:v>43700</c:v>
                </c:pt>
                <c:pt idx="430">
                  <c:v>43703</c:v>
                </c:pt>
                <c:pt idx="431">
                  <c:v>43704</c:v>
                </c:pt>
                <c:pt idx="432">
                  <c:v>43705</c:v>
                </c:pt>
                <c:pt idx="433">
                  <c:v>43706</c:v>
                </c:pt>
                <c:pt idx="434">
                  <c:v>43707</c:v>
                </c:pt>
                <c:pt idx="435">
                  <c:v>43710</c:v>
                </c:pt>
                <c:pt idx="436">
                  <c:v>43711</c:v>
                </c:pt>
                <c:pt idx="437">
                  <c:v>43712</c:v>
                </c:pt>
                <c:pt idx="438">
                  <c:v>43713</c:v>
                </c:pt>
                <c:pt idx="439">
                  <c:v>43714</c:v>
                </c:pt>
                <c:pt idx="440">
                  <c:v>43717</c:v>
                </c:pt>
                <c:pt idx="441">
                  <c:v>43718</c:v>
                </c:pt>
                <c:pt idx="442">
                  <c:v>43719</c:v>
                </c:pt>
                <c:pt idx="443">
                  <c:v>43720</c:v>
                </c:pt>
                <c:pt idx="444">
                  <c:v>43721</c:v>
                </c:pt>
                <c:pt idx="445">
                  <c:v>43724</c:v>
                </c:pt>
                <c:pt idx="446">
                  <c:v>43725</c:v>
                </c:pt>
                <c:pt idx="447">
                  <c:v>43726</c:v>
                </c:pt>
                <c:pt idx="448">
                  <c:v>43727</c:v>
                </c:pt>
                <c:pt idx="449">
                  <c:v>43728</c:v>
                </c:pt>
                <c:pt idx="450">
                  <c:v>43731</c:v>
                </c:pt>
                <c:pt idx="451">
                  <c:v>43732</c:v>
                </c:pt>
                <c:pt idx="452">
                  <c:v>43733</c:v>
                </c:pt>
                <c:pt idx="453">
                  <c:v>43734</c:v>
                </c:pt>
                <c:pt idx="454">
                  <c:v>43735</c:v>
                </c:pt>
                <c:pt idx="455">
                  <c:v>43738</c:v>
                </c:pt>
                <c:pt idx="456">
                  <c:v>43739</c:v>
                </c:pt>
                <c:pt idx="457">
                  <c:v>43740</c:v>
                </c:pt>
                <c:pt idx="458">
                  <c:v>43741</c:v>
                </c:pt>
                <c:pt idx="459">
                  <c:v>43742</c:v>
                </c:pt>
                <c:pt idx="460">
                  <c:v>43745</c:v>
                </c:pt>
                <c:pt idx="461">
                  <c:v>43746</c:v>
                </c:pt>
                <c:pt idx="462">
                  <c:v>43747</c:v>
                </c:pt>
                <c:pt idx="463">
                  <c:v>43748</c:v>
                </c:pt>
                <c:pt idx="464">
                  <c:v>43749</c:v>
                </c:pt>
                <c:pt idx="465">
                  <c:v>43752</c:v>
                </c:pt>
                <c:pt idx="466">
                  <c:v>43753</c:v>
                </c:pt>
                <c:pt idx="467">
                  <c:v>43754</c:v>
                </c:pt>
                <c:pt idx="468">
                  <c:v>43755</c:v>
                </c:pt>
                <c:pt idx="469">
                  <c:v>43756</c:v>
                </c:pt>
                <c:pt idx="470">
                  <c:v>43759</c:v>
                </c:pt>
                <c:pt idx="471">
                  <c:v>43760</c:v>
                </c:pt>
                <c:pt idx="472">
                  <c:v>43761</c:v>
                </c:pt>
                <c:pt idx="473">
                  <c:v>43762</c:v>
                </c:pt>
                <c:pt idx="474">
                  <c:v>43763</c:v>
                </c:pt>
                <c:pt idx="475">
                  <c:v>43766</c:v>
                </c:pt>
                <c:pt idx="476">
                  <c:v>43767</c:v>
                </c:pt>
                <c:pt idx="477">
                  <c:v>43768</c:v>
                </c:pt>
                <c:pt idx="478">
                  <c:v>43769</c:v>
                </c:pt>
                <c:pt idx="479">
                  <c:v>43770</c:v>
                </c:pt>
                <c:pt idx="480">
                  <c:v>43773</c:v>
                </c:pt>
                <c:pt idx="481">
                  <c:v>43774</c:v>
                </c:pt>
                <c:pt idx="482">
                  <c:v>43775</c:v>
                </c:pt>
                <c:pt idx="483">
                  <c:v>43776</c:v>
                </c:pt>
                <c:pt idx="484">
                  <c:v>43777</c:v>
                </c:pt>
                <c:pt idx="485">
                  <c:v>43780</c:v>
                </c:pt>
                <c:pt idx="486">
                  <c:v>43781</c:v>
                </c:pt>
                <c:pt idx="487">
                  <c:v>43782</c:v>
                </c:pt>
                <c:pt idx="488">
                  <c:v>43783</c:v>
                </c:pt>
                <c:pt idx="489">
                  <c:v>43784</c:v>
                </c:pt>
                <c:pt idx="490">
                  <c:v>43787</c:v>
                </c:pt>
                <c:pt idx="491">
                  <c:v>43788</c:v>
                </c:pt>
                <c:pt idx="492">
                  <c:v>43789</c:v>
                </c:pt>
                <c:pt idx="493">
                  <c:v>43790</c:v>
                </c:pt>
                <c:pt idx="494">
                  <c:v>43791</c:v>
                </c:pt>
                <c:pt idx="495">
                  <c:v>43794</c:v>
                </c:pt>
                <c:pt idx="496">
                  <c:v>43795</c:v>
                </c:pt>
                <c:pt idx="497">
                  <c:v>43796</c:v>
                </c:pt>
                <c:pt idx="498">
                  <c:v>43797</c:v>
                </c:pt>
                <c:pt idx="499">
                  <c:v>43798</c:v>
                </c:pt>
                <c:pt idx="500">
                  <c:v>43801</c:v>
                </c:pt>
                <c:pt idx="501">
                  <c:v>43802</c:v>
                </c:pt>
                <c:pt idx="502">
                  <c:v>43803</c:v>
                </c:pt>
                <c:pt idx="503">
                  <c:v>43804</c:v>
                </c:pt>
                <c:pt idx="504">
                  <c:v>43805</c:v>
                </c:pt>
                <c:pt idx="505">
                  <c:v>43808</c:v>
                </c:pt>
                <c:pt idx="506">
                  <c:v>43809</c:v>
                </c:pt>
                <c:pt idx="507">
                  <c:v>43810</c:v>
                </c:pt>
                <c:pt idx="508">
                  <c:v>43811</c:v>
                </c:pt>
                <c:pt idx="509">
                  <c:v>43812</c:v>
                </c:pt>
                <c:pt idx="510">
                  <c:v>43815</c:v>
                </c:pt>
                <c:pt idx="511">
                  <c:v>43816</c:v>
                </c:pt>
                <c:pt idx="512">
                  <c:v>43817</c:v>
                </c:pt>
                <c:pt idx="513">
                  <c:v>43818</c:v>
                </c:pt>
                <c:pt idx="514">
                  <c:v>43819</c:v>
                </c:pt>
                <c:pt idx="515">
                  <c:v>43822</c:v>
                </c:pt>
                <c:pt idx="516">
                  <c:v>43823</c:v>
                </c:pt>
                <c:pt idx="517">
                  <c:v>43824</c:v>
                </c:pt>
                <c:pt idx="518">
                  <c:v>43825</c:v>
                </c:pt>
                <c:pt idx="519">
                  <c:v>43826</c:v>
                </c:pt>
                <c:pt idx="520">
                  <c:v>43829</c:v>
                </c:pt>
                <c:pt idx="521">
                  <c:v>43830</c:v>
                </c:pt>
                <c:pt idx="522">
                  <c:v>43831</c:v>
                </c:pt>
                <c:pt idx="523">
                  <c:v>43832</c:v>
                </c:pt>
                <c:pt idx="524">
                  <c:v>43833</c:v>
                </c:pt>
                <c:pt idx="525">
                  <c:v>43836</c:v>
                </c:pt>
                <c:pt idx="526">
                  <c:v>43837</c:v>
                </c:pt>
                <c:pt idx="527">
                  <c:v>43838</c:v>
                </c:pt>
                <c:pt idx="528">
                  <c:v>43839</c:v>
                </c:pt>
                <c:pt idx="529">
                  <c:v>43840</c:v>
                </c:pt>
                <c:pt idx="530">
                  <c:v>43843</c:v>
                </c:pt>
                <c:pt idx="531">
                  <c:v>43844</c:v>
                </c:pt>
                <c:pt idx="532">
                  <c:v>43845</c:v>
                </c:pt>
                <c:pt idx="533">
                  <c:v>43846</c:v>
                </c:pt>
                <c:pt idx="534">
                  <c:v>43847</c:v>
                </c:pt>
                <c:pt idx="535">
                  <c:v>43850</c:v>
                </c:pt>
                <c:pt idx="536">
                  <c:v>43851</c:v>
                </c:pt>
                <c:pt idx="537">
                  <c:v>43852</c:v>
                </c:pt>
                <c:pt idx="538">
                  <c:v>43853</c:v>
                </c:pt>
                <c:pt idx="539">
                  <c:v>43854</c:v>
                </c:pt>
                <c:pt idx="540">
                  <c:v>43857</c:v>
                </c:pt>
                <c:pt idx="541">
                  <c:v>43858</c:v>
                </c:pt>
                <c:pt idx="542">
                  <c:v>43859</c:v>
                </c:pt>
                <c:pt idx="543">
                  <c:v>43860</c:v>
                </c:pt>
                <c:pt idx="544">
                  <c:v>43861</c:v>
                </c:pt>
                <c:pt idx="545">
                  <c:v>43864</c:v>
                </c:pt>
                <c:pt idx="546">
                  <c:v>43865</c:v>
                </c:pt>
                <c:pt idx="547">
                  <c:v>43866</c:v>
                </c:pt>
                <c:pt idx="548">
                  <c:v>43867</c:v>
                </c:pt>
                <c:pt idx="549">
                  <c:v>43868</c:v>
                </c:pt>
                <c:pt idx="550">
                  <c:v>43871</c:v>
                </c:pt>
                <c:pt idx="551">
                  <c:v>43872</c:v>
                </c:pt>
                <c:pt idx="552">
                  <c:v>43873</c:v>
                </c:pt>
                <c:pt idx="553">
                  <c:v>43874</c:v>
                </c:pt>
                <c:pt idx="554">
                  <c:v>43875</c:v>
                </c:pt>
                <c:pt idx="555">
                  <c:v>43878</c:v>
                </c:pt>
                <c:pt idx="556">
                  <c:v>43879</c:v>
                </c:pt>
                <c:pt idx="557">
                  <c:v>43880</c:v>
                </c:pt>
                <c:pt idx="558">
                  <c:v>43881</c:v>
                </c:pt>
                <c:pt idx="559">
                  <c:v>43882</c:v>
                </c:pt>
                <c:pt idx="560">
                  <c:v>43885</c:v>
                </c:pt>
                <c:pt idx="561">
                  <c:v>43886</c:v>
                </c:pt>
                <c:pt idx="562">
                  <c:v>43887</c:v>
                </c:pt>
                <c:pt idx="563">
                  <c:v>43888</c:v>
                </c:pt>
                <c:pt idx="564">
                  <c:v>43889</c:v>
                </c:pt>
                <c:pt idx="565">
                  <c:v>43892</c:v>
                </c:pt>
                <c:pt idx="566">
                  <c:v>43893</c:v>
                </c:pt>
                <c:pt idx="567">
                  <c:v>43894</c:v>
                </c:pt>
                <c:pt idx="568">
                  <c:v>43895</c:v>
                </c:pt>
                <c:pt idx="569">
                  <c:v>43896</c:v>
                </c:pt>
                <c:pt idx="570">
                  <c:v>43899</c:v>
                </c:pt>
                <c:pt idx="571">
                  <c:v>43900</c:v>
                </c:pt>
                <c:pt idx="572">
                  <c:v>43901</c:v>
                </c:pt>
                <c:pt idx="573">
                  <c:v>43902</c:v>
                </c:pt>
                <c:pt idx="574">
                  <c:v>43903</c:v>
                </c:pt>
                <c:pt idx="575">
                  <c:v>43906</c:v>
                </c:pt>
                <c:pt idx="576">
                  <c:v>43907</c:v>
                </c:pt>
                <c:pt idx="577">
                  <c:v>43908</c:v>
                </c:pt>
                <c:pt idx="578">
                  <c:v>43909</c:v>
                </c:pt>
                <c:pt idx="579">
                  <c:v>43910</c:v>
                </c:pt>
                <c:pt idx="580">
                  <c:v>43913</c:v>
                </c:pt>
                <c:pt idx="581">
                  <c:v>43914</c:v>
                </c:pt>
                <c:pt idx="582">
                  <c:v>43915</c:v>
                </c:pt>
                <c:pt idx="583">
                  <c:v>43916</c:v>
                </c:pt>
                <c:pt idx="584">
                  <c:v>43917</c:v>
                </c:pt>
                <c:pt idx="585">
                  <c:v>43920</c:v>
                </c:pt>
                <c:pt idx="586">
                  <c:v>43921</c:v>
                </c:pt>
                <c:pt idx="587">
                  <c:v>43922</c:v>
                </c:pt>
                <c:pt idx="588">
                  <c:v>43923</c:v>
                </c:pt>
                <c:pt idx="589">
                  <c:v>43924</c:v>
                </c:pt>
                <c:pt idx="590">
                  <c:v>43927</c:v>
                </c:pt>
                <c:pt idx="591">
                  <c:v>43928</c:v>
                </c:pt>
                <c:pt idx="592">
                  <c:v>43929</c:v>
                </c:pt>
                <c:pt idx="593">
                  <c:v>43930</c:v>
                </c:pt>
                <c:pt idx="594">
                  <c:v>43931</c:v>
                </c:pt>
                <c:pt idx="595">
                  <c:v>43934</c:v>
                </c:pt>
                <c:pt idx="596">
                  <c:v>43935</c:v>
                </c:pt>
                <c:pt idx="597">
                  <c:v>43936</c:v>
                </c:pt>
                <c:pt idx="598">
                  <c:v>43937</c:v>
                </c:pt>
                <c:pt idx="599">
                  <c:v>43938</c:v>
                </c:pt>
                <c:pt idx="600">
                  <c:v>43941</c:v>
                </c:pt>
                <c:pt idx="601">
                  <c:v>43942</c:v>
                </c:pt>
                <c:pt idx="602">
                  <c:v>43943</c:v>
                </c:pt>
                <c:pt idx="603">
                  <c:v>43944</c:v>
                </c:pt>
                <c:pt idx="604">
                  <c:v>43945</c:v>
                </c:pt>
                <c:pt idx="605">
                  <c:v>43948</c:v>
                </c:pt>
                <c:pt idx="606">
                  <c:v>43949</c:v>
                </c:pt>
                <c:pt idx="607">
                  <c:v>43950</c:v>
                </c:pt>
                <c:pt idx="608">
                  <c:v>43951</c:v>
                </c:pt>
                <c:pt idx="609">
                  <c:v>43952</c:v>
                </c:pt>
                <c:pt idx="610">
                  <c:v>43955</c:v>
                </c:pt>
                <c:pt idx="611">
                  <c:v>43956</c:v>
                </c:pt>
                <c:pt idx="612">
                  <c:v>43957</c:v>
                </c:pt>
                <c:pt idx="613">
                  <c:v>43958</c:v>
                </c:pt>
                <c:pt idx="614">
                  <c:v>43959</c:v>
                </c:pt>
                <c:pt idx="615">
                  <c:v>43962</c:v>
                </c:pt>
                <c:pt idx="616">
                  <c:v>43963</c:v>
                </c:pt>
                <c:pt idx="617">
                  <c:v>43964</c:v>
                </c:pt>
                <c:pt idx="618">
                  <c:v>43965</c:v>
                </c:pt>
                <c:pt idx="619">
                  <c:v>43966</c:v>
                </c:pt>
                <c:pt idx="620">
                  <c:v>43969</c:v>
                </c:pt>
                <c:pt idx="621">
                  <c:v>43970</c:v>
                </c:pt>
                <c:pt idx="622">
                  <c:v>43971</c:v>
                </c:pt>
                <c:pt idx="623">
                  <c:v>43972</c:v>
                </c:pt>
                <c:pt idx="624">
                  <c:v>43973</c:v>
                </c:pt>
                <c:pt idx="625">
                  <c:v>43976</c:v>
                </c:pt>
                <c:pt idx="626">
                  <c:v>43977</c:v>
                </c:pt>
                <c:pt idx="627">
                  <c:v>43978</c:v>
                </c:pt>
                <c:pt idx="628">
                  <c:v>43979</c:v>
                </c:pt>
                <c:pt idx="629">
                  <c:v>43980</c:v>
                </c:pt>
                <c:pt idx="630">
                  <c:v>43983</c:v>
                </c:pt>
                <c:pt idx="631">
                  <c:v>43984</c:v>
                </c:pt>
                <c:pt idx="632">
                  <c:v>43985</c:v>
                </c:pt>
                <c:pt idx="633">
                  <c:v>43986</c:v>
                </c:pt>
                <c:pt idx="634">
                  <c:v>43987</c:v>
                </c:pt>
                <c:pt idx="635">
                  <c:v>43990</c:v>
                </c:pt>
                <c:pt idx="636">
                  <c:v>43991</c:v>
                </c:pt>
                <c:pt idx="637">
                  <c:v>43992</c:v>
                </c:pt>
                <c:pt idx="638">
                  <c:v>43993</c:v>
                </c:pt>
                <c:pt idx="639">
                  <c:v>43994</c:v>
                </c:pt>
                <c:pt idx="640">
                  <c:v>43997</c:v>
                </c:pt>
                <c:pt idx="641">
                  <c:v>43998</c:v>
                </c:pt>
                <c:pt idx="642">
                  <c:v>43999</c:v>
                </c:pt>
                <c:pt idx="643">
                  <c:v>44000</c:v>
                </c:pt>
                <c:pt idx="644">
                  <c:v>44001</c:v>
                </c:pt>
                <c:pt idx="645">
                  <c:v>44004</c:v>
                </c:pt>
                <c:pt idx="646">
                  <c:v>44005</c:v>
                </c:pt>
                <c:pt idx="647">
                  <c:v>44006</c:v>
                </c:pt>
                <c:pt idx="648">
                  <c:v>44007</c:v>
                </c:pt>
                <c:pt idx="649">
                  <c:v>44008</c:v>
                </c:pt>
                <c:pt idx="650">
                  <c:v>44011</c:v>
                </c:pt>
                <c:pt idx="651">
                  <c:v>44012</c:v>
                </c:pt>
                <c:pt idx="652">
                  <c:v>44013</c:v>
                </c:pt>
                <c:pt idx="653">
                  <c:v>44014</c:v>
                </c:pt>
                <c:pt idx="654">
                  <c:v>44015</c:v>
                </c:pt>
                <c:pt idx="655">
                  <c:v>44018</c:v>
                </c:pt>
                <c:pt idx="656">
                  <c:v>44019</c:v>
                </c:pt>
                <c:pt idx="657">
                  <c:v>44020</c:v>
                </c:pt>
                <c:pt idx="658">
                  <c:v>44021</c:v>
                </c:pt>
                <c:pt idx="659">
                  <c:v>44022</c:v>
                </c:pt>
                <c:pt idx="660">
                  <c:v>44025</c:v>
                </c:pt>
                <c:pt idx="661">
                  <c:v>44026</c:v>
                </c:pt>
                <c:pt idx="662">
                  <c:v>44027</c:v>
                </c:pt>
                <c:pt idx="663">
                  <c:v>44028</c:v>
                </c:pt>
                <c:pt idx="664">
                  <c:v>44029</c:v>
                </c:pt>
                <c:pt idx="665">
                  <c:v>44032</c:v>
                </c:pt>
                <c:pt idx="666">
                  <c:v>44033</c:v>
                </c:pt>
                <c:pt idx="667">
                  <c:v>44034</c:v>
                </c:pt>
                <c:pt idx="668">
                  <c:v>44035</c:v>
                </c:pt>
                <c:pt idx="669">
                  <c:v>44036</c:v>
                </c:pt>
                <c:pt idx="670">
                  <c:v>44039</c:v>
                </c:pt>
                <c:pt idx="671">
                  <c:v>44040</c:v>
                </c:pt>
                <c:pt idx="672">
                  <c:v>44041</c:v>
                </c:pt>
                <c:pt idx="673">
                  <c:v>44042</c:v>
                </c:pt>
                <c:pt idx="674">
                  <c:v>44043</c:v>
                </c:pt>
                <c:pt idx="675">
                  <c:v>44046</c:v>
                </c:pt>
                <c:pt idx="676">
                  <c:v>44047</c:v>
                </c:pt>
                <c:pt idx="677">
                  <c:v>44048</c:v>
                </c:pt>
                <c:pt idx="678">
                  <c:v>44049</c:v>
                </c:pt>
                <c:pt idx="679">
                  <c:v>44050</c:v>
                </c:pt>
                <c:pt idx="680">
                  <c:v>44053</c:v>
                </c:pt>
                <c:pt idx="681">
                  <c:v>44054</c:v>
                </c:pt>
                <c:pt idx="682">
                  <c:v>44055</c:v>
                </c:pt>
                <c:pt idx="683">
                  <c:v>44056</c:v>
                </c:pt>
                <c:pt idx="684">
                  <c:v>44057</c:v>
                </c:pt>
                <c:pt idx="685">
                  <c:v>44060</c:v>
                </c:pt>
                <c:pt idx="686">
                  <c:v>44061</c:v>
                </c:pt>
                <c:pt idx="687">
                  <c:v>44062</c:v>
                </c:pt>
                <c:pt idx="688">
                  <c:v>44063</c:v>
                </c:pt>
                <c:pt idx="689">
                  <c:v>44064</c:v>
                </c:pt>
                <c:pt idx="690">
                  <c:v>44067</c:v>
                </c:pt>
                <c:pt idx="691">
                  <c:v>44068</c:v>
                </c:pt>
                <c:pt idx="692">
                  <c:v>44069</c:v>
                </c:pt>
                <c:pt idx="693">
                  <c:v>44070</c:v>
                </c:pt>
                <c:pt idx="694">
                  <c:v>44071</c:v>
                </c:pt>
                <c:pt idx="695">
                  <c:v>44074</c:v>
                </c:pt>
                <c:pt idx="696">
                  <c:v>44075</c:v>
                </c:pt>
                <c:pt idx="697">
                  <c:v>44076</c:v>
                </c:pt>
                <c:pt idx="698">
                  <c:v>44077</c:v>
                </c:pt>
                <c:pt idx="699">
                  <c:v>44078</c:v>
                </c:pt>
                <c:pt idx="700">
                  <c:v>44081</c:v>
                </c:pt>
                <c:pt idx="701">
                  <c:v>44082</c:v>
                </c:pt>
                <c:pt idx="702">
                  <c:v>44083</c:v>
                </c:pt>
                <c:pt idx="703">
                  <c:v>44084</c:v>
                </c:pt>
                <c:pt idx="704">
                  <c:v>44085</c:v>
                </c:pt>
                <c:pt idx="705">
                  <c:v>44088</c:v>
                </c:pt>
                <c:pt idx="706">
                  <c:v>44089</c:v>
                </c:pt>
                <c:pt idx="707">
                  <c:v>44090</c:v>
                </c:pt>
                <c:pt idx="708">
                  <c:v>44091</c:v>
                </c:pt>
                <c:pt idx="709">
                  <c:v>44092</c:v>
                </c:pt>
                <c:pt idx="710">
                  <c:v>44095</c:v>
                </c:pt>
                <c:pt idx="711">
                  <c:v>44096</c:v>
                </c:pt>
                <c:pt idx="712">
                  <c:v>44097</c:v>
                </c:pt>
                <c:pt idx="713">
                  <c:v>44098</c:v>
                </c:pt>
                <c:pt idx="714">
                  <c:v>44099</c:v>
                </c:pt>
                <c:pt idx="715">
                  <c:v>44102</c:v>
                </c:pt>
                <c:pt idx="716">
                  <c:v>44103</c:v>
                </c:pt>
                <c:pt idx="717">
                  <c:v>44104</c:v>
                </c:pt>
                <c:pt idx="718">
                  <c:v>44105</c:v>
                </c:pt>
                <c:pt idx="719">
                  <c:v>44106</c:v>
                </c:pt>
                <c:pt idx="720">
                  <c:v>44109</c:v>
                </c:pt>
                <c:pt idx="721">
                  <c:v>44110</c:v>
                </c:pt>
                <c:pt idx="722">
                  <c:v>44111</c:v>
                </c:pt>
                <c:pt idx="723">
                  <c:v>44112</c:v>
                </c:pt>
                <c:pt idx="724">
                  <c:v>44113</c:v>
                </c:pt>
                <c:pt idx="725">
                  <c:v>44116</c:v>
                </c:pt>
                <c:pt idx="726">
                  <c:v>44117</c:v>
                </c:pt>
                <c:pt idx="727">
                  <c:v>44118</c:v>
                </c:pt>
                <c:pt idx="728">
                  <c:v>44119</c:v>
                </c:pt>
                <c:pt idx="729">
                  <c:v>44120</c:v>
                </c:pt>
                <c:pt idx="730">
                  <c:v>44123</c:v>
                </c:pt>
                <c:pt idx="731">
                  <c:v>44124</c:v>
                </c:pt>
                <c:pt idx="732">
                  <c:v>44125</c:v>
                </c:pt>
                <c:pt idx="733">
                  <c:v>44126</c:v>
                </c:pt>
                <c:pt idx="734">
                  <c:v>44127</c:v>
                </c:pt>
                <c:pt idx="735">
                  <c:v>44130</c:v>
                </c:pt>
                <c:pt idx="736">
                  <c:v>44131</c:v>
                </c:pt>
                <c:pt idx="737">
                  <c:v>44132</c:v>
                </c:pt>
                <c:pt idx="738">
                  <c:v>44133</c:v>
                </c:pt>
                <c:pt idx="739">
                  <c:v>44134</c:v>
                </c:pt>
                <c:pt idx="740">
                  <c:v>44137</c:v>
                </c:pt>
                <c:pt idx="741">
                  <c:v>44138</c:v>
                </c:pt>
                <c:pt idx="742">
                  <c:v>44139</c:v>
                </c:pt>
                <c:pt idx="743">
                  <c:v>44140</c:v>
                </c:pt>
                <c:pt idx="744">
                  <c:v>44141</c:v>
                </c:pt>
                <c:pt idx="745">
                  <c:v>44144</c:v>
                </c:pt>
                <c:pt idx="746">
                  <c:v>44145</c:v>
                </c:pt>
                <c:pt idx="747">
                  <c:v>44146</c:v>
                </c:pt>
                <c:pt idx="748">
                  <c:v>44147</c:v>
                </c:pt>
                <c:pt idx="749">
                  <c:v>44148</c:v>
                </c:pt>
                <c:pt idx="750">
                  <c:v>44151</c:v>
                </c:pt>
                <c:pt idx="751">
                  <c:v>44152</c:v>
                </c:pt>
                <c:pt idx="752">
                  <c:v>44153</c:v>
                </c:pt>
                <c:pt idx="753">
                  <c:v>44154</c:v>
                </c:pt>
                <c:pt idx="754">
                  <c:v>44155</c:v>
                </c:pt>
                <c:pt idx="755">
                  <c:v>44158</c:v>
                </c:pt>
                <c:pt idx="756">
                  <c:v>44159</c:v>
                </c:pt>
                <c:pt idx="757">
                  <c:v>44160</c:v>
                </c:pt>
                <c:pt idx="758">
                  <c:v>44161</c:v>
                </c:pt>
                <c:pt idx="759">
                  <c:v>44162</c:v>
                </c:pt>
                <c:pt idx="760">
                  <c:v>44165</c:v>
                </c:pt>
                <c:pt idx="761">
                  <c:v>44166</c:v>
                </c:pt>
                <c:pt idx="762">
                  <c:v>44167</c:v>
                </c:pt>
                <c:pt idx="763">
                  <c:v>44168</c:v>
                </c:pt>
                <c:pt idx="764">
                  <c:v>44169</c:v>
                </c:pt>
                <c:pt idx="765">
                  <c:v>44172</c:v>
                </c:pt>
                <c:pt idx="766">
                  <c:v>44173</c:v>
                </c:pt>
                <c:pt idx="767">
                  <c:v>44174</c:v>
                </c:pt>
                <c:pt idx="768">
                  <c:v>44175</c:v>
                </c:pt>
                <c:pt idx="769">
                  <c:v>44176</c:v>
                </c:pt>
                <c:pt idx="770">
                  <c:v>44179</c:v>
                </c:pt>
                <c:pt idx="771">
                  <c:v>44180</c:v>
                </c:pt>
                <c:pt idx="772">
                  <c:v>44181</c:v>
                </c:pt>
                <c:pt idx="773">
                  <c:v>44182</c:v>
                </c:pt>
                <c:pt idx="774">
                  <c:v>44183</c:v>
                </c:pt>
                <c:pt idx="775">
                  <c:v>44186</c:v>
                </c:pt>
                <c:pt idx="776">
                  <c:v>44187</c:v>
                </c:pt>
                <c:pt idx="777">
                  <c:v>44188</c:v>
                </c:pt>
                <c:pt idx="778">
                  <c:v>44189</c:v>
                </c:pt>
                <c:pt idx="779">
                  <c:v>44190</c:v>
                </c:pt>
                <c:pt idx="780">
                  <c:v>44193</c:v>
                </c:pt>
                <c:pt idx="781">
                  <c:v>44194</c:v>
                </c:pt>
                <c:pt idx="782">
                  <c:v>44195</c:v>
                </c:pt>
                <c:pt idx="783">
                  <c:v>44196</c:v>
                </c:pt>
                <c:pt idx="784">
                  <c:v>44197</c:v>
                </c:pt>
                <c:pt idx="785">
                  <c:v>44200</c:v>
                </c:pt>
                <c:pt idx="786">
                  <c:v>44201</c:v>
                </c:pt>
                <c:pt idx="787">
                  <c:v>44202</c:v>
                </c:pt>
                <c:pt idx="788">
                  <c:v>44203</c:v>
                </c:pt>
                <c:pt idx="789">
                  <c:v>44204</c:v>
                </c:pt>
                <c:pt idx="790">
                  <c:v>44207</c:v>
                </c:pt>
                <c:pt idx="791">
                  <c:v>44208</c:v>
                </c:pt>
                <c:pt idx="792">
                  <c:v>44209</c:v>
                </c:pt>
                <c:pt idx="793">
                  <c:v>44210</c:v>
                </c:pt>
                <c:pt idx="794">
                  <c:v>44211</c:v>
                </c:pt>
                <c:pt idx="795">
                  <c:v>44214</c:v>
                </c:pt>
                <c:pt idx="796">
                  <c:v>44215</c:v>
                </c:pt>
                <c:pt idx="797">
                  <c:v>44216</c:v>
                </c:pt>
                <c:pt idx="798">
                  <c:v>44217</c:v>
                </c:pt>
                <c:pt idx="799">
                  <c:v>44218</c:v>
                </c:pt>
                <c:pt idx="800">
                  <c:v>44221</c:v>
                </c:pt>
                <c:pt idx="801">
                  <c:v>44222</c:v>
                </c:pt>
                <c:pt idx="802">
                  <c:v>44223</c:v>
                </c:pt>
                <c:pt idx="803">
                  <c:v>44224</c:v>
                </c:pt>
                <c:pt idx="804">
                  <c:v>44225</c:v>
                </c:pt>
                <c:pt idx="805">
                  <c:v>44228</c:v>
                </c:pt>
                <c:pt idx="806">
                  <c:v>44229</c:v>
                </c:pt>
                <c:pt idx="807">
                  <c:v>44230</c:v>
                </c:pt>
                <c:pt idx="808">
                  <c:v>44231</c:v>
                </c:pt>
                <c:pt idx="809">
                  <c:v>44232</c:v>
                </c:pt>
                <c:pt idx="810">
                  <c:v>44235</c:v>
                </c:pt>
                <c:pt idx="811">
                  <c:v>44236</c:v>
                </c:pt>
                <c:pt idx="812">
                  <c:v>44237</c:v>
                </c:pt>
                <c:pt idx="813">
                  <c:v>44238</c:v>
                </c:pt>
                <c:pt idx="814">
                  <c:v>44239</c:v>
                </c:pt>
                <c:pt idx="815">
                  <c:v>44242</c:v>
                </c:pt>
                <c:pt idx="816">
                  <c:v>44243</c:v>
                </c:pt>
                <c:pt idx="817">
                  <c:v>44244</c:v>
                </c:pt>
                <c:pt idx="818">
                  <c:v>44245</c:v>
                </c:pt>
                <c:pt idx="819">
                  <c:v>44246</c:v>
                </c:pt>
                <c:pt idx="820">
                  <c:v>44249</c:v>
                </c:pt>
                <c:pt idx="821">
                  <c:v>44250</c:v>
                </c:pt>
                <c:pt idx="822">
                  <c:v>44251</c:v>
                </c:pt>
                <c:pt idx="823">
                  <c:v>44252</c:v>
                </c:pt>
                <c:pt idx="824">
                  <c:v>44253</c:v>
                </c:pt>
                <c:pt idx="825">
                  <c:v>44256</c:v>
                </c:pt>
                <c:pt idx="826">
                  <c:v>44257</c:v>
                </c:pt>
                <c:pt idx="827">
                  <c:v>44258</c:v>
                </c:pt>
                <c:pt idx="828">
                  <c:v>44259</c:v>
                </c:pt>
                <c:pt idx="829">
                  <c:v>44260</c:v>
                </c:pt>
                <c:pt idx="830">
                  <c:v>44263</c:v>
                </c:pt>
                <c:pt idx="831">
                  <c:v>44264</c:v>
                </c:pt>
                <c:pt idx="832">
                  <c:v>44265</c:v>
                </c:pt>
                <c:pt idx="833">
                  <c:v>44266</c:v>
                </c:pt>
                <c:pt idx="834">
                  <c:v>44267</c:v>
                </c:pt>
                <c:pt idx="835">
                  <c:v>44270</c:v>
                </c:pt>
                <c:pt idx="836">
                  <c:v>44271</c:v>
                </c:pt>
                <c:pt idx="837">
                  <c:v>44272</c:v>
                </c:pt>
                <c:pt idx="838">
                  <c:v>44273</c:v>
                </c:pt>
                <c:pt idx="839">
                  <c:v>44274</c:v>
                </c:pt>
                <c:pt idx="840">
                  <c:v>44277</c:v>
                </c:pt>
                <c:pt idx="841">
                  <c:v>44278</c:v>
                </c:pt>
                <c:pt idx="842">
                  <c:v>44279</c:v>
                </c:pt>
                <c:pt idx="843">
                  <c:v>44280</c:v>
                </c:pt>
                <c:pt idx="844">
                  <c:v>44281</c:v>
                </c:pt>
                <c:pt idx="845">
                  <c:v>44284</c:v>
                </c:pt>
                <c:pt idx="846">
                  <c:v>44285</c:v>
                </c:pt>
                <c:pt idx="847">
                  <c:v>44286</c:v>
                </c:pt>
                <c:pt idx="848">
                  <c:v>44287</c:v>
                </c:pt>
                <c:pt idx="849">
                  <c:v>44288</c:v>
                </c:pt>
                <c:pt idx="850">
                  <c:v>44291</c:v>
                </c:pt>
                <c:pt idx="851">
                  <c:v>44292</c:v>
                </c:pt>
                <c:pt idx="852">
                  <c:v>44293</c:v>
                </c:pt>
                <c:pt idx="853">
                  <c:v>44294</c:v>
                </c:pt>
                <c:pt idx="854">
                  <c:v>44295</c:v>
                </c:pt>
                <c:pt idx="855">
                  <c:v>44298</c:v>
                </c:pt>
                <c:pt idx="856">
                  <c:v>44299</c:v>
                </c:pt>
                <c:pt idx="857">
                  <c:v>44300</c:v>
                </c:pt>
                <c:pt idx="858">
                  <c:v>44301</c:v>
                </c:pt>
                <c:pt idx="859">
                  <c:v>44302</c:v>
                </c:pt>
                <c:pt idx="860">
                  <c:v>44305</c:v>
                </c:pt>
                <c:pt idx="861">
                  <c:v>44306</c:v>
                </c:pt>
                <c:pt idx="862">
                  <c:v>44307</c:v>
                </c:pt>
                <c:pt idx="863">
                  <c:v>44308</c:v>
                </c:pt>
                <c:pt idx="864">
                  <c:v>44309</c:v>
                </c:pt>
                <c:pt idx="865">
                  <c:v>44312</c:v>
                </c:pt>
                <c:pt idx="866">
                  <c:v>44313</c:v>
                </c:pt>
                <c:pt idx="867">
                  <c:v>44314</c:v>
                </c:pt>
                <c:pt idx="868">
                  <c:v>44315</c:v>
                </c:pt>
                <c:pt idx="869">
                  <c:v>44316</c:v>
                </c:pt>
                <c:pt idx="870">
                  <c:v>44319</c:v>
                </c:pt>
                <c:pt idx="871">
                  <c:v>44320</c:v>
                </c:pt>
                <c:pt idx="872">
                  <c:v>44321</c:v>
                </c:pt>
                <c:pt idx="873">
                  <c:v>44322</c:v>
                </c:pt>
                <c:pt idx="874">
                  <c:v>44323</c:v>
                </c:pt>
                <c:pt idx="875">
                  <c:v>44326</c:v>
                </c:pt>
                <c:pt idx="876">
                  <c:v>44327</c:v>
                </c:pt>
                <c:pt idx="877">
                  <c:v>44328</c:v>
                </c:pt>
                <c:pt idx="878">
                  <c:v>44329</c:v>
                </c:pt>
                <c:pt idx="879">
                  <c:v>44330</c:v>
                </c:pt>
                <c:pt idx="880">
                  <c:v>44333</c:v>
                </c:pt>
                <c:pt idx="881">
                  <c:v>44334</c:v>
                </c:pt>
                <c:pt idx="882">
                  <c:v>44335</c:v>
                </c:pt>
                <c:pt idx="883">
                  <c:v>44336</c:v>
                </c:pt>
                <c:pt idx="884">
                  <c:v>44337</c:v>
                </c:pt>
                <c:pt idx="885">
                  <c:v>44340</c:v>
                </c:pt>
                <c:pt idx="886">
                  <c:v>44341</c:v>
                </c:pt>
                <c:pt idx="887">
                  <c:v>44342</c:v>
                </c:pt>
                <c:pt idx="888">
                  <c:v>44343</c:v>
                </c:pt>
                <c:pt idx="889">
                  <c:v>44344</c:v>
                </c:pt>
                <c:pt idx="890">
                  <c:v>44347</c:v>
                </c:pt>
                <c:pt idx="891">
                  <c:v>44348</c:v>
                </c:pt>
                <c:pt idx="892">
                  <c:v>44349</c:v>
                </c:pt>
                <c:pt idx="893">
                  <c:v>44350</c:v>
                </c:pt>
                <c:pt idx="894">
                  <c:v>44351</c:v>
                </c:pt>
                <c:pt idx="895">
                  <c:v>44354</c:v>
                </c:pt>
                <c:pt idx="896">
                  <c:v>44355</c:v>
                </c:pt>
                <c:pt idx="897">
                  <c:v>44356</c:v>
                </c:pt>
                <c:pt idx="898">
                  <c:v>44357</c:v>
                </c:pt>
                <c:pt idx="899">
                  <c:v>44358</c:v>
                </c:pt>
                <c:pt idx="900">
                  <c:v>44361</c:v>
                </c:pt>
                <c:pt idx="901">
                  <c:v>44362</c:v>
                </c:pt>
                <c:pt idx="902">
                  <c:v>44363</c:v>
                </c:pt>
                <c:pt idx="903">
                  <c:v>44364</c:v>
                </c:pt>
                <c:pt idx="904">
                  <c:v>44365</c:v>
                </c:pt>
                <c:pt idx="905">
                  <c:v>44368</c:v>
                </c:pt>
                <c:pt idx="906">
                  <c:v>44369</c:v>
                </c:pt>
                <c:pt idx="907">
                  <c:v>44370</c:v>
                </c:pt>
                <c:pt idx="908">
                  <c:v>44371</c:v>
                </c:pt>
                <c:pt idx="909">
                  <c:v>44372</c:v>
                </c:pt>
                <c:pt idx="910">
                  <c:v>44375</c:v>
                </c:pt>
                <c:pt idx="911">
                  <c:v>44376</c:v>
                </c:pt>
                <c:pt idx="912">
                  <c:v>44377</c:v>
                </c:pt>
                <c:pt idx="913">
                  <c:v>44378</c:v>
                </c:pt>
                <c:pt idx="914">
                  <c:v>44379</c:v>
                </c:pt>
                <c:pt idx="915">
                  <c:v>44382</c:v>
                </c:pt>
                <c:pt idx="916">
                  <c:v>44383</c:v>
                </c:pt>
                <c:pt idx="917">
                  <c:v>44384</c:v>
                </c:pt>
                <c:pt idx="918">
                  <c:v>44385</c:v>
                </c:pt>
                <c:pt idx="919">
                  <c:v>44386</c:v>
                </c:pt>
                <c:pt idx="920">
                  <c:v>44389</c:v>
                </c:pt>
                <c:pt idx="921">
                  <c:v>44390</c:v>
                </c:pt>
                <c:pt idx="922">
                  <c:v>44391</c:v>
                </c:pt>
                <c:pt idx="923">
                  <c:v>44392</c:v>
                </c:pt>
                <c:pt idx="924">
                  <c:v>44393</c:v>
                </c:pt>
                <c:pt idx="925">
                  <c:v>44396</c:v>
                </c:pt>
                <c:pt idx="926">
                  <c:v>44397</c:v>
                </c:pt>
                <c:pt idx="927">
                  <c:v>44398</c:v>
                </c:pt>
                <c:pt idx="928">
                  <c:v>44399</c:v>
                </c:pt>
                <c:pt idx="929">
                  <c:v>44400</c:v>
                </c:pt>
                <c:pt idx="930">
                  <c:v>44403</c:v>
                </c:pt>
                <c:pt idx="931">
                  <c:v>44404</c:v>
                </c:pt>
                <c:pt idx="932">
                  <c:v>44405</c:v>
                </c:pt>
                <c:pt idx="933">
                  <c:v>44406</c:v>
                </c:pt>
                <c:pt idx="934">
                  <c:v>44407</c:v>
                </c:pt>
                <c:pt idx="935">
                  <c:v>44410</c:v>
                </c:pt>
                <c:pt idx="936">
                  <c:v>44411</c:v>
                </c:pt>
                <c:pt idx="937">
                  <c:v>44412</c:v>
                </c:pt>
                <c:pt idx="938">
                  <c:v>44413</c:v>
                </c:pt>
                <c:pt idx="939">
                  <c:v>44414</c:v>
                </c:pt>
                <c:pt idx="940">
                  <c:v>44417</c:v>
                </c:pt>
                <c:pt idx="941">
                  <c:v>44418</c:v>
                </c:pt>
                <c:pt idx="942">
                  <c:v>44419</c:v>
                </c:pt>
                <c:pt idx="943">
                  <c:v>44420</c:v>
                </c:pt>
                <c:pt idx="944">
                  <c:v>44421</c:v>
                </c:pt>
                <c:pt idx="945">
                  <c:v>44424</c:v>
                </c:pt>
                <c:pt idx="946">
                  <c:v>44425</c:v>
                </c:pt>
                <c:pt idx="947">
                  <c:v>44426</c:v>
                </c:pt>
                <c:pt idx="948">
                  <c:v>44427</c:v>
                </c:pt>
                <c:pt idx="949">
                  <c:v>44428</c:v>
                </c:pt>
                <c:pt idx="950">
                  <c:v>44431</c:v>
                </c:pt>
                <c:pt idx="951">
                  <c:v>44432</c:v>
                </c:pt>
                <c:pt idx="952">
                  <c:v>44433</c:v>
                </c:pt>
                <c:pt idx="953">
                  <c:v>44434</c:v>
                </c:pt>
                <c:pt idx="954">
                  <c:v>44435</c:v>
                </c:pt>
                <c:pt idx="955">
                  <c:v>44438</c:v>
                </c:pt>
                <c:pt idx="956">
                  <c:v>44439</c:v>
                </c:pt>
                <c:pt idx="957">
                  <c:v>44440</c:v>
                </c:pt>
                <c:pt idx="958">
                  <c:v>44441</c:v>
                </c:pt>
                <c:pt idx="959">
                  <c:v>44442</c:v>
                </c:pt>
                <c:pt idx="960">
                  <c:v>44445</c:v>
                </c:pt>
                <c:pt idx="961">
                  <c:v>44446</c:v>
                </c:pt>
                <c:pt idx="962">
                  <c:v>44447</c:v>
                </c:pt>
                <c:pt idx="963">
                  <c:v>44448</c:v>
                </c:pt>
                <c:pt idx="964">
                  <c:v>44449</c:v>
                </c:pt>
                <c:pt idx="965">
                  <c:v>44452</c:v>
                </c:pt>
                <c:pt idx="966">
                  <c:v>44453</c:v>
                </c:pt>
                <c:pt idx="967">
                  <c:v>44454</c:v>
                </c:pt>
                <c:pt idx="968">
                  <c:v>44455</c:v>
                </c:pt>
                <c:pt idx="969">
                  <c:v>44456</c:v>
                </c:pt>
                <c:pt idx="970">
                  <c:v>44459</c:v>
                </c:pt>
                <c:pt idx="971">
                  <c:v>44460</c:v>
                </c:pt>
                <c:pt idx="972">
                  <c:v>44461</c:v>
                </c:pt>
                <c:pt idx="973">
                  <c:v>44462</c:v>
                </c:pt>
                <c:pt idx="974">
                  <c:v>44463</c:v>
                </c:pt>
                <c:pt idx="975">
                  <c:v>44466</c:v>
                </c:pt>
                <c:pt idx="976">
                  <c:v>44467</c:v>
                </c:pt>
                <c:pt idx="977">
                  <c:v>44468</c:v>
                </c:pt>
                <c:pt idx="978">
                  <c:v>44469</c:v>
                </c:pt>
                <c:pt idx="979">
                  <c:v>44470</c:v>
                </c:pt>
                <c:pt idx="980">
                  <c:v>44473</c:v>
                </c:pt>
                <c:pt idx="981">
                  <c:v>44474</c:v>
                </c:pt>
                <c:pt idx="982">
                  <c:v>44475</c:v>
                </c:pt>
                <c:pt idx="983">
                  <c:v>44476</c:v>
                </c:pt>
                <c:pt idx="984">
                  <c:v>44477</c:v>
                </c:pt>
                <c:pt idx="985">
                  <c:v>44480</c:v>
                </c:pt>
                <c:pt idx="986">
                  <c:v>44481</c:v>
                </c:pt>
                <c:pt idx="987">
                  <c:v>44482</c:v>
                </c:pt>
                <c:pt idx="988">
                  <c:v>44483</c:v>
                </c:pt>
                <c:pt idx="989">
                  <c:v>44484</c:v>
                </c:pt>
                <c:pt idx="990">
                  <c:v>44487</c:v>
                </c:pt>
                <c:pt idx="991">
                  <c:v>44488</c:v>
                </c:pt>
                <c:pt idx="992">
                  <c:v>44489</c:v>
                </c:pt>
                <c:pt idx="993">
                  <c:v>44490</c:v>
                </c:pt>
                <c:pt idx="994">
                  <c:v>44491</c:v>
                </c:pt>
                <c:pt idx="995">
                  <c:v>44494</c:v>
                </c:pt>
                <c:pt idx="996">
                  <c:v>44495</c:v>
                </c:pt>
                <c:pt idx="997">
                  <c:v>44496</c:v>
                </c:pt>
                <c:pt idx="998">
                  <c:v>44497</c:v>
                </c:pt>
                <c:pt idx="999">
                  <c:v>44498</c:v>
                </c:pt>
                <c:pt idx="1000">
                  <c:v>44501</c:v>
                </c:pt>
                <c:pt idx="1001">
                  <c:v>44502</c:v>
                </c:pt>
                <c:pt idx="1002">
                  <c:v>44503</c:v>
                </c:pt>
                <c:pt idx="1003">
                  <c:v>44504</c:v>
                </c:pt>
                <c:pt idx="1004">
                  <c:v>44505</c:v>
                </c:pt>
                <c:pt idx="1005">
                  <c:v>44508</c:v>
                </c:pt>
                <c:pt idx="1006">
                  <c:v>44509</c:v>
                </c:pt>
                <c:pt idx="1007">
                  <c:v>44510</c:v>
                </c:pt>
                <c:pt idx="1008">
                  <c:v>44511</c:v>
                </c:pt>
                <c:pt idx="1009">
                  <c:v>44512</c:v>
                </c:pt>
                <c:pt idx="1010">
                  <c:v>44515</c:v>
                </c:pt>
                <c:pt idx="1011">
                  <c:v>44516</c:v>
                </c:pt>
                <c:pt idx="1012">
                  <c:v>44517</c:v>
                </c:pt>
                <c:pt idx="1013">
                  <c:v>44518</c:v>
                </c:pt>
                <c:pt idx="1014">
                  <c:v>44519</c:v>
                </c:pt>
                <c:pt idx="1015">
                  <c:v>44522</c:v>
                </c:pt>
                <c:pt idx="1016">
                  <c:v>44523</c:v>
                </c:pt>
                <c:pt idx="1017">
                  <c:v>44524</c:v>
                </c:pt>
                <c:pt idx="1018">
                  <c:v>44525</c:v>
                </c:pt>
                <c:pt idx="1019">
                  <c:v>44526</c:v>
                </c:pt>
                <c:pt idx="1020">
                  <c:v>44529</c:v>
                </c:pt>
                <c:pt idx="1021">
                  <c:v>44530</c:v>
                </c:pt>
                <c:pt idx="1022">
                  <c:v>44531</c:v>
                </c:pt>
                <c:pt idx="1023">
                  <c:v>44532</c:v>
                </c:pt>
                <c:pt idx="1024">
                  <c:v>44533</c:v>
                </c:pt>
                <c:pt idx="1025">
                  <c:v>44536</c:v>
                </c:pt>
                <c:pt idx="1026">
                  <c:v>44537</c:v>
                </c:pt>
                <c:pt idx="1027">
                  <c:v>44538</c:v>
                </c:pt>
                <c:pt idx="1028">
                  <c:v>44539</c:v>
                </c:pt>
                <c:pt idx="1029">
                  <c:v>44540</c:v>
                </c:pt>
                <c:pt idx="1030">
                  <c:v>44543</c:v>
                </c:pt>
                <c:pt idx="1031">
                  <c:v>44544</c:v>
                </c:pt>
                <c:pt idx="1032">
                  <c:v>44545</c:v>
                </c:pt>
                <c:pt idx="1033">
                  <c:v>44546</c:v>
                </c:pt>
                <c:pt idx="1034">
                  <c:v>44547</c:v>
                </c:pt>
                <c:pt idx="1035">
                  <c:v>44550</c:v>
                </c:pt>
                <c:pt idx="1036">
                  <c:v>44551</c:v>
                </c:pt>
                <c:pt idx="1037">
                  <c:v>44552</c:v>
                </c:pt>
                <c:pt idx="1038">
                  <c:v>44553</c:v>
                </c:pt>
                <c:pt idx="1039">
                  <c:v>44554</c:v>
                </c:pt>
                <c:pt idx="1040">
                  <c:v>44557</c:v>
                </c:pt>
                <c:pt idx="1041">
                  <c:v>44558</c:v>
                </c:pt>
                <c:pt idx="1042">
                  <c:v>44559</c:v>
                </c:pt>
                <c:pt idx="1043">
                  <c:v>44560</c:v>
                </c:pt>
                <c:pt idx="1044">
                  <c:v>44561</c:v>
                </c:pt>
                <c:pt idx="1045">
                  <c:v>44564</c:v>
                </c:pt>
                <c:pt idx="1046">
                  <c:v>44565</c:v>
                </c:pt>
                <c:pt idx="1047">
                  <c:v>44566</c:v>
                </c:pt>
                <c:pt idx="1048">
                  <c:v>44567</c:v>
                </c:pt>
                <c:pt idx="1049">
                  <c:v>44568</c:v>
                </c:pt>
                <c:pt idx="1050">
                  <c:v>44571</c:v>
                </c:pt>
                <c:pt idx="1051">
                  <c:v>44572</c:v>
                </c:pt>
                <c:pt idx="1052">
                  <c:v>44573</c:v>
                </c:pt>
                <c:pt idx="1053">
                  <c:v>44574</c:v>
                </c:pt>
                <c:pt idx="1054">
                  <c:v>44575</c:v>
                </c:pt>
                <c:pt idx="1055">
                  <c:v>44578</c:v>
                </c:pt>
                <c:pt idx="1056">
                  <c:v>44579</c:v>
                </c:pt>
                <c:pt idx="1057">
                  <c:v>44580</c:v>
                </c:pt>
                <c:pt idx="1058">
                  <c:v>44581</c:v>
                </c:pt>
                <c:pt idx="1059">
                  <c:v>44582</c:v>
                </c:pt>
                <c:pt idx="1060">
                  <c:v>44585</c:v>
                </c:pt>
                <c:pt idx="1061">
                  <c:v>44586</c:v>
                </c:pt>
                <c:pt idx="1062">
                  <c:v>44587</c:v>
                </c:pt>
                <c:pt idx="1063">
                  <c:v>44588</c:v>
                </c:pt>
                <c:pt idx="1064">
                  <c:v>44589</c:v>
                </c:pt>
                <c:pt idx="1065">
                  <c:v>44592</c:v>
                </c:pt>
                <c:pt idx="1066">
                  <c:v>44593</c:v>
                </c:pt>
                <c:pt idx="1067">
                  <c:v>44594</c:v>
                </c:pt>
                <c:pt idx="1068">
                  <c:v>44595</c:v>
                </c:pt>
                <c:pt idx="1069">
                  <c:v>44596</c:v>
                </c:pt>
                <c:pt idx="1070">
                  <c:v>44599</c:v>
                </c:pt>
                <c:pt idx="1071">
                  <c:v>44600</c:v>
                </c:pt>
                <c:pt idx="1072">
                  <c:v>44601</c:v>
                </c:pt>
                <c:pt idx="1073">
                  <c:v>44602</c:v>
                </c:pt>
                <c:pt idx="1074">
                  <c:v>44603</c:v>
                </c:pt>
                <c:pt idx="1075">
                  <c:v>44606</c:v>
                </c:pt>
                <c:pt idx="1076">
                  <c:v>44607</c:v>
                </c:pt>
                <c:pt idx="1077">
                  <c:v>44608</c:v>
                </c:pt>
                <c:pt idx="1078">
                  <c:v>44609</c:v>
                </c:pt>
                <c:pt idx="1079">
                  <c:v>44610</c:v>
                </c:pt>
                <c:pt idx="1080">
                  <c:v>44613</c:v>
                </c:pt>
                <c:pt idx="1081">
                  <c:v>44614</c:v>
                </c:pt>
                <c:pt idx="1082">
                  <c:v>44615</c:v>
                </c:pt>
                <c:pt idx="1083">
                  <c:v>44616</c:v>
                </c:pt>
                <c:pt idx="1084">
                  <c:v>44617</c:v>
                </c:pt>
                <c:pt idx="1085">
                  <c:v>44620</c:v>
                </c:pt>
                <c:pt idx="1086">
                  <c:v>44621</c:v>
                </c:pt>
                <c:pt idx="1087">
                  <c:v>44622</c:v>
                </c:pt>
                <c:pt idx="1088">
                  <c:v>44623</c:v>
                </c:pt>
                <c:pt idx="1089">
                  <c:v>44624</c:v>
                </c:pt>
                <c:pt idx="1090">
                  <c:v>44627</c:v>
                </c:pt>
                <c:pt idx="1091">
                  <c:v>44628</c:v>
                </c:pt>
                <c:pt idx="1092">
                  <c:v>44629</c:v>
                </c:pt>
                <c:pt idx="1093">
                  <c:v>44630</c:v>
                </c:pt>
                <c:pt idx="1094">
                  <c:v>44631</c:v>
                </c:pt>
                <c:pt idx="1095">
                  <c:v>44634</c:v>
                </c:pt>
                <c:pt idx="1096">
                  <c:v>44635</c:v>
                </c:pt>
                <c:pt idx="1097">
                  <c:v>44636</c:v>
                </c:pt>
                <c:pt idx="1098">
                  <c:v>44637</c:v>
                </c:pt>
                <c:pt idx="1099">
                  <c:v>44638</c:v>
                </c:pt>
                <c:pt idx="1100">
                  <c:v>44641</c:v>
                </c:pt>
                <c:pt idx="1101">
                  <c:v>44642</c:v>
                </c:pt>
                <c:pt idx="1102">
                  <c:v>44643</c:v>
                </c:pt>
                <c:pt idx="1103">
                  <c:v>44644</c:v>
                </c:pt>
                <c:pt idx="1104">
                  <c:v>44645</c:v>
                </c:pt>
                <c:pt idx="1105">
                  <c:v>44648</c:v>
                </c:pt>
                <c:pt idx="1106">
                  <c:v>44649</c:v>
                </c:pt>
                <c:pt idx="1107">
                  <c:v>44650</c:v>
                </c:pt>
                <c:pt idx="1108">
                  <c:v>44651</c:v>
                </c:pt>
                <c:pt idx="1109">
                  <c:v>44652</c:v>
                </c:pt>
                <c:pt idx="1110">
                  <c:v>44655</c:v>
                </c:pt>
                <c:pt idx="1111">
                  <c:v>44656</c:v>
                </c:pt>
                <c:pt idx="1112">
                  <c:v>44657</c:v>
                </c:pt>
                <c:pt idx="1113">
                  <c:v>44658</c:v>
                </c:pt>
                <c:pt idx="1114">
                  <c:v>44659</c:v>
                </c:pt>
                <c:pt idx="1115">
                  <c:v>44662</c:v>
                </c:pt>
                <c:pt idx="1116">
                  <c:v>44663</c:v>
                </c:pt>
                <c:pt idx="1117">
                  <c:v>44664</c:v>
                </c:pt>
                <c:pt idx="1118">
                  <c:v>44665</c:v>
                </c:pt>
                <c:pt idx="1119">
                  <c:v>44666</c:v>
                </c:pt>
                <c:pt idx="1120">
                  <c:v>44669</c:v>
                </c:pt>
                <c:pt idx="1121">
                  <c:v>44670</c:v>
                </c:pt>
                <c:pt idx="1122">
                  <c:v>44671</c:v>
                </c:pt>
                <c:pt idx="1123">
                  <c:v>44672</c:v>
                </c:pt>
                <c:pt idx="1124">
                  <c:v>44673</c:v>
                </c:pt>
                <c:pt idx="1125">
                  <c:v>44676</c:v>
                </c:pt>
                <c:pt idx="1126">
                  <c:v>44677</c:v>
                </c:pt>
                <c:pt idx="1127">
                  <c:v>44678</c:v>
                </c:pt>
                <c:pt idx="1128">
                  <c:v>44679</c:v>
                </c:pt>
                <c:pt idx="1129">
                  <c:v>44680</c:v>
                </c:pt>
              </c:numCache>
            </c:numRef>
          </c:cat>
          <c:val>
            <c:numRef>
              <c:f>EIAEBRT_OILBREN!$C$2:$C$1131</c:f>
              <c:numCache>
                <c:formatCode>General</c:formatCode>
                <c:ptCount val="1130"/>
                <c:pt idx="0">
                  <c:v>-2.6651665661291501E-3</c:v>
                </c:pt>
                <c:pt idx="1">
                  <c:v>-3.50985771125763E-3</c:v>
                </c:pt>
                <c:pt idx="2">
                  <c:v>-8.41147295818764E-3</c:v>
                </c:pt>
                <c:pt idx="3">
                  <c:v>-4.7757944017982803E-3</c:v>
                </c:pt>
                <c:pt idx="4">
                  <c:v>-1.03674099906886E-2</c:v>
                </c:pt>
                <c:pt idx="5">
                  <c:v>-9.4666539840270701E-3</c:v>
                </c:pt>
                <c:pt idx="6">
                  <c:v>-6.5490645487856804E-3</c:v>
                </c:pt>
                <c:pt idx="7">
                  <c:v>-4.4120003319150503E-3</c:v>
                </c:pt>
                <c:pt idx="8">
                  <c:v>-4.37868528451102E-3</c:v>
                </c:pt>
                <c:pt idx="9">
                  <c:v>-2.2607244019887999E-3</c:v>
                </c:pt>
                <c:pt idx="10">
                  <c:v>2.0508515457928699E-3</c:v>
                </c:pt>
                <c:pt idx="11">
                  <c:v>2.3646288535107401E-3</c:v>
                </c:pt>
                <c:pt idx="12">
                  <c:v>-2.5213328378459899E-4</c:v>
                </c:pt>
                <c:pt idx="13">
                  <c:v>1.8404456850498101E-3</c:v>
                </c:pt>
                <c:pt idx="14">
                  <c:v>3.4772039989749899E-3</c:v>
                </c:pt>
                <c:pt idx="15">
                  <c:v>4.1169382047084599E-3</c:v>
                </c:pt>
                <c:pt idx="16">
                  <c:v>2.4011614193639999E-3</c:v>
                </c:pt>
                <c:pt idx="17">
                  <c:v>-3.2810312415455598E-3</c:v>
                </c:pt>
                <c:pt idx="18">
                  <c:v>6.0218481179403196E-3</c:v>
                </c:pt>
                <c:pt idx="19">
                  <c:v>1.3371694974426701E-2</c:v>
                </c:pt>
                <c:pt idx="20">
                  <c:v>1.3556605238071E-2</c:v>
                </c:pt>
                <c:pt idx="21">
                  <c:v>1.3556605238071E-2</c:v>
                </c:pt>
                <c:pt idx="22">
                  <c:v>1.8859634184796002E-2</c:v>
                </c:pt>
                <c:pt idx="23">
                  <c:v>1.44453318061935E-2</c:v>
                </c:pt>
                <c:pt idx="24">
                  <c:v>1.37954422009532E-2</c:v>
                </c:pt>
                <c:pt idx="25">
                  <c:v>2.03530482237506E-2</c:v>
                </c:pt>
                <c:pt idx="26">
                  <c:v>2.06196806802003E-2</c:v>
                </c:pt>
                <c:pt idx="27">
                  <c:v>2.2076963474190199E-2</c:v>
                </c:pt>
                <c:pt idx="28">
                  <c:v>2.3083825899836399E-2</c:v>
                </c:pt>
                <c:pt idx="29">
                  <c:v>3.2965621963242299E-2</c:v>
                </c:pt>
                <c:pt idx="30">
                  <c:v>2.2069158751503701E-2</c:v>
                </c:pt>
                <c:pt idx="31">
                  <c:v>1.2568980557508699E-2</c:v>
                </c:pt>
                <c:pt idx="32">
                  <c:v>1.23724185950872E-2</c:v>
                </c:pt>
                <c:pt idx="33">
                  <c:v>1.7531035242239899E-2</c:v>
                </c:pt>
                <c:pt idx="34">
                  <c:v>1.54025956616102E-2</c:v>
                </c:pt>
                <c:pt idx="35">
                  <c:v>2.0614375341226999E-2</c:v>
                </c:pt>
                <c:pt idx="36">
                  <c:v>1.9115332162646201E-2</c:v>
                </c:pt>
                <c:pt idx="37">
                  <c:v>1.50180353879831E-2</c:v>
                </c:pt>
                <c:pt idx="38">
                  <c:v>1.96557049384865E-2</c:v>
                </c:pt>
                <c:pt idx="39">
                  <c:v>1.63104270991744E-2</c:v>
                </c:pt>
                <c:pt idx="40">
                  <c:v>1.1482973019445101E-2</c:v>
                </c:pt>
                <c:pt idx="41">
                  <c:v>1.4693497676842899E-2</c:v>
                </c:pt>
                <c:pt idx="42">
                  <c:v>1.35030638894587E-2</c:v>
                </c:pt>
                <c:pt idx="43">
                  <c:v>1.52174746004887E-2</c:v>
                </c:pt>
                <c:pt idx="44">
                  <c:v>1.7531246779694701E-2</c:v>
                </c:pt>
                <c:pt idx="45">
                  <c:v>1.7536440716693202E-2</c:v>
                </c:pt>
                <c:pt idx="46">
                  <c:v>2.3635722060449501E-2</c:v>
                </c:pt>
                <c:pt idx="47">
                  <c:v>2.38046323869355E-2</c:v>
                </c:pt>
                <c:pt idx="48">
                  <c:v>2.4394176575767899E-2</c:v>
                </c:pt>
                <c:pt idx="49">
                  <c:v>2.6011207994902599E-2</c:v>
                </c:pt>
                <c:pt idx="50">
                  <c:v>2.5302414579436799E-2</c:v>
                </c:pt>
                <c:pt idx="51">
                  <c:v>3.7575170267444301E-2</c:v>
                </c:pt>
                <c:pt idx="52">
                  <c:v>4.2778135886066299E-2</c:v>
                </c:pt>
                <c:pt idx="53">
                  <c:v>4.39815482691518E-2</c:v>
                </c:pt>
                <c:pt idx="54">
                  <c:v>4.2233609086726603E-2</c:v>
                </c:pt>
                <c:pt idx="55">
                  <c:v>4.57496828978423E-2</c:v>
                </c:pt>
                <c:pt idx="56">
                  <c:v>4.8492599893240701E-2</c:v>
                </c:pt>
                <c:pt idx="57">
                  <c:v>6.1962060279080002E-2</c:v>
                </c:pt>
                <c:pt idx="58">
                  <c:v>4.9047033014856398E-2</c:v>
                </c:pt>
                <c:pt idx="59">
                  <c:v>5.1242630898146797E-2</c:v>
                </c:pt>
                <c:pt idx="60">
                  <c:v>4.6925490660076001E-2</c:v>
                </c:pt>
                <c:pt idx="61">
                  <c:v>4.3178042493244202E-2</c:v>
                </c:pt>
                <c:pt idx="62">
                  <c:v>5.4679124993670003E-2</c:v>
                </c:pt>
                <c:pt idx="63">
                  <c:v>5.4679124993670003E-2</c:v>
                </c:pt>
                <c:pt idx="64">
                  <c:v>5.4679124993670003E-2</c:v>
                </c:pt>
                <c:pt idx="65">
                  <c:v>8.2186608079592202E-2</c:v>
                </c:pt>
                <c:pt idx="66">
                  <c:v>4.4261241726578103E-2</c:v>
                </c:pt>
                <c:pt idx="67">
                  <c:v>4.3874212444691599E-2</c:v>
                </c:pt>
                <c:pt idx="68">
                  <c:v>5.4632017299482603E-2</c:v>
                </c:pt>
                <c:pt idx="69">
                  <c:v>6.2811911832829095E-2</c:v>
                </c:pt>
                <c:pt idx="70">
                  <c:v>6.3857742147806706E-2</c:v>
                </c:pt>
                <c:pt idx="71">
                  <c:v>7.0778687171253296E-2</c:v>
                </c:pt>
                <c:pt idx="72">
                  <c:v>6.7539851297406597E-2</c:v>
                </c:pt>
                <c:pt idx="73">
                  <c:v>5.8176095143816803E-2</c:v>
                </c:pt>
                <c:pt idx="74">
                  <c:v>5.6246083639910398E-2</c:v>
                </c:pt>
                <c:pt idx="75">
                  <c:v>6.3192746806419203E-2</c:v>
                </c:pt>
                <c:pt idx="76">
                  <c:v>5.7532248148491602E-2</c:v>
                </c:pt>
                <c:pt idx="77">
                  <c:v>6.2996143358305806E-2</c:v>
                </c:pt>
                <c:pt idx="78">
                  <c:v>5.0358517557874002E-2</c:v>
                </c:pt>
                <c:pt idx="79">
                  <c:v>5.9142742489429502E-2</c:v>
                </c:pt>
                <c:pt idx="80">
                  <c:v>5.4324876012883203E-2</c:v>
                </c:pt>
                <c:pt idx="81">
                  <c:v>6.4243222665008398E-2</c:v>
                </c:pt>
                <c:pt idx="82">
                  <c:v>5.3761458648170397E-2</c:v>
                </c:pt>
                <c:pt idx="83">
                  <c:v>5.4824278466190299E-2</c:v>
                </c:pt>
                <c:pt idx="84">
                  <c:v>5.2063833859488803E-2</c:v>
                </c:pt>
                <c:pt idx="85">
                  <c:v>4.8758724305704201E-2</c:v>
                </c:pt>
                <c:pt idx="86">
                  <c:v>5.9165833949869601E-2</c:v>
                </c:pt>
                <c:pt idx="87">
                  <c:v>6.0541230706922501E-2</c:v>
                </c:pt>
                <c:pt idx="88">
                  <c:v>5.8501192210599302E-2</c:v>
                </c:pt>
                <c:pt idx="89">
                  <c:v>5.8501192210599302E-2</c:v>
                </c:pt>
                <c:pt idx="90">
                  <c:v>6.2505759426293203E-2</c:v>
                </c:pt>
                <c:pt idx="91">
                  <c:v>5.9062255451696598E-2</c:v>
                </c:pt>
                <c:pt idx="92">
                  <c:v>5.8932986045458297E-2</c:v>
                </c:pt>
                <c:pt idx="93">
                  <c:v>6.4867109449724694E-2</c:v>
                </c:pt>
                <c:pt idx="94">
                  <c:v>6.0705722380366499E-2</c:v>
                </c:pt>
                <c:pt idx="95">
                  <c:v>6.2624504973308195E-2</c:v>
                </c:pt>
                <c:pt idx="96">
                  <c:v>6.4791911913679306E-2</c:v>
                </c:pt>
                <c:pt idx="97">
                  <c:v>6.8513719981906196E-2</c:v>
                </c:pt>
                <c:pt idx="98">
                  <c:v>7.3882711408871496E-2</c:v>
                </c:pt>
                <c:pt idx="99">
                  <c:v>7.6645937491465296E-2</c:v>
                </c:pt>
                <c:pt idx="100">
                  <c:v>8.5132788454917299E-2</c:v>
                </c:pt>
                <c:pt idx="101">
                  <c:v>8.0124151969681104E-2</c:v>
                </c:pt>
                <c:pt idx="102">
                  <c:v>7.8212519194338401E-2</c:v>
                </c:pt>
                <c:pt idx="103">
                  <c:v>8.2727437748510907E-2</c:v>
                </c:pt>
                <c:pt idx="104">
                  <c:v>8.2727437748510907E-2</c:v>
                </c:pt>
                <c:pt idx="105">
                  <c:v>9.4349691229736493E-2</c:v>
                </c:pt>
                <c:pt idx="106">
                  <c:v>0.100493488097709</c:v>
                </c:pt>
                <c:pt idx="107">
                  <c:v>0.100625823806909</c:v>
                </c:pt>
                <c:pt idx="108">
                  <c:v>8.9902375111207702E-2</c:v>
                </c:pt>
                <c:pt idx="109">
                  <c:v>8.9599594715431802E-2</c:v>
                </c:pt>
                <c:pt idx="110">
                  <c:v>9.3238935134092593E-2</c:v>
                </c:pt>
                <c:pt idx="111">
                  <c:v>9.26818138527431E-2</c:v>
                </c:pt>
                <c:pt idx="112">
                  <c:v>9.2858624736560494E-2</c:v>
                </c:pt>
                <c:pt idx="113">
                  <c:v>9.5924879615400804E-2</c:v>
                </c:pt>
                <c:pt idx="114">
                  <c:v>8.99092314472104E-2</c:v>
                </c:pt>
                <c:pt idx="115">
                  <c:v>9.5226096963212603E-2</c:v>
                </c:pt>
                <c:pt idx="116">
                  <c:v>9.94658199949396E-2</c:v>
                </c:pt>
                <c:pt idx="117">
                  <c:v>9.9387342695777106E-2</c:v>
                </c:pt>
                <c:pt idx="118">
                  <c:v>9.7743125751628301E-2</c:v>
                </c:pt>
                <c:pt idx="119">
                  <c:v>0.118563605521118</c:v>
                </c:pt>
                <c:pt idx="120">
                  <c:v>0.117230709591543</c:v>
                </c:pt>
                <c:pt idx="121">
                  <c:v>0.132030872698501</c:v>
                </c:pt>
                <c:pt idx="122">
                  <c:v>0.12891356657275299</c:v>
                </c:pt>
                <c:pt idx="123">
                  <c:v>0.12663471538981799</c:v>
                </c:pt>
                <c:pt idx="124">
                  <c:v>0.119235224585187</c:v>
                </c:pt>
                <c:pt idx="125">
                  <c:v>0.11948450946419201</c:v>
                </c:pt>
                <c:pt idx="126">
                  <c:v>0.117243185286631</c:v>
                </c:pt>
                <c:pt idx="127">
                  <c:v>0.122165352469829</c:v>
                </c:pt>
                <c:pt idx="128">
                  <c:v>0.11479495069541699</c:v>
                </c:pt>
                <c:pt idx="129">
                  <c:v>0.124311087866786</c:v>
                </c:pt>
                <c:pt idx="130">
                  <c:v>0.124230119567102</c:v>
                </c:pt>
                <c:pt idx="131">
                  <c:v>0.123995739394726</c:v>
                </c:pt>
                <c:pt idx="132">
                  <c:v>0.124657807598402</c:v>
                </c:pt>
                <c:pt idx="133">
                  <c:v>0.112560119893805</c:v>
                </c:pt>
                <c:pt idx="134">
                  <c:v>0.127513862520473</c:v>
                </c:pt>
                <c:pt idx="135">
                  <c:v>0.12703177115285699</c:v>
                </c:pt>
                <c:pt idx="136">
                  <c:v>0.123584953466023</c:v>
                </c:pt>
                <c:pt idx="137">
                  <c:v>0.123348555516186</c:v>
                </c:pt>
                <c:pt idx="138">
                  <c:v>0.12188633970009501</c:v>
                </c:pt>
                <c:pt idx="139">
                  <c:v>0.118585907349993</c:v>
                </c:pt>
                <c:pt idx="140">
                  <c:v>0.12278123341658501</c:v>
                </c:pt>
                <c:pt idx="141">
                  <c:v>0.119775679145917</c:v>
                </c:pt>
                <c:pt idx="142">
                  <c:v>0.122204837211202</c:v>
                </c:pt>
                <c:pt idx="143">
                  <c:v>0.12684130706777899</c:v>
                </c:pt>
                <c:pt idx="144">
                  <c:v>0.13347738059716199</c:v>
                </c:pt>
                <c:pt idx="145">
                  <c:v>0.135104947534538</c:v>
                </c:pt>
                <c:pt idx="146">
                  <c:v>0.136200923965203</c:v>
                </c:pt>
                <c:pt idx="147">
                  <c:v>0.139529605985584</c:v>
                </c:pt>
                <c:pt idx="148">
                  <c:v>0.14088851709649</c:v>
                </c:pt>
                <c:pt idx="149">
                  <c:v>0.141545668973068</c:v>
                </c:pt>
                <c:pt idx="150">
                  <c:v>0.14491616947782199</c:v>
                </c:pt>
                <c:pt idx="151">
                  <c:v>0.14579002858956999</c:v>
                </c:pt>
                <c:pt idx="152">
                  <c:v>0.145022231358161</c:v>
                </c:pt>
                <c:pt idx="153">
                  <c:v>0.136675932861614</c:v>
                </c:pt>
                <c:pt idx="154">
                  <c:v>0.12772630319890799</c:v>
                </c:pt>
                <c:pt idx="155">
                  <c:v>0.121472902989033</c:v>
                </c:pt>
                <c:pt idx="156">
                  <c:v>0.12546514365365599</c:v>
                </c:pt>
                <c:pt idx="157">
                  <c:v>0.124990392342529</c:v>
                </c:pt>
                <c:pt idx="158">
                  <c:v>0.123240285544287</c:v>
                </c:pt>
                <c:pt idx="159">
                  <c:v>0.121714161674079</c:v>
                </c:pt>
                <c:pt idx="160">
                  <c:v>0.12260379289531199</c:v>
                </c:pt>
                <c:pt idx="161">
                  <c:v>0.119377847062016</c:v>
                </c:pt>
                <c:pt idx="162">
                  <c:v>0.119646823749761</c:v>
                </c:pt>
                <c:pt idx="163">
                  <c:v>0.124009020022511</c:v>
                </c:pt>
                <c:pt idx="164">
                  <c:v>0.13451830402895701</c:v>
                </c:pt>
                <c:pt idx="165">
                  <c:v>0.13673517690925499</c:v>
                </c:pt>
                <c:pt idx="166">
                  <c:v>0.13102210676495399</c:v>
                </c:pt>
                <c:pt idx="167">
                  <c:v>0.135818887215782</c:v>
                </c:pt>
                <c:pt idx="168">
                  <c:v>0.12534214906180499</c:v>
                </c:pt>
                <c:pt idx="169">
                  <c:v>0.12534214906180499</c:v>
                </c:pt>
                <c:pt idx="170">
                  <c:v>0.14028106539399199</c:v>
                </c:pt>
                <c:pt idx="171">
                  <c:v>0.14238882458250399</c:v>
                </c:pt>
                <c:pt idx="172">
                  <c:v>0.14371966797469901</c:v>
                </c:pt>
                <c:pt idx="173">
                  <c:v>0.140239192273897</c:v>
                </c:pt>
                <c:pt idx="174">
                  <c:v>0.14258456408518599</c:v>
                </c:pt>
                <c:pt idx="175">
                  <c:v>0.138094623296143</c:v>
                </c:pt>
                <c:pt idx="176">
                  <c:v>0.139431407183919</c:v>
                </c:pt>
                <c:pt idx="177">
                  <c:v>0.13858018134310099</c:v>
                </c:pt>
                <c:pt idx="178">
                  <c:v>0.136994348119895</c:v>
                </c:pt>
                <c:pt idx="179">
                  <c:v>0.14040999483303601</c:v>
                </c:pt>
                <c:pt idx="180">
                  <c:v>0.143392273996337</c:v>
                </c:pt>
                <c:pt idx="181">
                  <c:v>0.151255743516926</c:v>
                </c:pt>
                <c:pt idx="182">
                  <c:v>0.142403505362521</c:v>
                </c:pt>
                <c:pt idx="183">
                  <c:v>0.138937613111387</c:v>
                </c:pt>
                <c:pt idx="184">
                  <c:v>0.14076405425001301</c:v>
                </c:pt>
                <c:pt idx="185">
                  <c:v>0.13507212838493399</c:v>
                </c:pt>
                <c:pt idx="186">
                  <c:v>0.13695137081787601</c:v>
                </c:pt>
                <c:pt idx="187">
                  <c:v>0.134472013750606</c:v>
                </c:pt>
                <c:pt idx="188">
                  <c:v>0.13763151949050401</c:v>
                </c:pt>
                <c:pt idx="189">
                  <c:v>0.137614542232781</c:v>
                </c:pt>
                <c:pt idx="190">
                  <c:v>0.139117932472647</c:v>
                </c:pt>
                <c:pt idx="191">
                  <c:v>0.134801552117193</c:v>
                </c:pt>
                <c:pt idx="192">
                  <c:v>0.13871054605722899</c:v>
                </c:pt>
                <c:pt idx="193">
                  <c:v>0.138855636073662</c:v>
                </c:pt>
                <c:pt idx="194">
                  <c:v>0.12918407224537601</c:v>
                </c:pt>
                <c:pt idx="195">
                  <c:v>0.134986154607598</c:v>
                </c:pt>
                <c:pt idx="196">
                  <c:v>0.13417853491004</c:v>
                </c:pt>
                <c:pt idx="197">
                  <c:v>0.134744112217169</c:v>
                </c:pt>
                <c:pt idx="198">
                  <c:v>0.13582039863544301</c:v>
                </c:pt>
                <c:pt idx="199">
                  <c:v>0.132119308107187</c:v>
                </c:pt>
                <c:pt idx="200">
                  <c:v>0.13366032334537101</c:v>
                </c:pt>
                <c:pt idx="201">
                  <c:v>0.135446361936048</c:v>
                </c:pt>
                <c:pt idx="202">
                  <c:v>0.133764962103079</c:v>
                </c:pt>
                <c:pt idx="203">
                  <c:v>0.13844096134474501</c:v>
                </c:pt>
                <c:pt idx="204">
                  <c:v>0.136209226566399</c:v>
                </c:pt>
                <c:pt idx="205">
                  <c:v>0.139674718194258</c:v>
                </c:pt>
                <c:pt idx="206">
                  <c:v>0.138745345685102</c:v>
                </c:pt>
                <c:pt idx="207">
                  <c:v>0.13025895508325699</c:v>
                </c:pt>
                <c:pt idx="208">
                  <c:v>0.13412984856941501</c:v>
                </c:pt>
                <c:pt idx="209">
                  <c:v>0.13065092016753099</c:v>
                </c:pt>
                <c:pt idx="210">
                  <c:v>0.123762158252302</c:v>
                </c:pt>
                <c:pt idx="211">
                  <c:v>0.13245848426756701</c:v>
                </c:pt>
                <c:pt idx="212">
                  <c:v>0.133881105248638</c:v>
                </c:pt>
                <c:pt idx="213">
                  <c:v>0.133879733431676</c:v>
                </c:pt>
                <c:pt idx="214">
                  <c:v>0.13516819797214799</c:v>
                </c:pt>
                <c:pt idx="215">
                  <c:v>0.14487227363909899</c:v>
                </c:pt>
                <c:pt idx="216">
                  <c:v>0.14983651832561401</c:v>
                </c:pt>
                <c:pt idx="217">
                  <c:v>0.139431582928883</c:v>
                </c:pt>
                <c:pt idx="218">
                  <c:v>0.13842212001729601</c:v>
                </c:pt>
                <c:pt idx="219">
                  <c:v>0.15066414793271901</c:v>
                </c:pt>
                <c:pt idx="220">
                  <c:v>0.14708123561300701</c:v>
                </c:pt>
                <c:pt idx="221">
                  <c:v>0.14082378121062</c:v>
                </c:pt>
                <c:pt idx="222">
                  <c:v>0.13135208124228601</c:v>
                </c:pt>
                <c:pt idx="223">
                  <c:v>0.14651500012017499</c:v>
                </c:pt>
                <c:pt idx="224">
                  <c:v>0.145904691593333</c:v>
                </c:pt>
                <c:pt idx="225">
                  <c:v>0.14007648665115399</c:v>
                </c:pt>
                <c:pt idx="226">
                  <c:v>0.136569326699642</c:v>
                </c:pt>
                <c:pt idx="227">
                  <c:v>0.138409134857782</c:v>
                </c:pt>
                <c:pt idx="228">
                  <c:v>0.13308788858417001</c:v>
                </c:pt>
                <c:pt idx="229">
                  <c:v>0.13026392695799699</c:v>
                </c:pt>
                <c:pt idx="230">
                  <c:v>0.12813487281893399</c:v>
                </c:pt>
                <c:pt idx="231">
                  <c:v>0.134167350297588</c:v>
                </c:pt>
                <c:pt idx="232">
                  <c:v>0.13324760312654799</c:v>
                </c:pt>
                <c:pt idx="233">
                  <c:v>0.13954147024647801</c:v>
                </c:pt>
                <c:pt idx="234">
                  <c:v>0.14184905141996701</c:v>
                </c:pt>
                <c:pt idx="235">
                  <c:v>0.142613588377422</c:v>
                </c:pt>
                <c:pt idx="236">
                  <c:v>0.133102246627715</c:v>
                </c:pt>
                <c:pt idx="237">
                  <c:v>0.13812262928882699</c:v>
                </c:pt>
                <c:pt idx="238">
                  <c:v>0.14315462254976399</c:v>
                </c:pt>
                <c:pt idx="239">
                  <c:v>0.14471347694596001</c:v>
                </c:pt>
                <c:pt idx="240">
                  <c:v>0.147558919182672</c:v>
                </c:pt>
                <c:pt idx="241">
                  <c:v>0.14442229541821799</c:v>
                </c:pt>
                <c:pt idx="242">
                  <c:v>0.143016794469668</c:v>
                </c:pt>
                <c:pt idx="243">
                  <c:v>0.14133921205264299</c:v>
                </c:pt>
                <c:pt idx="244">
                  <c:v>0.15016835057647701</c:v>
                </c:pt>
                <c:pt idx="245">
                  <c:v>0.141205597835178</c:v>
                </c:pt>
                <c:pt idx="246">
                  <c:v>0.13950895168777</c:v>
                </c:pt>
                <c:pt idx="247">
                  <c:v>0.13453502808727899</c:v>
                </c:pt>
                <c:pt idx="248">
                  <c:v>0.132138934376134</c:v>
                </c:pt>
                <c:pt idx="249">
                  <c:v>0.12528717240783599</c:v>
                </c:pt>
                <c:pt idx="250">
                  <c:v>0.12655186788751999</c:v>
                </c:pt>
                <c:pt idx="251">
                  <c:v>0.125243716452132</c:v>
                </c:pt>
                <c:pt idx="252">
                  <c:v>0.121752044471092</c:v>
                </c:pt>
                <c:pt idx="253">
                  <c:v>0.11825426314232</c:v>
                </c:pt>
                <c:pt idx="254">
                  <c:v>0.11825426314232</c:v>
                </c:pt>
                <c:pt idx="255">
                  <c:v>0.11825426314232</c:v>
                </c:pt>
                <c:pt idx="256">
                  <c:v>0.11825426314232</c:v>
                </c:pt>
                <c:pt idx="257">
                  <c:v>0.12863200106961201</c:v>
                </c:pt>
                <c:pt idx="258">
                  <c:v>0.110764453973088</c:v>
                </c:pt>
                <c:pt idx="259">
                  <c:v>0.110764453973088</c:v>
                </c:pt>
                <c:pt idx="260">
                  <c:v>0.110764453973088</c:v>
                </c:pt>
                <c:pt idx="261">
                  <c:v>0.13204331047406601</c:v>
                </c:pt>
                <c:pt idx="262">
                  <c:v>0.13109778095362501</c:v>
                </c:pt>
                <c:pt idx="263">
                  <c:v>0.139734618434389</c:v>
                </c:pt>
                <c:pt idx="264">
                  <c:v>0.138477105188206</c:v>
                </c:pt>
                <c:pt idx="265">
                  <c:v>0.13819738684631999</c:v>
                </c:pt>
                <c:pt idx="266">
                  <c:v>0.143094573191867</c:v>
                </c:pt>
                <c:pt idx="267">
                  <c:v>0.14685811284289699</c:v>
                </c:pt>
                <c:pt idx="268">
                  <c:v>0.13843769692562899</c:v>
                </c:pt>
                <c:pt idx="269">
                  <c:v>0.138183823125716</c:v>
                </c:pt>
                <c:pt idx="270">
                  <c:v>0.14006644074093799</c:v>
                </c:pt>
                <c:pt idx="271">
                  <c:v>0.14335095045531099</c:v>
                </c:pt>
                <c:pt idx="272">
                  <c:v>0.14564205578987499</c:v>
                </c:pt>
                <c:pt idx="273">
                  <c:v>0.15363419537103601</c:v>
                </c:pt>
                <c:pt idx="274">
                  <c:v>0.15210036956893699</c:v>
                </c:pt>
                <c:pt idx="275">
                  <c:v>0.15920502773075201</c:v>
                </c:pt>
                <c:pt idx="276">
                  <c:v>0.16215366486111399</c:v>
                </c:pt>
                <c:pt idx="277">
                  <c:v>0.16004095835333901</c:v>
                </c:pt>
                <c:pt idx="278">
                  <c:v>0.160629411258844</c:v>
                </c:pt>
                <c:pt idx="279">
                  <c:v>0.162524777468427</c:v>
                </c:pt>
                <c:pt idx="280">
                  <c:v>0.16757799393698</c:v>
                </c:pt>
                <c:pt idx="281">
                  <c:v>0.16781381343041199</c:v>
                </c:pt>
                <c:pt idx="282">
                  <c:v>0.15780974716686499</c:v>
                </c:pt>
                <c:pt idx="283">
                  <c:v>0.165508293519503</c:v>
                </c:pt>
                <c:pt idx="284">
                  <c:v>0.163342593524266</c:v>
                </c:pt>
                <c:pt idx="285">
                  <c:v>0.16869551146178899</c:v>
                </c:pt>
                <c:pt idx="286">
                  <c:v>0.168377053267036</c:v>
                </c:pt>
                <c:pt idx="287">
                  <c:v>0.16682489913818699</c:v>
                </c:pt>
                <c:pt idx="288">
                  <c:v>0.16882843329287101</c:v>
                </c:pt>
                <c:pt idx="289">
                  <c:v>0.16244753047725699</c:v>
                </c:pt>
                <c:pt idx="290">
                  <c:v>0.16188512318256401</c:v>
                </c:pt>
                <c:pt idx="291">
                  <c:v>0.168398745832369</c:v>
                </c:pt>
                <c:pt idx="292">
                  <c:v>0.162915892606942</c:v>
                </c:pt>
                <c:pt idx="293">
                  <c:v>0.16475543716907901</c:v>
                </c:pt>
                <c:pt idx="294">
                  <c:v>0.16248588403678799</c:v>
                </c:pt>
                <c:pt idx="295">
                  <c:v>0.164373221940601</c:v>
                </c:pt>
                <c:pt idx="296">
                  <c:v>0.163716413992337</c:v>
                </c:pt>
                <c:pt idx="297">
                  <c:v>0.16369785912096299</c:v>
                </c:pt>
                <c:pt idx="298">
                  <c:v>0.16517179062826101</c:v>
                </c:pt>
                <c:pt idx="299">
                  <c:v>0.17333693975873801</c:v>
                </c:pt>
                <c:pt idx="300">
                  <c:v>0.173158856974024</c:v>
                </c:pt>
                <c:pt idx="301">
                  <c:v>0.17141300771825699</c:v>
                </c:pt>
                <c:pt idx="302">
                  <c:v>0.17136275917025401</c:v>
                </c:pt>
                <c:pt idx="303">
                  <c:v>0.16305784402471901</c:v>
                </c:pt>
                <c:pt idx="304">
                  <c:v>0.16434854450596401</c:v>
                </c:pt>
                <c:pt idx="305">
                  <c:v>0.162596772301</c:v>
                </c:pt>
                <c:pt idx="306">
                  <c:v>0.16845431584878001</c:v>
                </c:pt>
                <c:pt idx="307">
                  <c:v>0.16873971914642599</c:v>
                </c:pt>
                <c:pt idx="308">
                  <c:v>0.18469837204717901</c:v>
                </c:pt>
                <c:pt idx="309">
                  <c:v>0.166984827942768</c:v>
                </c:pt>
                <c:pt idx="310">
                  <c:v>0.16790583097574099</c:v>
                </c:pt>
                <c:pt idx="311">
                  <c:v>0.169058421300226</c:v>
                </c:pt>
                <c:pt idx="312">
                  <c:v>0.17080863206977001</c:v>
                </c:pt>
                <c:pt idx="313">
                  <c:v>0.176801681848827</c:v>
                </c:pt>
                <c:pt idx="314">
                  <c:v>0.17698040208959501</c:v>
                </c:pt>
                <c:pt idx="315">
                  <c:v>0.18300803603740101</c:v>
                </c:pt>
                <c:pt idx="316">
                  <c:v>0.18916035526854</c:v>
                </c:pt>
                <c:pt idx="317">
                  <c:v>0.18713970721763701</c:v>
                </c:pt>
                <c:pt idx="318">
                  <c:v>0.193038254493968</c:v>
                </c:pt>
                <c:pt idx="319">
                  <c:v>0.18731088339697299</c:v>
                </c:pt>
                <c:pt idx="320">
                  <c:v>0.19421455305971499</c:v>
                </c:pt>
                <c:pt idx="321">
                  <c:v>0.19964895811077499</c:v>
                </c:pt>
                <c:pt idx="322">
                  <c:v>0.20570422608470601</c:v>
                </c:pt>
                <c:pt idx="323">
                  <c:v>0.21351076720699899</c:v>
                </c:pt>
                <c:pt idx="324">
                  <c:v>0.224952000011894</c:v>
                </c:pt>
                <c:pt idx="325">
                  <c:v>0.22488398844830501</c:v>
                </c:pt>
                <c:pt idx="326">
                  <c:v>0.226360913059481</c:v>
                </c:pt>
                <c:pt idx="327">
                  <c:v>0.226138288057319</c:v>
                </c:pt>
                <c:pt idx="328">
                  <c:v>0.22626311719280101</c:v>
                </c:pt>
                <c:pt idx="329">
                  <c:v>0.22468713738072599</c:v>
                </c:pt>
                <c:pt idx="330">
                  <c:v>0.223861452959322</c:v>
                </c:pt>
                <c:pt idx="331">
                  <c:v>0.225337401557786</c:v>
                </c:pt>
                <c:pt idx="332">
                  <c:v>0.22814543392126099</c:v>
                </c:pt>
                <c:pt idx="333">
                  <c:v>0.22879468394444699</c:v>
                </c:pt>
                <c:pt idx="334">
                  <c:v>0.230289747215153</c:v>
                </c:pt>
                <c:pt idx="335">
                  <c:v>0.23518941878382199</c:v>
                </c:pt>
                <c:pt idx="336">
                  <c:v>0.23716464179833799</c:v>
                </c:pt>
                <c:pt idx="337">
                  <c:v>0.24334670859181601</c:v>
                </c:pt>
                <c:pt idx="338">
                  <c:v>0.24334670859181601</c:v>
                </c:pt>
                <c:pt idx="339">
                  <c:v>0.24334670859181601</c:v>
                </c:pt>
                <c:pt idx="340">
                  <c:v>0.29291372625508599</c:v>
                </c:pt>
                <c:pt idx="341">
                  <c:v>0.24770821088853001</c:v>
                </c:pt>
                <c:pt idx="342">
                  <c:v>0.24770821088853001</c:v>
                </c:pt>
                <c:pt idx="343">
                  <c:v>0.23726183134346099</c:v>
                </c:pt>
                <c:pt idx="344">
                  <c:v>0.235136594025005</c:v>
                </c:pt>
                <c:pt idx="345">
                  <c:v>0.236670828044141</c:v>
                </c:pt>
                <c:pt idx="346">
                  <c:v>0.24896568385666301</c:v>
                </c:pt>
                <c:pt idx="347">
                  <c:v>0.24706494243015301</c:v>
                </c:pt>
                <c:pt idx="348">
                  <c:v>0.244833209363122</c:v>
                </c:pt>
                <c:pt idx="349">
                  <c:v>0.244833209363122</c:v>
                </c:pt>
                <c:pt idx="350">
                  <c:v>0.24364077828706299</c:v>
                </c:pt>
                <c:pt idx="351">
                  <c:v>0.246587977663344</c:v>
                </c:pt>
                <c:pt idx="352">
                  <c:v>0.256137981274696</c:v>
                </c:pt>
                <c:pt idx="353">
                  <c:v>0.24127393282960499</c:v>
                </c:pt>
                <c:pt idx="354">
                  <c:v>0.23415319448446401</c:v>
                </c:pt>
                <c:pt idx="355">
                  <c:v>0.23570108671798901</c:v>
                </c:pt>
                <c:pt idx="356">
                  <c:v>0.24017754675561201</c:v>
                </c:pt>
                <c:pt idx="357">
                  <c:v>0.233074549468335</c:v>
                </c:pt>
                <c:pt idx="358">
                  <c:v>0.233670335034423</c:v>
                </c:pt>
                <c:pt idx="359">
                  <c:v>0.243815691149456</c:v>
                </c:pt>
                <c:pt idx="360">
                  <c:v>0.240692745758641</c:v>
                </c:pt>
                <c:pt idx="361">
                  <c:v>0.24040972049283599</c:v>
                </c:pt>
                <c:pt idx="362">
                  <c:v>0.24243658425991199</c:v>
                </c:pt>
                <c:pt idx="363">
                  <c:v>0.24945684289308201</c:v>
                </c:pt>
                <c:pt idx="364">
                  <c:v>0.24945684289308201</c:v>
                </c:pt>
                <c:pt idx="365">
                  <c:v>0.24586717393979299</c:v>
                </c:pt>
                <c:pt idx="366">
                  <c:v>0.22611440546685499</c:v>
                </c:pt>
                <c:pt idx="367">
                  <c:v>0.22283768888432301</c:v>
                </c:pt>
                <c:pt idx="368">
                  <c:v>0.22283768888432301</c:v>
                </c:pt>
                <c:pt idx="369">
                  <c:v>0.22283768888432301</c:v>
                </c:pt>
                <c:pt idx="370">
                  <c:v>0.22295178586463099</c:v>
                </c:pt>
                <c:pt idx="371">
                  <c:v>0.22206919527937499</c:v>
                </c:pt>
                <c:pt idx="372">
                  <c:v>0.21750731967878001</c:v>
                </c:pt>
                <c:pt idx="373">
                  <c:v>0.23073539867259199</c:v>
                </c:pt>
                <c:pt idx="374">
                  <c:v>0.23155838363850201</c:v>
                </c:pt>
                <c:pt idx="375">
                  <c:v>0.23631154998909301</c:v>
                </c:pt>
                <c:pt idx="376">
                  <c:v>0.23916241430150101</c:v>
                </c:pt>
                <c:pt idx="377">
                  <c:v>0.225408907297105</c:v>
                </c:pt>
                <c:pt idx="378">
                  <c:v>0.23516652441069399</c:v>
                </c:pt>
                <c:pt idx="379">
                  <c:v>0.23702127511406201</c:v>
                </c:pt>
                <c:pt idx="380">
                  <c:v>0.236599522126024</c:v>
                </c:pt>
                <c:pt idx="381">
                  <c:v>0.237351566604901</c:v>
                </c:pt>
                <c:pt idx="382">
                  <c:v>0.23066921726165701</c:v>
                </c:pt>
                <c:pt idx="383">
                  <c:v>0.23894986988376599</c:v>
                </c:pt>
                <c:pt idx="384">
                  <c:v>0.23648390851715401</c:v>
                </c:pt>
                <c:pt idx="385">
                  <c:v>0.23811795165578301</c:v>
                </c:pt>
                <c:pt idx="386">
                  <c:v>0.24360999805709299</c:v>
                </c:pt>
                <c:pt idx="387">
                  <c:v>0.243611618238605</c:v>
                </c:pt>
                <c:pt idx="388">
                  <c:v>0.23910961774221201</c:v>
                </c:pt>
                <c:pt idx="389">
                  <c:v>0.24731887086981799</c:v>
                </c:pt>
                <c:pt idx="390">
                  <c:v>0.25423076067776901</c:v>
                </c:pt>
                <c:pt idx="391">
                  <c:v>0.243206592631243</c:v>
                </c:pt>
                <c:pt idx="392">
                  <c:v>0.24745089143447699</c:v>
                </c:pt>
                <c:pt idx="393">
                  <c:v>0.24615029275042499</c:v>
                </c:pt>
                <c:pt idx="394">
                  <c:v>0.24611068063194899</c:v>
                </c:pt>
                <c:pt idx="395">
                  <c:v>0.24614518537997801</c:v>
                </c:pt>
                <c:pt idx="396">
                  <c:v>0.24447396814030301</c:v>
                </c:pt>
                <c:pt idx="397">
                  <c:v>0.238573054993033</c:v>
                </c:pt>
                <c:pt idx="398">
                  <c:v>0.25024201279202002</c:v>
                </c:pt>
                <c:pt idx="399">
                  <c:v>0.24649597327259901</c:v>
                </c:pt>
                <c:pt idx="400">
                  <c:v>0.259962905234084</c:v>
                </c:pt>
                <c:pt idx="401">
                  <c:v>0.25549150511740198</c:v>
                </c:pt>
                <c:pt idx="402">
                  <c:v>0.24464910160935299</c:v>
                </c:pt>
                <c:pt idx="403">
                  <c:v>0.24269370184969399</c:v>
                </c:pt>
                <c:pt idx="404">
                  <c:v>0.24308627645512601</c:v>
                </c:pt>
                <c:pt idx="405">
                  <c:v>0.248093669931371</c:v>
                </c:pt>
                <c:pt idx="406">
                  <c:v>0.25726089111903799</c:v>
                </c:pt>
                <c:pt idx="407">
                  <c:v>0.25858541549840203</c:v>
                </c:pt>
                <c:pt idx="408">
                  <c:v>0.26654881260582203</c:v>
                </c:pt>
                <c:pt idx="409">
                  <c:v>0.27382762283148199</c:v>
                </c:pt>
                <c:pt idx="410">
                  <c:v>0.27018024521442502</c:v>
                </c:pt>
                <c:pt idx="411">
                  <c:v>0.28423687392188102</c:v>
                </c:pt>
                <c:pt idx="412">
                  <c:v>0.28364422860489602</c:v>
                </c:pt>
                <c:pt idx="413">
                  <c:v>0.27865368770794802</c:v>
                </c:pt>
                <c:pt idx="414">
                  <c:v>0.27499527485655101</c:v>
                </c:pt>
                <c:pt idx="415">
                  <c:v>0.27356080788153597</c:v>
                </c:pt>
                <c:pt idx="416">
                  <c:v>0.27198513954581299</c:v>
                </c:pt>
                <c:pt idx="417">
                  <c:v>0.27189495607693998</c:v>
                </c:pt>
                <c:pt idx="418">
                  <c:v>0.272416329775442</c:v>
                </c:pt>
                <c:pt idx="419">
                  <c:v>0.27230436637137001</c:v>
                </c:pt>
                <c:pt idx="420">
                  <c:v>0.27701344323628002</c:v>
                </c:pt>
                <c:pt idx="421">
                  <c:v>0.27950544110736197</c:v>
                </c:pt>
                <c:pt idx="422">
                  <c:v>0.27764333395631502</c:v>
                </c:pt>
                <c:pt idx="423">
                  <c:v>0.30042787824587402</c:v>
                </c:pt>
                <c:pt idx="424">
                  <c:v>0.30126890109582599</c:v>
                </c:pt>
                <c:pt idx="425">
                  <c:v>0.31548730577712503</c:v>
                </c:pt>
                <c:pt idx="426">
                  <c:v>0.31096383113925502</c:v>
                </c:pt>
                <c:pt idx="427">
                  <c:v>0.31330527711564199</c:v>
                </c:pt>
                <c:pt idx="428">
                  <c:v>0.31907512511557701</c:v>
                </c:pt>
                <c:pt idx="429">
                  <c:v>0.31907512511557701</c:v>
                </c:pt>
                <c:pt idx="430">
                  <c:v>0.31970881994759398</c:v>
                </c:pt>
                <c:pt idx="431">
                  <c:v>0.320932615965696</c:v>
                </c:pt>
                <c:pt idx="432">
                  <c:v>0.32440158609589897</c:v>
                </c:pt>
                <c:pt idx="433">
                  <c:v>0.31369573638872</c:v>
                </c:pt>
                <c:pt idx="434">
                  <c:v>0.31863029063610099</c:v>
                </c:pt>
                <c:pt idx="435">
                  <c:v>0.319492721322719</c:v>
                </c:pt>
                <c:pt idx="436">
                  <c:v>0.319413538866056</c:v>
                </c:pt>
                <c:pt idx="437">
                  <c:v>0.313266705224792</c:v>
                </c:pt>
                <c:pt idx="438">
                  <c:v>0.31397612784422801</c:v>
                </c:pt>
                <c:pt idx="439">
                  <c:v>0.30381170406678099</c:v>
                </c:pt>
                <c:pt idx="440">
                  <c:v>0.30632640531036398</c:v>
                </c:pt>
                <c:pt idx="441">
                  <c:v>0.30918103636979599</c:v>
                </c:pt>
                <c:pt idx="442">
                  <c:v>0.31129972526615102</c:v>
                </c:pt>
                <c:pt idx="443">
                  <c:v>0.30704256679668801</c:v>
                </c:pt>
                <c:pt idx="444">
                  <c:v>0.31333326312869297</c:v>
                </c:pt>
                <c:pt idx="445">
                  <c:v>0.321242032242187</c:v>
                </c:pt>
                <c:pt idx="446">
                  <c:v>0.32056517735949702</c:v>
                </c:pt>
                <c:pt idx="447">
                  <c:v>0.32506267525015498</c:v>
                </c:pt>
                <c:pt idx="448">
                  <c:v>0.31768439090216699</c:v>
                </c:pt>
                <c:pt idx="449">
                  <c:v>0.317844117594202</c:v>
                </c:pt>
                <c:pt idx="450">
                  <c:v>0.31816040064144802</c:v>
                </c:pt>
                <c:pt idx="451">
                  <c:v>0.31819190612662301</c:v>
                </c:pt>
                <c:pt idx="452">
                  <c:v>0.31819774633599501</c:v>
                </c:pt>
                <c:pt idx="453">
                  <c:v>0.32060412881012101</c:v>
                </c:pt>
                <c:pt idx="454">
                  <c:v>0.32068913548018402</c:v>
                </c:pt>
                <c:pt idx="455">
                  <c:v>0.31077738543164202</c:v>
                </c:pt>
                <c:pt idx="456">
                  <c:v>0.315733696757861</c:v>
                </c:pt>
                <c:pt idx="457">
                  <c:v>0.311412575016978</c:v>
                </c:pt>
                <c:pt idx="458">
                  <c:v>0.31205126500883101</c:v>
                </c:pt>
                <c:pt idx="459">
                  <c:v>0.320583329570375</c:v>
                </c:pt>
                <c:pt idx="460">
                  <c:v>0.32065352151326898</c:v>
                </c:pt>
                <c:pt idx="461">
                  <c:v>0.315768239921352</c:v>
                </c:pt>
                <c:pt idx="462">
                  <c:v>0.31575300665464301</c:v>
                </c:pt>
                <c:pt idx="463">
                  <c:v>0.32087565771256599</c:v>
                </c:pt>
                <c:pt idx="464">
                  <c:v>0.32427336618823699</c:v>
                </c:pt>
                <c:pt idx="465">
                  <c:v>0.32490288908342102</c:v>
                </c:pt>
                <c:pt idx="466">
                  <c:v>0.32287683647863502</c:v>
                </c:pt>
                <c:pt idx="467">
                  <c:v>0.316501105562771</c:v>
                </c:pt>
                <c:pt idx="468">
                  <c:v>0.31650762204246202</c:v>
                </c:pt>
                <c:pt idx="469">
                  <c:v>0.31766495469925499</c:v>
                </c:pt>
                <c:pt idx="470">
                  <c:v>0.31748680855037298</c:v>
                </c:pt>
                <c:pt idx="471">
                  <c:v>0.31897412226314398</c:v>
                </c:pt>
                <c:pt idx="472">
                  <c:v>0.319767699539519</c:v>
                </c:pt>
                <c:pt idx="473">
                  <c:v>0.318460843853417</c:v>
                </c:pt>
                <c:pt idx="474">
                  <c:v>0.33651679666606799</c:v>
                </c:pt>
                <c:pt idx="475">
                  <c:v>0.33533377319656998</c:v>
                </c:pt>
                <c:pt idx="476">
                  <c:v>0.337180905636143</c:v>
                </c:pt>
                <c:pt idx="477">
                  <c:v>0.333341590812953</c:v>
                </c:pt>
                <c:pt idx="478">
                  <c:v>0.34305358417297999</c:v>
                </c:pt>
                <c:pt idx="479">
                  <c:v>0.34542611082171598</c:v>
                </c:pt>
                <c:pt idx="480">
                  <c:v>0.34640375405404</c:v>
                </c:pt>
                <c:pt idx="481">
                  <c:v>0.34567965630800301</c:v>
                </c:pt>
                <c:pt idx="482">
                  <c:v>0.34403162266499199</c:v>
                </c:pt>
                <c:pt idx="483">
                  <c:v>0.35361628720173299</c:v>
                </c:pt>
                <c:pt idx="484">
                  <c:v>0.34219360003558003</c:v>
                </c:pt>
                <c:pt idx="485">
                  <c:v>0.336280405795851</c:v>
                </c:pt>
                <c:pt idx="486">
                  <c:v>0.33355875577286698</c:v>
                </c:pt>
                <c:pt idx="487">
                  <c:v>0.33357540654636098</c:v>
                </c:pt>
                <c:pt idx="488">
                  <c:v>0.33270496448003301</c:v>
                </c:pt>
                <c:pt idx="489">
                  <c:v>0.32173513499983297</c:v>
                </c:pt>
                <c:pt idx="490">
                  <c:v>0.30918495913037702</c:v>
                </c:pt>
                <c:pt idx="491">
                  <c:v>0.31373048585079499</c:v>
                </c:pt>
                <c:pt idx="492">
                  <c:v>0.30812996971593498</c:v>
                </c:pt>
                <c:pt idx="493">
                  <c:v>0.30807779233278698</c:v>
                </c:pt>
                <c:pt idx="494">
                  <c:v>0.314642176124865</c:v>
                </c:pt>
                <c:pt idx="495">
                  <c:v>0.31828603098816299</c:v>
                </c:pt>
                <c:pt idx="496">
                  <c:v>0.31176992391447</c:v>
                </c:pt>
                <c:pt idx="497">
                  <c:v>0.311829329185696</c:v>
                </c:pt>
                <c:pt idx="498">
                  <c:v>0.30280615538979599</c:v>
                </c:pt>
                <c:pt idx="499">
                  <c:v>0.30750610192974298</c:v>
                </c:pt>
                <c:pt idx="500">
                  <c:v>0.30336839710360902</c:v>
                </c:pt>
                <c:pt idx="501">
                  <c:v>0.29523270415972802</c:v>
                </c:pt>
                <c:pt idx="502">
                  <c:v>0.30213108144355899</c:v>
                </c:pt>
                <c:pt idx="503">
                  <c:v>0.30213108144355899</c:v>
                </c:pt>
                <c:pt idx="504">
                  <c:v>0.30489806022292598</c:v>
                </c:pt>
                <c:pt idx="505">
                  <c:v>0.30480310265702798</c:v>
                </c:pt>
                <c:pt idx="506">
                  <c:v>0.30656569631113501</c:v>
                </c:pt>
                <c:pt idx="507">
                  <c:v>0.30242792156298598</c:v>
                </c:pt>
                <c:pt idx="508">
                  <c:v>0.29894301619803998</c:v>
                </c:pt>
                <c:pt idx="509">
                  <c:v>0.30081835368528298</c:v>
                </c:pt>
                <c:pt idx="510">
                  <c:v>0.30081835368528298</c:v>
                </c:pt>
                <c:pt idx="511">
                  <c:v>0.30081835368528298</c:v>
                </c:pt>
                <c:pt idx="512">
                  <c:v>0.30081835368528298</c:v>
                </c:pt>
                <c:pt idx="513">
                  <c:v>0.30081835368528298</c:v>
                </c:pt>
                <c:pt idx="514">
                  <c:v>0.30081835368528298</c:v>
                </c:pt>
                <c:pt idx="515">
                  <c:v>0.30081835368528298</c:v>
                </c:pt>
                <c:pt idx="516">
                  <c:v>0.30081835368528298</c:v>
                </c:pt>
                <c:pt idx="517">
                  <c:v>0.30081835368528298</c:v>
                </c:pt>
                <c:pt idx="518">
                  <c:v>0.318975567713216</c:v>
                </c:pt>
                <c:pt idx="519">
                  <c:v>0.33091473164155399</c:v>
                </c:pt>
                <c:pt idx="520">
                  <c:v>0.30804403509136402</c:v>
                </c:pt>
                <c:pt idx="521">
                  <c:v>0.30804403509136402</c:v>
                </c:pt>
                <c:pt idx="522">
                  <c:v>0.31322391627811202</c:v>
                </c:pt>
                <c:pt idx="523">
                  <c:v>0.31503641373591901</c:v>
                </c:pt>
                <c:pt idx="524">
                  <c:v>0.313279944750263</c:v>
                </c:pt>
                <c:pt idx="525">
                  <c:v>0.32127054179894099</c:v>
                </c:pt>
                <c:pt idx="526">
                  <c:v>0.31940523100170298</c:v>
                </c:pt>
                <c:pt idx="527">
                  <c:v>0.314586866434858</c:v>
                </c:pt>
                <c:pt idx="528">
                  <c:v>0.31203918172400003</c:v>
                </c:pt>
                <c:pt idx="529">
                  <c:v>0.33031724624753001</c:v>
                </c:pt>
                <c:pt idx="530">
                  <c:v>0.33360975890922601</c:v>
                </c:pt>
                <c:pt idx="531">
                  <c:v>0.32754670304321998</c:v>
                </c:pt>
                <c:pt idx="532">
                  <c:v>0.334130641570477</c:v>
                </c:pt>
                <c:pt idx="533">
                  <c:v>0.32917654974963101</c:v>
                </c:pt>
                <c:pt idx="534">
                  <c:v>0.328451966619136</c:v>
                </c:pt>
                <c:pt idx="535">
                  <c:v>0.32205244737491301</c:v>
                </c:pt>
                <c:pt idx="536">
                  <c:v>0.31863677523450201</c:v>
                </c:pt>
                <c:pt idx="537">
                  <c:v>0.32870364764069998</c:v>
                </c:pt>
                <c:pt idx="538">
                  <c:v>0.31925710353657399</c:v>
                </c:pt>
                <c:pt idx="539">
                  <c:v>0.32898741357382999</c:v>
                </c:pt>
                <c:pt idx="540">
                  <c:v>0.32856941406900098</c:v>
                </c:pt>
                <c:pt idx="541">
                  <c:v>0.32857971889510501</c:v>
                </c:pt>
                <c:pt idx="542">
                  <c:v>0.32119792680392401</c:v>
                </c:pt>
                <c:pt idx="543">
                  <c:v>0.330943218383419</c:v>
                </c:pt>
                <c:pt idx="544">
                  <c:v>0.32391398563677498</c:v>
                </c:pt>
                <c:pt idx="545">
                  <c:v>0.31840438874259902</c:v>
                </c:pt>
                <c:pt idx="546">
                  <c:v>0.32708776875115098</c:v>
                </c:pt>
                <c:pt idx="547">
                  <c:v>0.34011886074859699</c:v>
                </c:pt>
                <c:pt idx="548">
                  <c:v>0.32852111602154999</c:v>
                </c:pt>
                <c:pt idx="549">
                  <c:v>0.33235582676041098</c:v>
                </c:pt>
                <c:pt idx="550">
                  <c:v>0.33557444318600999</c:v>
                </c:pt>
                <c:pt idx="551">
                  <c:v>0.33597201646684399</c:v>
                </c:pt>
                <c:pt idx="552">
                  <c:v>0.34137757737798502</c:v>
                </c:pt>
                <c:pt idx="553">
                  <c:v>0.34128624061052298</c:v>
                </c:pt>
                <c:pt idx="554">
                  <c:v>0.34562548160788498</c:v>
                </c:pt>
                <c:pt idx="555">
                  <c:v>0.34343488812358702</c:v>
                </c:pt>
                <c:pt idx="556">
                  <c:v>0.341981913035378</c:v>
                </c:pt>
                <c:pt idx="557">
                  <c:v>0.34282668825536899</c:v>
                </c:pt>
                <c:pt idx="558">
                  <c:v>0.34098329625998097</c:v>
                </c:pt>
                <c:pt idx="559">
                  <c:v>0.34122782237315302</c:v>
                </c:pt>
                <c:pt idx="560">
                  <c:v>0.33017308635957898</c:v>
                </c:pt>
                <c:pt idx="561">
                  <c:v>0.342846603728307</c:v>
                </c:pt>
                <c:pt idx="562">
                  <c:v>0.34079689747380698</c:v>
                </c:pt>
                <c:pt idx="563">
                  <c:v>0.35044777900757901</c:v>
                </c:pt>
                <c:pt idx="564">
                  <c:v>0.35012462511737902</c:v>
                </c:pt>
                <c:pt idx="565">
                  <c:v>0.36575488114674498</c:v>
                </c:pt>
                <c:pt idx="566">
                  <c:v>0.365719353078446</c:v>
                </c:pt>
                <c:pt idx="567">
                  <c:v>0.36441727173315203</c:v>
                </c:pt>
                <c:pt idx="568">
                  <c:v>0.36657926648813299</c:v>
                </c:pt>
                <c:pt idx="569">
                  <c:v>0.34047287885160599</c:v>
                </c:pt>
                <c:pt idx="570">
                  <c:v>0.34121602077860103</c:v>
                </c:pt>
                <c:pt idx="571">
                  <c:v>0.32530964746572799</c:v>
                </c:pt>
                <c:pt idx="572">
                  <c:v>0.32041994968370402</c:v>
                </c:pt>
                <c:pt idx="573">
                  <c:v>0.34229338827922201</c:v>
                </c:pt>
                <c:pt idx="574">
                  <c:v>0.31139517414631701</c:v>
                </c:pt>
                <c:pt idx="575">
                  <c:v>0.32142491653040201</c:v>
                </c:pt>
                <c:pt idx="576">
                  <c:v>0.27741147729587901</c:v>
                </c:pt>
                <c:pt idx="577">
                  <c:v>0.243459758621273</c:v>
                </c:pt>
                <c:pt idx="578">
                  <c:v>0.243459758621273</c:v>
                </c:pt>
                <c:pt idx="579">
                  <c:v>0.243459758621273</c:v>
                </c:pt>
                <c:pt idx="580">
                  <c:v>0.18970503381534301</c:v>
                </c:pt>
                <c:pt idx="581">
                  <c:v>0.24627357817064899</c:v>
                </c:pt>
                <c:pt idx="582">
                  <c:v>0.24627357817064899</c:v>
                </c:pt>
                <c:pt idx="583">
                  <c:v>0.25866141775949097</c:v>
                </c:pt>
                <c:pt idx="584">
                  <c:v>0.25866141775949097</c:v>
                </c:pt>
                <c:pt idx="585">
                  <c:v>4.57415651323042E-2</c:v>
                </c:pt>
                <c:pt idx="586">
                  <c:v>4.57415651323042E-2</c:v>
                </c:pt>
                <c:pt idx="587">
                  <c:v>4.57415651323042E-2</c:v>
                </c:pt>
                <c:pt idx="588">
                  <c:v>4.57415651323042E-2</c:v>
                </c:pt>
                <c:pt idx="589">
                  <c:v>4.57415651323042E-2</c:v>
                </c:pt>
                <c:pt idx="590">
                  <c:v>4.57415651323042E-2</c:v>
                </c:pt>
                <c:pt idx="591">
                  <c:v>4.57415651323042E-2</c:v>
                </c:pt>
                <c:pt idx="592">
                  <c:v>4.57415651323042E-2</c:v>
                </c:pt>
                <c:pt idx="593">
                  <c:v>4.57415651323042E-2</c:v>
                </c:pt>
                <c:pt idx="594">
                  <c:v>4.57415651323042E-2</c:v>
                </c:pt>
                <c:pt idx="595">
                  <c:v>4.57415651323042E-2</c:v>
                </c:pt>
                <c:pt idx="596">
                  <c:v>4.57415651323042E-2</c:v>
                </c:pt>
                <c:pt idx="597">
                  <c:v>4.57415651323042E-2</c:v>
                </c:pt>
                <c:pt idx="598">
                  <c:v>4.57415651323042E-2</c:v>
                </c:pt>
                <c:pt idx="599">
                  <c:v>4.57415651323042E-2</c:v>
                </c:pt>
                <c:pt idx="600">
                  <c:v>4.57415651323042E-2</c:v>
                </c:pt>
                <c:pt idx="601">
                  <c:v>4.57415651323042E-2</c:v>
                </c:pt>
                <c:pt idx="602">
                  <c:v>4.57415651323042E-2</c:v>
                </c:pt>
                <c:pt idx="603">
                  <c:v>9.9061784223447705E-2</c:v>
                </c:pt>
                <c:pt idx="604">
                  <c:v>0.11624700218579299</c:v>
                </c:pt>
                <c:pt idx="605">
                  <c:v>0.12727997720766901</c:v>
                </c:pt>
                <c:pt idx="606">
                  <c:v>0.16471757462336101</c:v>
                </c:pt>
                <c:pt idx="607">
                  <c:v>5.76011017787732E-2</c:v>
                </c:pt>
                <c:pt idx="608">
                  <c:v>4.06342199350457E-2</c:v>
                </c:pt>
                <c:pt idx="609">
                  <c:v>4.06342199350457E-2</c:v>
                </c:pt>
                <c:pt idx="610">
                  <c:v>4.06342199350457E-2</c:v>
                </c:pt>
                <c:pt idx="611">
                  <c:v>3.1285815181280603E-2</c:v>
                </c:pt>
                <c:pt idx="612">
                  <c:v>3.8546596946101901E-2</c:v>
                </c:pt>
                <c:pt idx="613">
                  <c:v>3.8546596946101901E-2</c:v>
                </c:pt>
                <c:pt idx="614">
                  <c:v>8.7490156886860904E-2</c:v>
                </c:pt>
                <c:pt idx="615">
                  <c:v>0.122102605694715</c:v>
                </c:pt>
                <c:pt idx="616">
                  <c:v>0.19501399537439101</c:v>
                </c:pt>
                <c:pt idx="617">
                  <c:v>0.198574950297044</c:v>
                </c:pt>
                <c:pt idx="618">
                  <c:v>0.19039880096259801</c:v>
                </c:pt>
                <c:pt idx="619">
                  <c:v>0.19672433633125599</c:v>
                </c:pt>
                <c:pt idx="620">
                  <c:v>0.19351079374768901</c:v>
                </c:pt>
                <c:pt idx="621">
                  <c:v>0.21200312523242501</c:v>
                </c:pt>
                <c:pt idx="622">
                  <c:v>0.203710714199344</c:v>
                </c:pt>
                <c:pt idx="623">
                  <c:v>0.203544118651006</c:v>
                </c:pt>
                <c:pt idx="624">
                  <c:v>0.203544118651006</c:v>
                </c:pt>
                <c:pt idx="625">
                  <c:v>0.17719552868374</c:v>
                </c:pt>
                <c:pt idx="626">
                  <c:v>0.18426303884716699</c:v>
                </c:pt>
                <c:pt idx="627">
                  <c:v>0.206711812033261</c:v>
                </c:pt>
                <c:pt idx="628">
                  <c:v>0.20748889900070799</c:v>
                </c:pt>
                <c:pt idx="629">
                  <c:v>0.198901756913201</c:v>
                </c:pt>
                <c:pt idx="630">
                  <c:v>0.19300796693056299</c:v>
                </c:pt>
                <c:pt idx="631">
                  <c:v>0.19539685703631801</c:v>
                </c:pt>
                <c:pt idx="632">
                  <c:v>0.20099048649027401</c:v>
                </c:pt>
                <c:pt idx="633">
                  <c:v>0.213458625322892</c:v>
                </c:pt>
                <c:pt idx="634">
                  <c:v>0.214082872841618</c:v>
                </c:pt>
                <c:pt idx="635">
                  <c:v>0.22575197133254599</c:v>
                </c:pt>
                <c:pt idx="636">
                  <c:v>0.230564641546502</c:v>
                </c:pt>
                <c:pt idx="637">
                  <c:v>0.22087976866610401</c:v>
                </c:pt>
                <c:pt idx="638">
                  <c:v>0.23769137504805801</c:v>
                </c:pt>
                <c:pt idx="639">
                  <c:v>0.236020832506388</c:v>
                </c:pt>
                <c:pt idx="640">
                  <c:v>0.241343959186436</c:v>
                </c:pt>
                <c:pt idx="641">
                  <c:v>0.23931681812109501</c:v>
                </c:pt>
                <c:pt idx="642">
                  <c:v>0.22740200957321699</c:v>
                </c:pt>
                <c:pt idx="643">
                  <c:v>0.23116905871493401</c:v>
                </c:pt>
                <c:pt idx="644">
                  <c:v>0.230310300188762</c:v>
                </c:pt>
                <c:pt idx="645">
                  <c:v>0.23199622296800401</c:v>
                </c:pt>
                <c:pt idx="646">
                  <c:v>0.23153273844501601</c:v>
                </c:pt>
                <c:pt idx="647">
                  <c:v>0.23138515957318201</c:v>
                </c:pt>
                <c:pt idx="648">
                  <c:v>0.23407503743512001</c:v>
                </c:pt>
                <c:pt idx="649">
                  <c:v>0.23609399286251301</c:v>
                </c:pt>
                <c:pt idx="650">
                  <c:v>0.22254008455138599</c:v>
                </c:pt>
                <c:pt idx="651">
                  <c:v>0.22952546381622099</c:v>
                </c:pt>
                <c:pt idx="652">
                  <c:v>0.23173826269775699</c:v>
                </c:pt>
                <c:pt idx="653">
                  <c:v>0.23133103393481699</c:v>
                </c:pt>
                <c:pt idx="654">
                  <c:v>0.24107467747181599</c:v>
                </c:pt>
                <c:pt idx="655">
                  <c:v>0.229352879021746</c:v>
                </c:pt>
                <c:pt idx="656">
                  <c:v>0.232621496753599</c:v>
                </c:pt>
                <c:pt idx="657">
                  <c:v>0.24160701027539599</c:v>
                </c:pt>
                <c:pt idx="658">
                  <c:v>0.240656718606367</c:v>
                </c:pt>
                <c:pt idx="659">
                  <c:v>0.23801760160438201</c:v>
                </c:pt>
                <c:pt idx="660">
                  <c:v>0.237995182475776</c:v>
                </c:pt>
                <c:pt idx="661">
                  <c:v>0.234348799420381</c:v>
                </c:pt>
                <c:pt idx="662">
                  <c:v>0.232562463867373</c:v>
                </c:pt>
                <c:pt idx="663">
                  <c:v>0.23097521179629599</c:v>
                </c:pt>
                <c:pt idx="664">
                  <c:v>0.24016117017930499</c:v>
                </c:pt>
                <c:pt idx="665">
                  <c:v>0.23992935442687399</c:v>
                </c:pt>
                <c:pt idx="666">
                  <c:v>0.24603609627914499</c:v>
                </c:pt>
                <c:pt idx="667">
                  <c:v>0.24640293099859401</c:v>
                </c:pt>
                <c:pt idx="668">
                  <c:v>0.25271012347115701</c:v>
                </c:pt>
                <c:pt idx="669">
                  <c:v>0.25273249364864803</c:v>
                </c:pt>
                <c:pt idx="670">
                  <c:v>0.25416395769407402</c:v>
                </c:pt>
                <c:pt idx="671">
                  <c:v>0.25727486295317997</c:v>
                </c:pt>
                <c:pt idx="672">
                  <c:v>0.25268584331891702</c:v>
                </c:pt>
                <c:pt idx="673">
                  <c:v>0.25080957794278702</c:v>
                </c:pt>
                <c:pt idx="674">
                  <c:v>0.26083094910236898</c:v>
                </c:pt>
                <c:pt idx="675">
                  <c:v>0.26163945922586002</c:v>
                </c:pt>
                <c:pt idx="676">
                  <c:v>0.26402942575893601</c:v>
                </c:pt>
                <c:pt idx="677">
                  <c:v>0.26954880531249997</c:v>
                </c:pt>
                <c:pt idx="678">
                  <c:v>0.26492986107776401</c:v>
                </c:pt>
                <c:pt idx="679">
                  <c:v>0.27718213622307702</c:v>
                </c:pt>
                <c:pt idx="680">
                  <c:v>0.275108525386974</c:v>
                </c:pt>
                <c:pt idx="681">
                  <c:v>0.288939259171198</c:v>
                </c:pt>
                <c:pt idx="682">
                  <c:v>0.293225597447348</c:v>
                </c:pt>
                <c:pt idx="683">
                  <c:v>0.29630662305467997</c:v>
                </c:pt>
                <c:pt idx="684">
                  <c:v>0.30712583179150399</c:v>
                </c:pt>
                <c:pt idx="685">
                  <c:v>0.29886129068346901</c:v>
                </c:pt>
                <c:pt idx="686">
                  <c:v>0.29882878205900198</c:v>
                </c:pt>
                <c:pt idx="687">
                  <c:v>0.30380337169549498</c:v>
                </c:pt>
                <c:pt idx="688">
                  <c:v>0.30557610815504199</c:v>
                </c:pt>
                <c:pt idx="689">
                  <c:v>0.29974430813143699</c:v>
                </c:pt>
                <c:pt idx="690">
                  <c:v>0.31948906181650799</c:v>
                </c:pt>
                <c:pt idx="691">
                  <c:v>0.31924808077759198</c:v>
                </c:pt>
                <c:pt idx="692">
                  <c:v>0.328266964100627</c:v>
                </c:pt>
                <c:pt idx="693">
                  <c:v>0.31935288397330203</c:v>
                </c:pt>
                <c:pt idx="694">
                  <c:v>0.31935288397330203</c:v>
                </c:pt>
                <c:pt idx="695">
                  <c:v>0.31950628600328401</c:v>
                </c:pt>
                <c:pt idx="696">
                  <c:v>0.361219051107036</c:v>
                </c:pt>
                <c:pt idx="697">
                  <c:v>0.35206326896418899</c:v>
                </c:pt>
                <c:pt idx="698">
                  <c:v>0.34762117205277199</c:v>
                </c:pt>
                <c:pt idx="699">
                  <c:v>0.34901704839676001</c:v>
                </c:pt>
                <c:pt idx="700">
                  <c:v>0.34957677349879401</c:v>
                </c:pt>
                <c:pt idx="701">
                  <c:v>0.36309494894685601</c:v>
                </c:pt>
                <c:pt idx="702">
                  <c:v>0.362565760084891</c:v>
                </c:pt>
                <c:pt idx="703">
                  <c:v>0.35677077644654698</c:v>
                </c:pt>
                <c:pt idx="704">
                  <c:v>0.356557393999821</c:v>
                </c:pt>
                <c:pt idx="705">
                  <c:v>0.35746963460210801</c:v>
                </c:pt>
                <c:pt idx="706">
                  <c:v>0.35899743915701698</c:v>
                </c:pt>
                <c:pt idx="707">
                  <c:v>0.36064538444239003</c:v>
                </c:pt>
                <c:pt idx="708">
                  <c:v>0.36049437293459502</c:v>
                </c:pt>
                <c:pt idx="709">
                  <c:v>0.35745129045194601</c:v>
                </c:pt>
                <c:pt idx="710">
                  <c:v>0.36169650653815999</c:v>
                </c:pt>
                <c:pt idx="711">
                  <c:v>0.36687071698311002</c:v>
                </c:pt>
                <c:pt idx="712">
                  <c:v>0.36697281870383103</c:v>
                </c:pt>
                <c:pt idx="713">
                  <c:v>0.35944226870299401</c:v>
                </c:pt>
                <c:pt idx="714">
                  <c:v>0.363096566935461</c:v>
                </c:pt>
                <c:pt idx="715">
                  <c:v>0.36747199583644902</c:v>
                </c:pt>
                <c:pt idx="716">
                  <c:v>0.36745149989658299</c:v>
                </c:pt>
                <c:pt idx="717">
                  <c:v>0.35356257518327699</c:v>
                </c:pt>
                <c:pt idx="718">
                  <c:v>0.34933504825357398</c:v>
                </c:pt>
                <c:pt idx="719">
                  <c:v>0.34466465930261903</c:v>
                </c:pt>
                <c:pt idx="720">
                  <c:v>0.34964462142293601</c:v>
                </c:pt>
                <c:pt idx="721">
                  <c:v>0.34938231270327402</c:v>
                </c:pt>
                <c:pt idx="722">
                  <c:v>0.35212741218060201</c:v>
                </c:pt>
                <c:pt idx="723">
                  <c:v>0.35401361099523598</c:v>
                </c:pt>
                <c:pt idx="724">
                  <c:v>0.354242504138571</c:v>
                </c:pt>
                <c:pt idx="725">
                  <c:v>0.357005978832792</c:v>
                </c:pt>
                <c:pt idx="726">
                  <c:v>0.34839908637597899</c:v>
                </c:pt>
                <c:pt idx="727">
                  <c:v>0.34634746042047598</c:v>
                </c:pt>
                <c:pt idx="728">
                  <c:v>0.346250299579765</c:v>
                </c:pt>
                <c:pt idx="729">
                  <c:v>0.35147354507643003</c:v>
                </c:pt>
                <c:pt idx="730">
                  <c:v>0.34744154873771899</c:v>
                </c:pt>
                <c:pt idx="731">
                  <c:v>0.34288831216097798</c:v>
                </c:pt>
                <c:pt idx="732">
                  <c:v>0.35557282961276299</c:v>
                </c:pt>
                <c:pt idx="733">
                  <c:v>0.35777733405475698</c:v>
                </c:pt>
                <c:pt idx="734">
                  <c:v>0.34861694985222402</c:v>
                </c:pt>
                <c:pt idx="735">
                  <c:v>0.34748970066736901</c:v>
                </c:pt>
                <c:pt idx="736">
                  <c:v>0.34921532334169803</c:v>
                </c:pt>
                <c:pt idx="737">
                  <c:v>0.349084770783543</c:v>
                </c:pt>
                <c:pt idx="738">
                  <c:v>0.35113046288543698</c:v>
                </c:pt>
                <c:pt idx="739">
                  <c:v>0.351373363589498</c:v>
                </c:pt>
                <c:pt idx="740">
                  <c:v>0.34351517746517801</c:v>
                </c:pt>
                <c:pt idx="741">
                  <c:v>0.34440242936251803</c:v>
                </c:pt>
                <c:pt idx="742">
                  <c:v>0.34793399455117202</c:v>
                </c:pt>
                <c:pt idx="743">
                  <c:v>0.34639578266200799</c:v>
                </c:pt>
                <c:pt idx="744">
                  <c:v>0.34977612373307398</c:v>
                </c:pt>
                <c:pt idx="745">
                  <c:v>0.35255331457074801</c:v>
                </c:pt>
                <c:pt idx="746">
                  <c:v>0.35509179087123999</c:v>
                </c:pt>
                <c:pt idx="747">
                  <c:v>0.35359957808571602</c:v>
                </c:pt>
                <c:pt idx="748">
                  <c:v>0.35466812040871099</c:v>
                </c:pt>
                <c:pt idx="749">
                  <c:v>0.35992713985552</c:v>
                </c:pt>
                <c:pt idx="750">
                  <c:v>0.35661924336527601</c:v>
                </c:pt>
                <c:pt idx="751">
                  <c:v>0.35186431707629401</c:v>
                </c:pt>
                <c:pt idx="752">
                  <c:v>0.35959675482364301</c:v>
                </c:pt>
                <c:pt idx="753">
                  <c:v>0.35898367042469498</c:v>
                </c:pt>
                <c:pt idx="754">
                  <c:v>0.36220243743119002</c:v>
                </c:pt>
                <c:pt idx="755">
                  <c:v>0.36079492036138899</c:v>
                </c:pt>
                <c:pt idx="756">
                  <c:v>0.35920063377504802</c:v>
                </c:pt>
                <c:pt idx="757">
                  <c:v>0.356798407215213</c:v>
                </c:pt>
                <c:pt idx="758">
                  <c:v>0.357817230593863</c:v>
                </c:pt>
                <c:pt idx="759">
                  <c:v>0.3697302145211</c:v>
                </c:pt>
                <c:pt idx="760">
                  <c:v>0.37748063744223698</c:v>
                </c:pt>
                <c:pt idx="761">
                  <c:v>0.37819881520926402</c:v>
                </c:pt>
                <c:pt idx="762">
                  <c:v>0.37578165905753602</c:v>
                </c:pt>
                <c:pt idx="763">
                  <c:v>0.37130231561780802</c:v>
                </c:pt>
                <c:pt idx="764">
                  <c:v>0.371569131172587</c:v>
                </c:pt>
                <c:pt idx="765">
                  <c:v>0.36944849972305499</c:v>
                </c:pt>
                <c:pt idx="766">
                  <c:v>0.36906648256111602</c:v>
                </c:pt>
                <c:pt idx="767">
                  <c:v>0.36604153371863102</c:v>
                </c:pt>
                <c:pt idx="768">
                  <c:v>0.36716830389511201</c:v>
                </c:pt>
                <c:pt idx="769">
                  <c:v>0.36858989233240302</c:v>
                </c:pt>
                <c:pt idx="770">
                  <c:v>0.366183643694384</c:v>
                </c:pt>
                <c:pt idx="771">
                  <c:v>0.37209880117292299</c:v>
                </c:pt>
                <c:pt idx="772">
                  <c:v>0.37243555750847601</c:v>
                </c:pt>
                <c:pt idx="773">
                  <c:v>0.36689920150788402</c:v>
                </c:pt>
                <c:pt idx="774">
                  <c:v>0.37296303832240402</c:v>
                </c:pt>
                <c:pt idx="775">
                  <c:v>0.37097349123997397</c:v>
                </c:pt>
                <c:pt idx="776">
                  <c:v>0.36867102056172601</c:v>
                </c:pt>
                <c:pt idx="777">
                  <c:v>0.374659470693126</c:v>
                </c:pt>
                <c:pt idx="778">
                  <c:v>0.374659470693126</c:v>
                </c:pt>
                <c:pt idx="779">
                  <c:v>0.374659470693126</c:v>
                </c:pt>
                <c:pt idx="780">
                  <c:v>0.37971218193265699</c:v>
                </c:pt>
                <c:pt idx="781">
                  <c:v>0.379460067159829</c:v>
                </c:pt>
                <c:pt idx="782">
                  <c:v>0.37754867369552197</c:v>
                </c:pt>
                <c:pt idx="783">
                  <c:v>0.37754867369552197</c:v>
                </c:pt>
                <c:pt idx="784">
                  <c:v>0.38028917364769299</c:v>
                </c:pt>
                <c:pt idx="785">
                  <c:v>0.37256513892409299</c:v>
                </c:pt>
                <c:pt idx="786">
                  <c:v>0.37211074825324097</c:v>
                </c:pt>
                <c:pt idx="787">
                  <c:v>0.37665252005453997</c:v>
                </c:pt>
                <c:pt idx="788">
                  <c:v>0.37166482614744001</c:v>
                </c:pt>
                <c:pt idx="789">
                  <c:v>0.377150871008334</c:v>
                </c:pt>
                <c:pt idx="790">
                  <c:v>0.37363169757375803</c:v>
                </c:pt>
                <c:pt idx="791">
                  <c:v>0.37327942412923598</c:v>
                </c:pt>
                <c:pt idx="792">
                  <c:v>0.37448980107381402</c:v>
                </c:pt>
                <c:pt idx="793">
                  <c:v>0.36952813954435099</c:v>
                </c:pt>
                <c:pt idx="794">
                  <c:v>0.37308094892640098</c:v>
                </c:pt>
                <c:pt idx="795">
                  <c:v>0.37223817028376599</c:v>
                </c:pt>
                <c:pt idx="796">
                  <c:v>0.37100036667883102</c:v>
                </c:pt>
                <c:pt idx="797">
                  <c:v>0.370986806143353</c:v>
                </c:pt>
                <c:pt idx="798">
                  <c:v>0.36835970493971198</c:v>
                </c:pt>
                <c:pt idx="799">
                  <c:v>0.37084328996173299</c:v>
                </c:pt>
                <c:pt idx="800">
                  <c:v>0.37461094746485002</c:v>
                </c:pt>
                <c:pt idx="801">
                  <c:v>0.37631383558130499</c:v>
                </c:pt>
                <c:pt idx="802">
                  <c:v>0.37473024500879198</c:v>
                </c:pt>
                <c:pt idx="803">
                  <c:v>0.374446203008865</c:v>
                </c:pt>
                <c:pt idx="804">
                  <c:v>0.362295719268449</c:v>
                </c:pt>
                <c:pt idx="805">
                  <c:v>0.35942803159848702</c:v>
                </c:pt>
                <c:pt idx="806">
                  <c:v>0.359630557626618</c:v>
                </c:pt>
                <c:pt idx="807">
                  <c:v>0.35928658712804701</c:v>
                </c:pt>
                <c:pt idx="808">
                  <c:v>0.35970778896331501</c:v>
                </c:pt>
                <c:pt idx="809">
                  <c:v>0.36770168904601402</c:v>
                </c:pt>
                <c:pt idx="810">
                  <c:v>0.36655073706050201</c:v>
                </c:pt>
                <c:pt idx="811">
                  <c:v>0.36534212912915898</c:v>
                </c:pt>
                <c:pt idx="812">
                  <c:v>0.36097249364057599</c:v>
                </c:pt>
                <c:pt idx="813">
                  <c:v>0.360113914585661</c:v>
                </c:pt>
                <c:pt idx="814">
                  <c:v>0.35336108949463002</c:v>
                </c:pt>
                <c:pt idx="815">
                  <c:v>0.35060627052743598</c:v>
                </c:pt>
                <c:pt idx="816">
                  <c:v>0.348408596847463</c:v>
                </c:pt>
                <c:pt idx="817">
                  <c:v>0.35608069968116501</c:v>
                </c:pt>
                <c:pt idx="818">
                  <c:v>0.35964973349568402</c:v>
                </c:pt>
                <c:pt idx="819">
                  <c:v>0.36675999957178201</c:v>
                </c:pt>
                <c:pt idx="820">
                  <c:v>0.361751775106954</c:v>
                </c:pt>
                <c:pt idx="821">
                  <c:v>0.36089144479714402</c:v>
                </c:pt>
                <c:pt idx="822">
                  <c:v>0.35981257377461401</c:v>
                </c:pt>
                <c:pt idx="823">
                  <c:v>0.36020381500596899</c:v>
                </c:pt>
                <c:pt idx="824">
                  <c:v>0.36405591199207199</c:v>
                </c:pt>
                <c:pt idx="825">
                  <c:v>0.35372572485217502</c:v>
                </c:pt>
                <c:pt idx="826">
                  <c:v>0.35085269327010499</c:v>
                </c:pt>
                <c:pt idx="827">
                  <c:v>0.35003107476073497</c:v>
                </c:pt>
                <c:pt idx="828">
                  <c:v>0.34924189515734499</c:v>
                </c:pt>
                <c:pt idx="829">
                  <c:v>0.36100789208321998</c:v>
                </c:pt>
                <c:pt idx="830">
                  <c:v>0.36486979320730001</c:v>
                </c:pt>
                <c:pt idx="831">
                  <c:v>0.36331759408523601</c:v>
                </c:pt>
                <c:pt idx="832">
                  <c:v>0.36086603556021601</c:v>
                </c:pt>
                <c:pt idx="833">
                  <c:v>0.36191251504124</c:v>
                </c:pt>
                <c:pt idx="834">
                  <c:v>0.35843686898022198</c:v>
                </c:pt>
                <c:pt idx="835">
                  <c:v>0.363010164690236</c:v>
                </c:pt>
                <c:pt idx="836">
                  <c:v>0.36268460479876102</c:v>
                </c:pt>
                <c:pt idx="837">
                  <c:v>0.36338231665252702</c:v>
                </c:pt>
                <c:pt idx="838">
                  <c:v>0.36953558677351001</c:v>
                </c:pt>
                <c:pt idx="839">
                  <c:v>0.36854045404534902</c:v>
                </c:pt>
                <c:pt idx="840">
                  <c:v>0.37059914325691901</c:v>
                </c:pt>
                <c:pt idx="841">
                  <c:v>0.36673388423936698</c:v>
                </c:pt>
                <c:pt idx="842">
                  <c:v>0.36701419595092</c:v>
                </c:pt>
                <c:pt idx="843">
                  <c:v>0.37006780421739799</c:v>
                </c:pt>
                <c:pt idx="844">
                  <c:v>0.37386372658819</c:v>
                </c:pt>
                <c:pt idx="845">
                  <c:v>0.37324583876572198</c:v>
                </c:pt>
                <c:pt idx="846">
                  <c:v>0.35770248207112099</c:v>
                </c:pt>
                <c:pt idx="847">
                  <c:v>0.375074894959396</c:v>
                </c:pt>
                <c:pt idx="848">
                  <c:v>0.375074894959396</c:v>
                </c:pt>
                <c:pt idx="849">
                  <c:v>0.375074894959396</c:v>
                </c:pt>
                <c:pt idx="850">
                  <c:v>0.38042950085654498</c:v>
                </c:pt>
                <c:pt idx="851">
                  <c:v>0.38067392965755298</c:v>
                </c:pt>
                <c:pt idx="852">
                  <c:v>0.383303518456311</c:v>
                </c:pt>
                <c:pt idx="853">
                  <c:v>0.38443229262431</c:v>
                </c:pt>
                <c:pt idx="854">
                  <c:v>0.387355133601473</c:v>
                </c:pt>
                <c:pt idx="855">
                  <c:v>0.38757945563379198</c:v>
                </c:pt>
                <c:pt idx="856">
                  <c:v>0.379492784933183</c:v>
                </c:pt>
                <c:pt idx="857">
                  <c:v>0.383915782272303</c:v>
                </c:pt>
                <c:pt idx="858">
                  <c:v>0.38456711666030902</c:v>
                </c:pt>
                <c:pt idx="859">
                  <c:v>0.37887767159315999</c:v>
                </c:pt>
                <c:pt idx="860">
                  <c:v>0.391476800652996</c:v>
                </c:pt>
                <c:pt idx="861">
                  <c:v>0.39217547446306</c:v>
                </c:pt>
                <c:pt idx="862">
                  <c:v>0.40676733233514001</c:v>
                </c:pt>
                <c:pt idx="863">
                  <c:v>0.40698071156766003</c:v>
                </c:pt>
                <c:pt idx="864">
                  <c:v>0.40482136520002998</c:v>
                </c:pt>
                <c:pt idx="865">
                  <c:v>0.404620363802633</c:v>
                </c:pt>
                <c:pt idx="866">
                  <c:v>0.40321795688380502</c:v>
                </c:pt>
                <c:pt idx="867">
                  <c:v>0.40528866149228798</c:v>
                </c:pt>
                <c:pt idx="868">
                  <c:v>0.394778808722556</c:v>
                </c:pt>
                <c:pt idx="869">
                  <c:v>0.394778808722556</c:v>
                </c:pt>
                <c:pt idx="870">
                  <c:v>0.40170149940447702</c:v>
                </c:pt>
                <c:pt idx="871">
                  <c:v>0.39037845087282802</c:v>
                </c:pt>
                <c:pt idx="872">
                  <c:v>0.39327530946931999</c:v>
                </c:pt>
                <c:pt idx="873">
                  <c:v>0.39500813242250898</c:v>
                </c:pt>
                <c:pt idx="874">
                  <c:v>0.39689866706361399</c:v>
                </c:pt>
                <c:pt idx="875">
                  <c:v>0.39759563939780102</c:v>
                </c:pt>
                <c:pt idx="876">
                  <c:v>0.39519180715110902</c:v>
                </c:pt>
                <c:pt idx="877">
                  <c:v>0.39653606180610801</c:v>
                </c:pt>
                <c:pt idx="878">
                  <c:v>0.39265389992324201</c:v>
                </c:pt>
                <c:pt idx="879">
                  <c:v>0.39767359079228098</c:v>
                </c:pt>
                <c:pt idx="880">
                  <c:v>0.39746107693019</c:v>
                </c:pt>
                <c:pt idx="881">
                  <c:v>0.39784619284645101</c:v>
                </c:pt>
                <c:pt idx="882">
                  <c:v>0.39967484838529599</c:v>
                </c:pt>
                <c:pt idx="883">
                  <c:v>0.39702545440140402</c:v>
                </c:pt>
                <c:pt idx="884">
                  <c:v>0.398476525133242</c:v>
                </c:pt>
                <c:pt idx="885">
                  <c:v>0.39859605061563502</c:v>
                </c:pt>
                <c:pt idx="886">
                  <c:v>0.39973378212820998</c:v>
                </c:pt>
                <c:pt idx="887">
                  <c:v>0.40124775276751101</c:v>
                </c:pt>
                <c:pt idx="888">
                  <c:v>0.40482065822806501</c:v>
                </c:pt>
                <c:pt idx="889">
                  <c:v>0.40482065822806501</c:v>
                </c:pt>
                <c:pt idx="890">
                  <c:v>0.40454149185864802</c:v>
                </c:pt>
                <c:pt idx="891">
                  <c:v>0.41146782357379202</c:v>
                </c:pt>
                <c:pt idx="892">
                  <c:v>0.40949368049929202</c:v>
                </c:pt>
                <c:pt idx="893">
                  <c:v>0.40965159658223099</c:v>
                </c:pt>
                <c:pt idx="894">
                  <c:v>0.40899274416759901</c:v>
                </c:pt>
                <c:pt idx="895">
                  <c:v>0.40594905108881002</c:v>
                </c:pt>
                <c:pt idx="896">
                  <c:v>0.40592373127620102</c:v>
                </c:pt>
                <c:pt idx="897">
                  <c:v>0.405620626915983</c:v>
                </c:pt>
                <c:pt idx="898">
                  <c:v>0.40806728701329198</c:v>
                </c:pt>
                <c:pt idx="899">
                  <c:v>0.40976158098788401</c:v>
                </c:pt>
                <c:pt idx="900">
                  <c:v>0.41086957302050098</c:v>
                </c:pt>
                <c:pt idx="901">
                  <c:v>0.41300048852836801</c:v>
                </c:pt>
                <c:pt idx="902">
                  <c:v>0.40988102068524401</c:v>
                </c:pt>
                <c:pt idx="903">
                  <c:v>0.41323354827664199</c:v>
                </c:pt>
                <c:pt idx="904">
                  <c:v>0.41292508435258202</c:v>
                </c:pt>
                <c:pt idx="905">
                  <c:v>0.405831648600258</c:v>
                </c:pt>
                <c:pt idx="906">
                  <c:v>0.40698581577041798</c:v>
                </c:pt>
                <c:pt idx="907">
                  <c:v>0.40214980647899201</c:v>
                </c:pt>
                <c:pt idx="908">
                  <c:v>0.40381677619595502</c:v>
                </c:pt>
                <c:pt idx="909">
                  <c:v>0.40552952236200301</c:v>
                </c:pt>
                <c:pt idx="910">
                  <c:v>0.401483470935034</c:v>
                </c:pt>
                <c:pt idx="911">
                  <c:v>0.38369372882040398</c:v>
                </c:pt>
                <c:pt idx="912">
                  <c:v>0.39550381383532701</c:v>
                </c:pt>
                <c:pt idx="913">
                  <c:v>0.39550381383532701</c:v>
                </c:pt>
                <c:pt idx="914">
                  <c:v>0.39648587756148601</c:v>
                </c:pt>
                <c:pt idx="915">
                  <c:v>0.39629660390257498</c:v>
                </c:pt>
                <c:pt idx="916">
                  <c:v>0.40015136703737503</c:v>
                </c:pt>
                <c:pt idx="917">
                  <c:v>0.40017986648812298</c:v>
                </c:pt>
                <c:pt idx="918">
                  <c:v>0.391173309879427</c:v>
                </c:pt>
                <c:pt idx="919">
                  <c:v>0.39111717476028901</c:v>
                </c:pt>
                <c:pt idx="920">
                  <c:v>0.398876906403062</c:v>
                </c:pt>
                <c:pt idx="921">
                  <c:v>0.39877990801140301</c:v>
                </c:pt>
                <c:pt idx="922">
                  <c:v>0.39843993372585501</c:v>
                </c:pt>
                <c:pt idx="923">
                  <c:v>0.40045820512021602</c:v>
                </c:pt>
                <c:pt idx="924">
                  <c:v>0.402787400357766</c:v>
                </c:pt>
                <c:pt idx="925">
                  <c:v>0.40395765345704499</c:v>
                </c:pt>
                <c:pt idx="926">
                  <c:v>0.40853853212860503</c:v>
                </c:pt>
                <c:pt idx="927">
                  <c:v>0.40541673615510698</c:v>
                </c:pt>
                <c:pt idx="928">
                  <c:v>0.402850244705109</c:v>
                </c:pt>
                <c:pt idx="929">
                  <c:v>0.40967044824434001</c:v>
                </c:pt>
                <c:pt idx="930">
                  <c:v>0.40766999036636498</c:v>
                </c:pt>
                <c:pt idx="931">
                  <c:v>0.40765986728876602</c:v>
                </c:pt>
                <c:pt idx="932">
                  <c:v>0.40893300818388401</c:v>
                </c:pt>
                <c:pt idx="933">
                  <c:v>0.39449682333987401</c:v>
                </c:pt>
                <c:pt idx="934">
                  <c:v>0.39921288892023798</c:v>
                </c:pt>
                <c:pt idx="935">
                  <c:v>0.401205526477591</c:v>
                </c:pt>
                <c:pt idx="936">
                  <c:v>0.404527445657133</c:v>
                </c:pt>
                <c:pt idx="937">
                  <c:v>0.40100818288442103</c:v>
                </c:pt>
                <c:pt idx="938">
                  <c:v>0.40582067359333501</c:v>
                </c:pt>
                <c:pt idx="939">
                  <c:v>0.40443514102315398</c:v>
                </c:pt>
                <c:pt idx="940">
                  <c:v>0.40588291575204999</c:v>
                </c:pt>
                <c:pt idx="941">
                  <c:v>0.405871546634123</c:v>
                </c:pt>
                <c:pt idx="942">
                  <c:v>0.40629045435023797</c:v>
                </c:pt>
                <c:pt idx="943">
                  <c:v>0.40728027533933903</c:v>
                </c:pt>
                <c:pt idx="944">
                  <c:v>0.40660227359843498</c:v>
                </c:pt>
                <c:pt idx="945">
                  <c:v>0.40647295226105201</c:v>
                </c:pt>
                <c:pt idx="946">
                  <c:v>0.40677399015760901</c:v>
                </c:pt>
                <c:pt idx="947">
                  <c:v>0.40753779604775497</c:v>
                </c:pt>
                <c:pt idx="948">
                  <c:v>0.40742651979530697</c:v>
                </c:pt>
                <c:pt idx="949">
                  <c:v>0.40749027296475898</c:v>
                </c:pt>
                <c:pt idx="950">
                  <c:v>0.40959992267978101</c:v>
                </c:pt>
                <c:pt idx="951">
                  <c:v>0.41402483566474801</c:v>
                </c:pt>
                <c:pt idx="952">
                  <c:v>0.42123398624097602</c:v>
                </c:pt>
                <c:pt idx="953">
                  <c:v>0.417054217612228</c:v>
                </c:pt>
                <c:pt idx="954">
                  <c:v>0.417054217612228</c:v>
                </c:pt>
                <c:pt idx="955">
                  <c:v>0.42955557850382903</c:v>
                </c:pt>
                <c:pt idx="956">
                  <c:v>0.42780089647716601</c:v>
                </c:pt>
                <c:pt idx="957">
                  <c:v>0.42611853151482598</c:v>
                </c:pt>
                <c:pt idx="958">
                  <c:v>0.427065112684413</c:v>
                </c:pt>
                <c:pt idx="959">
                  <c:v>0.42733842482458201</c:v>
                </c:pt>
                <c:pt idx="960">
                  <c:v>0.43672711524985602</c:v>
                </c:pt>
                <c:pt idx="961">
                  <c:v>0.43661593829335998</c:v>
                </c:pt>
                <c:pt idx="962">
                  <c:v>0.43716575585348999</c:v>
                </c:pt>
                <c:pt idx="963">
                  <c:v>0.43313288235987701</c:v>
                </c:pt>
                <c:pt idx="964">
                  <c:v>0.43399384956235298</c:v>
                </c:pt>
                <c:pt idx="965">
                  <c:v>0.43400876037404401</c:v>
                </c:pt>
                <c:pt idx="966">
                  <c:v>0.43461156957476899</c:v>
                </c:pt>
                <c:pt idx="967">
                  <c:v>0.43466406403945601</c:v>
                </c:pt>
                <c:pt idx="968">
                  <c:v>0.43181885985791701</c:v>
                </c:pt>
                <c:pt idx="969">
                  <c:v>0.43370497953013099</c:v>
                </c:pt>
                <c:pt idx="970">
                  <c:v>0.42889239031038701</c:v>
                </c:pt>
                <c:pt idx="971">
                  <c:v>0.43215923082320701</c:v>
                </c:pt>
                <c:pt idx="972">
                  <c:v>0.45803914757418002</c:v>
                </c:pt>
                <c:pt idx="973">
                  <c:v>0.472049362424031</c:v>
                </c:pt>
                <c:pt idx="974">
                  <c:v>0.51063413596322005</c:v>
                </c:pt>
                <c:pt idx="975">
                  <c:v>0.51063413596322005</c:v>
                </c:pt>
                <c:pt idx="976">
                  <c:v>0.50476168629753604</c:v>
                </c:pt>
                <c:pt idx="977">
                  <c:v>0.50639626695250795</c:v>
                </c:pt>
                <c:pt idx="978">
                  <c:v>0.517195566990032</c:v>
                </c:pt>
                <c:pt idx="979">
                  <c:v>0.51739672942660997</c:v>
                </c:pt>
                <c:pt idx="980">
                  <c:v>0.51735349548115095</c:v>
                </c:pt>
                <c:pt idx="981">
                  <c:v>0.51667310180245096</c:v>
                </c:pt>
                <c:pt idx="982">
                  <c:v>0.52033089080755401</c:v>
                </c:pt>
                <c:pt idx="983">
                  <c:v>0.52275787123393103</c:v>
                </c:pt>
                <c:pt idx="984">
                  <c:v>0.51826133166154598</c:v>
                </c:pt>
                <c:pt idx="985">
                  <c:v>0.51813350969239702</c:v>
                </c:pt>
                <c:pt idx="986">
                  <c:v>0.51574733790601401</c:v>
                </c:pt>
                <c:pt idx="987">
                  <c:v>0.52136509243350004</c:v>
                </c:pt>
                <c:pt idx="988">
                  <c:v>0.52177646652891996</c:v>
                </c:pt>
                <c:pt idx="989">
                  <c:v>0.52170297700920398</c:v>
                </c:pt>
                <c:pt idx="990">
                  <c:v>0.52295486099923705</c:v>
                </c:pt>
                <c:pt idx="991">
                  <c:v>0.52300264604997204</c:v>
                </c:pt>
                <c:pt idx="992">
                  <c:v>0.52249741586739895</c:v>
                </c:pt>
                <c:pt idx="993">
                  <c:v>0.52303741287744099</c:v>
                </c:pt>
                <c:pt idx="994">
                  <c:v>0.53471679539776396</c:v>
                </c:pt>
                <c:pt idx="995">
                  <c:v>0.53640292228472697</c:v>
                </c:pt>
                <c:pt idx="996">
                  <c:v>0.54575711942959004</c:v>
                </c:pt>
                <c:pt idx="997">
                  <c:v>0.54002492692814297</c:v>
                </c:pt>
                <c:pt idx="998">
                  <c:v>0.53654593104834603</c:v>
                </c:pt>
                <c:pt idx="999">
                  <c:v>0.55032374403187401</c:v>
                </c:pt>
                <c:pt idx="1000">
                  <c:v>0.55031868205580803</c:v>
                </c:pt>
                <c:pt idx="1001">
                  <c:v>0.55368690201231296</c:v>
                </c:pt>
                <c:pt idx="1002">
                  <c:v>0.55537121409091805</c:v>
                </c:pt>
                <c:pt idx="1003">
                  <c:v>0.55626444144461895</c:v>
                </c:pt>
                <c:pt idx="1004">
                  <c:v>0.55815299187433398</c:v>
                </c:pt>
                <c:pt idx="1005">
                  <c:v>0.55826229126052795</c:v>
                </c:pt>
                <c:pt idx="1006">
                  <c:v>0.56494582786319802</c:v>
                </c:pt>
                <c:pt idx="1007">
                  <c:v>0.56832283068240597</c:v>
                </c:pt>
                <c:pt idx="1008">
                  <c:v>0.56830172104062304</c:v>
                </c:pt>
                <c:pt idx="1009">
                  <c:v>0.57637093980834098</c:v>
                </c:pt>
                <c:pt idx="1010">
                  <c:v>0.57085441478544097</c:v>
                </c:pt>
                <c:pt idx="1011">
                  <c:v>0.57082452930495298</c:v>
                </c:pt>
                <c:pt idx="1012">
                  <c:v>0.56042680007789702</c:v>
                </c:pt>
                <c:pt idx="1013">
                  <c:v>0.55913260984273105</c:v>
                </c:pt>
                <c:pt idx="1014">
                  <c:v>0.55937881803106304</c:v>
                </c:pt>
                <c:pt idx="1015">
                  <c:v>0.56052510745478301</c:v>
                </c:pt>
                <c:pt idx="1016">
                  <c:v>0.57395811462763102</c:v>
                </c:pt>
                <c:pt idx="1017">
                  <c:v>0.57784302418208</c:v>
                </c:pt>
                <c:pt idx="1018">
                  <c:v>0.58176708463427296</c:v>
                </c:pt>
                <c:pt idx="1019">
                  <c:v>0.58956011062345404</c:v>
                </c:pt>
                <c:pt idx="1020">
                  <c:v>0.59629469251958001</c:v>
                </c:pt>
                <c:pt idx="1021">
                  <c:v>0.59619937191902905</c:v>
                </c:pt>
                <c:pt idx="1022">
                  <c:v>0.59425304641301402</c:v>
                </c:pt>
                <c:pt idx="1023">
                  <c:v>0.59426834933178396</c:v>
                </c:pt>
                <c:pt idx="1024">
                  <c:v>0.601663744463241</c:v>
                </c:pt>
                <c:pt idx="1025">
                  <c:v>0.60248315165949695</c:v>
                </c:pt>
                <c:pt idx="1026">
                  <c:v>0.60380182559022799</c:v>
                </c:pt>
                <c:pt idx="1027">
                  <c:v>0.60845146280423001</c:v>
                </c:pt>
                <c:pt idx="1028">
                  <c:v>0.607968796492523</c:v>
                </c:pt>
                <c:pt idx="1029">
                  <c:v>0.60789611218293405</c:v>
                </c:pt>
                <c:pt idx="1030">
                  <c:v>0.608501756831758</c:v>
                </c:pt>
                <c:pt idx="1031">
                  <c:v>0.60852842054798895</c:v>
                </c:pt>
                <c:pt idx="1032">
                  <c:v>0.60576801771684796</c:v>
                </c:pt>
                <c:pt idx="1033">
                  <c:v>0.60398476313741201</c:v>
                </c:pt>
                <c:pt idx="1034">
                  <c:v>0.59590847519479495</c:v>
                </c:pt>
                <c:pt idx="1035">
                  <c:v>0.59651986523559597</c:v>
                </c:pt>
                <c:pt idx="1036">
                  <c:v>0.603713137500546</c:v>
                </c:pt>
                <c:pt idx="1037">
                  <c:v>0.60394500051706601</c:v>
                </c:pt>
                <c:pt idx="1038">
                  <c:v>0.60354035692016395</c:v>
                </c:pt>
                <c:pt idx="1039">
                  <c:v>0.60354035692016395</c:v>
                </c:pt>
                <c:pt idx="1040">
                  <c:v>0.60354035692016395</c:v>
                </c:pt>
                <c:pt idx="1041">
                  <c:v>0.60365432523913298</c:v>
                </c:pt>
                <c:pt idx="1042">
                  <c:v>0.60339996939530804</c:v>
                </c:pt>
                <c:pt idx="1043">
                  <c:v>0.59829517645512897</c:v>
                </c:pt>
                <c:pt idx="1044">
                  <c:v>0.60398720267566397</c:v>
                </c:pt>
                <c:pt idx="1045">
                  <c:v>0.60452814575478597</c:v>
                </c:pt>
                <c:pt idx="1046">
                  <c:v>0.60992422495962095</c:v>
                </c:pt>
                <c:pt idx="1047">
                  <c:v>0.61285476262546401</c:v>
                </c:pt>
                <c:pt idx="1048">
                  <c:v>0.61833841243728305</c:v>
                </c:pt>
                <c:pt idx="1049">
                  <c:v>0.61465433667332003</c:v>
                </c:pt>
                <c:pt idx="1050">
                  <c:v>0.60877089583616995</c:v>
                </c:pt>
                <c:pt idx="1051">
                  <c:v>0.60877829122058102</c:v>
                </c:pt>
                <c:pt idx="1052">
                  <c:v>0.606531974646216</c:v>
                </c:pt>
                <c:pt idx="1053">
                  <c:v>0.61150637682138398</c:v>
                </c:pt>
                <c:pt idx="1054">
                  <c:v>0.60926503291022605</c:v>
                </c:pt>
                <c:pt idx="1055">
                  <c:v>0.60941027803096204</c:v>
                </c:pt>
                <c:pt idx="1056">
                  <c:v>0.608955055558692</c:v>
                </c:pt>
                <c:pt idx="1057">
                  <c:v>0.60761490399926898</c:v>
                </c:pt>
                <c:pt idx="1058">
                  <c:v>0.60275402510381504</c:v>
                </c:pt>
                <c:pt idx="1059">
                  <c:v>0.60685839971162503</c:v>
                </c:pt>
                <c:pt idx="1060">
                  <c:v>0.60948211916709505</c:v>
                </c:pt>
                <c:pt idx="1061">
                  <c:v>0.60973243731214599</c:v>
                </c:pt>
                <c:pt idx="1062">
                  <c:v>0.60888232696006495</c:v>
                </c:pt>
                <c:pt idx="1063">
                  <c:v>0.60642846133182104</c:v>
                </c:pt>
                <c:pt idx="1064">
                  <c:v>0.61214149265307405</c:v>
                </c:pt>
                <c:pt idx="1065">
                  <c:v>0.61189691115617495</c:v>
                </c:pt>
                <c:pt idx="1066">
                  <c:v>0.60251915688607005</c:v>
                </c:pt>
                <c:pt idx="1067">
                  <c:v>0.60287040255860003</c:v>
                </c:pt>
                <c:pt idx="1068">
                  <c:v>0.58561200542791303</c:v>
                </c:pt>
                <c:pt idx="1069">
                  <c:v>0.57506184524594595</c:v>
                </c:pt>
                <c:pt idx="1070">
                  <c:v>0.57506184524594595</c:v>
                </c:pt>
                <c:pt idx="1071">
                  <c:v>0.57506184524594595</c:v>
                </c:pt>
                <c:pt idx="1072">
                  <c:v>0.57506184524594595</c:v>
                </c:pt>
                <c:pt idx="1073">
                  <c:v>0.57506184524594595</c:v>
                </c:pt>
                <c:pt idx="1074">
                  <c:v>0.57506184524594595</c:v>
                </c:pt>
                <c:pt idx="1075">
                  <c:v>0.57506184524594595</c:v>
                </c:pt>
                <c:pt idx="1076">
                  <c:v>0.57506184524594595</c:v>
                </c:pt>
                <c:pt idx="1077">
                  <c:v>0.57506184524594595</c:v>
                </c:pt>
                <c:pt idx="1078">
                  <c:v>0.56723013291013202</c:v>
                </c:pt>
                <c:pt idx="1079">
                  <c:v>0.57528618302207002</c:v>
                </c:pt>
                <c:pt idx="1080">
                  <c:v>0.57528618302207002</c:v>
                </c:pt>
                <c:pt idx="1081">
                  <c:v>0.57044209496800902</c:v>
                </c:pt>
                <c:pt idx="1082">
                  <c:v>0.57201820540485204</c:v>
                </c:pt>
                <c:pt idx="1083">
                  <c:v>0.58783311328580201</c:v>
                </c:pt>
                <c:pt idx="1084">
                  <c:v>0.57514735578853204</c:v>
                </c:pt>
                <c:pt idx="1085">
                  <c:v>0.53676023086152203</c:v>
                </c:pt>
                <c:pt idx="1086">
                  <c:v>0.54301681196644103</c:v>
                </c:pt>
                <c:pt idx="1087">
                  <c:v>0.54301681196644103</c:v>
                </c:pt>
                <c:pt idx="1088">
                  <c:v>0.54301681196644103</c:v>
                </c:pt>
                <c:pt idx="1089">
                  <c:v>0.54301681196644103</c:v>
                </c:pt>
                <c:pt idx="1090">
                  <c:v>0.54301681196644103</c:v>
                </c:pt>
                <c:pt idx="1091">
                  <c:v>0.54301681196644103</c:v>
                </c:pt>
                <c:pt idx="1092">
                  <c:v>0.54301681196644103</c:v>
                </c:pt>
                <c:pt idx="1093">
                  <c:v>0.54301681196644103</c:v>
                </c:pt>
                <c:pt idx="1094">
                  <c:v>0.54301681196644103</c:v>
                </c:pt>
                <c:pt idx="1095">
                  <c:v>0.54301681196644103</c:v>
                </c:pt>
                <c:pt idx="1096">
                  <c:v>0.54301681196644103</c:v>
                </c:pt>
                <c:pt idx="1097">
                  <c:v>0.54301681196644103</c:v>
                </c:pt>
                <c:pt idx="1098">
                  <c:v>0.54301681196644103</c:v>
                </c:pt>
                <c:pt idx="1099">
                  <c:v>0.54301681196644103</c:v>
                </c:pt>
                <c:pt idx="1100">
                  <c:v>0.54301681196644103</c:v>
                </c:pt>
                <c:pt idx="1101">
                  <c:v>0.54301681196644103</c:v>
                </c:pt>
                <c:pt idx="1102">
                  <c:v>0.54301681196644103</c:v>
                </c:pt>
                <c:pt idx="1103">
                  <c:v>0.54301681196644103</c:v>
                </c:pt>
                <c:pt idx="1104">
                  <c:v>0.54301681196644103</c:v>
                </c:pt>
                <c:pt idx="1105">
                  <c:v>0.53997078708231305</c:v>
                </c:pt>
                <c:pt idx="1106">
                  <c:v>0.54343290554894996</c:v>
                </c:pt>
                <c:pt idx="1107">
                  <c:v>0.56108825839976795</c:v>
                </c:pt>
                <c:pt idx="1108">
                  <c:v>0.54432886199528596</c:v>
                </c:pt>
                <c:pt idx="1109">
                  <c:v>0.53366143888763995</c:v>
                </c:pt>
                <c:pt idx="1110">
                  <c:v>0.54000451740390798</c:v>
                </c:pt>
                <c:pt idx="1111">
                  <c:v>0.53741365303756305</c:v>
                </c:pt>
                <c:pt idx="1112">
                  <c:v>0.53268415910962397</c:v>
                </c:pt>
                <c:pt idx="1113">
                  <c:v>0.52774582229660105</c:v>
                </c:pt>
                <c:pt idx="1114">
                  <c:v>0.53453267689980399</c:v>
                </c:pt>
                <c:pt idx="1115">
                  <c:v>0.53922754571655795</c:v>
                </c:pt>
                <c:pt idx="1116">
                  <c:v>0.53667880605926599</c:v>
                </c:pt>
                <c:pt idx="1117">
                  <c:v>0.53190501822373104</c:v>
                </c:pt>
                <c:pt idx="1118">
                  <c:v>0.53190501822373104</c:v>
                </c:pt>
                <c:pt idx="1119">
                  <c:v>0.53190501822373104</c:v>
                </c:pt>
                <c:pt idx="1120">
                  <c:v>0.52430043482267596</c:v>
                </c:pt>
                <c:pt idx="1121">
                  <c:v>0.52398904715111905</c:v>
                </c:pt>
                <c:pt idx="1122">
                  <c:v>0.52896038478566598</c:v>
                </c:pt>
                <c:pt idx="1123">
                  <c:v>0.52788780435002403</c:v>
                </c:pt>
                <c:pt idx="1124">
                  <c:v>0.51374037761206903</c:v>
                </c:pt>
                <c:pt idx="1125">
                  <c:v>0.52195327796981295</c:v>
                </c:pt>
                <c:pt idx="1126">
                  <c:v>0.52353605976211703</c:v>
                </c:pt>
                <c:pt idx="1127">
                  <c:v>0.52358408174988902</c:v>
                </c:pt>
                <c:pt idx="1128">
                  <c:v>0.54797432565232795</c:v>
                </c:pt>
              </c:numCache>
            </c:numRef>
          </c:val>
          <c:smooth val="0"/>
          <c:extLst>
            <c:ext xmlns:c16="http://schemas.microsoft.com/office/drawing/2014/chart" uri="{C3380CC4-5D6E-409C-BE32-E72D297353CC}">
              <c16:uniqueId val="{00000001-B7DC-4F1C-B6B2-A25D5779EED2}"/>
            </c:ext>
          </c:extLst>
        </c:ser>
        <c:dLbls>
          <c:showLegendKey val="0"/>
          <c:showVal val="0"/>
          <c:showCatName val="0"/>
          <c:showSerName val="0"/>
          <c:showPercent val="0"/>
          <c:showBubbleSize val="0"/>
        </c:dLbls>
        <c:smooth val="0"/>
        <c:axId val="522625640"/>
        <c:axId val="522625968"/>
      </c:lineChart>
      <c:dateAx>
        <c:axId val="52262564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625968"/>
        <c:crosses val="autoZero"/>
        <c:auto val="1"/>
        <c:lblOffset val="100"/>
        <c:baseTimeUnit val="days"/>
      </c:dateAx>
      <c:valAx>
        <c:axId val="52262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625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EIAEBRT-BFO1MEU Cumulative Return</a:t>
            </a:r>
            <a:endParaRPr lang="en-SG"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EIAEBRT_BFO1MEU!$B$1</c:f>
              <c:strCache>
                <c:ptCount val="1"/>
                <c:pt idx="0">
                  <c:v>OLS</c:v>
                </c:pt>
              </c:strCache>
            </c:strRef>
          </c:tx>
          <c:spPr>
            <a:ln w="28575" cap="rnd">
              <a:solidFill>
                <a:schemeClr val="accent1">
                  <a:lumMod val="75000"/>
                </a:schemeClr>
              </a:solidFill>
              <a:round/>
            </a:ln>
            <a:effectLst/>
          </c:spPr>
          <c:marker>
            <c:symbol val="none"/>
          </c:marker>
          <c:cat>
            <c:numRef>
              <c:f>EIAEBRT_BFO1MEU!$A$2:$A$1131</c:f>
              <c:numCache>
                <c:formatCode>m/d/yyyy</c:formatCode>
                <c:ptCount val="1130"/>
                <c:pt idx="0">
                  <c:v>43101</c:v>
                </c:pt>
                <c:pt idx="1">
                  <c:v>43102</c:v>
                </c:pt>
                <c:pt idx="2">
                  <c:v>43103</c:v>
                </c:pt>
                <c:pt idx="3">
                  <c:v>43104</c:v>
                </c:pt>
                <c:pt idx="4">
                  <c:v>43105</c:v>
                </c:pt>
                <c:pt idx="5">
                  <c:v>43108</c:v>
                </c:pt>
                <c:pt idx="6">
                  <c:v>43109</c:v>
                </c:pt>
                <c:pt idx="7">
                  <c:v>43110</c:v>
                </c:pt>
                <c:pt idx="8">
                  <c:v>43111</c:v>
                </c:pt>
                <c:pt idx="9">
                  <c:v>43112</c:v>
                </c:pt>
                <c:pt idx="10">
                  <c:v>43115</c:v>
                </c:pt>
                <c:pt idx="11">
                  <c:v>43116</c:v>
                </c:pt>
                <c:pt idx="12">
                  <c:v>43117</c:v>
                </c:pt>
                <c:pt idx="13">
                  <c:v>43118</c:v>
                </c:pt>
                <c:pt idx="14">
                  <c:v>43119</c:v>
                </c:pt>
                <c:pt idx="15">
                  <c:v>43122</c:v>
                </c:pt>
                <c:pt idx="16">
                  <c:v>43123</c:v>
                </c:pt>
                <c:pt idx="17">
                  <c:v>43124</c:v>
                </c:pt>
                <c:pt idx="18">
                  <c:v>43125</c:v>
                </c:pt>
                <c:pt idx="19">
                  <c:v>43126</c:v>
                </c:pt>
                <c:pt idx="20">
                  <c:v>43129</c:v>
                </c:pt>
                <c:pt idx="21">
                  <c:v>43130</c:v>
                </c:pt>
                <c:pt idx="22">
                  <c:v>43131</c:v>
                </c:pt>
                <c:pt idx="23">
                  <c:v>43132</c:v>
                </c:pt>
                <c:pt idx="24">
                  <c:v>43133</c:v>
                </c:pt>
                <c:pt idx="25">
                  <c:v>43136</c:v>
                </c:pt>
                <c:pt idx="26">
                  <c:v>43137</c:v>
                </c:pt>
                <c:pt idx="27">
                  <c:v>43138</c:v>
                </c:pt>
                <c:pt idx="28">
                  <c:v>43139</c:v>
                </c:pt>
                <c:pt idx="29">
                  <c:v>43140</c:v>
                </c:pt>
                <c:pt idx="30">
                  <c:v>43143</c:v>
                </c:pt>
                <c:pt idx="31">
                  <c:v>43144</c:v>
                </c:pt>
                <c:pt idx="32">
                  <c:v>43145</c:v>
                </c:pt>
                <c:pt idx="33">
                  <c:v>43146</c:v>
                </c:pt>
                <c:pt idx="34">
                  <c:v>43147</c:v>
                </c:pt>
                <c:pt idx="35">
                  <c:v>43150</c:v>
                </c:pt>
                <c:pt idx="36">
                  <c:v>43151</c:v>
                </c:pt>
                <c:pt idx="37">
                  <c:v>43152</c:v>
                </c:pt>
                <c:pt idx="38">
                  <c:v>43153</c:v>
                </c:pt>
                <c:pt idx="39">
                  <c:v>43154</c:v>
                </c:pt>
                <c:pt idx="40">
                  <c:v>43157</c:v>
                </c:pt>
                <c:pt idx="41">
                  <c:v>43158</c:v>
                </c:pt>
                <c:pt idx="42">
                  <c:v>43159</c:v>
                </c:pt>
                <c:pt idx="43">
                  <c:v>43160</c:v>
                </c:pt>
                <c:pt idx="44">
                  <c:v>43161</c:v>
                </c:pt>
                <c:pt idx="45">
                  <c:v>43164</c:v>
                </c:pt>
                <c:pt idx="46">
                  <c:v>43165</c:v>
                </c:pt>
                <c:pt idx="47">
                  <c:v>43166</c:v>
                </c:pt>
                <c:pt idx="48">
                  <c:v>43167</c:v>
                </c:pt>
                <c:pt idx="49">
                  <c:v>43168</c:v>
                </c:pt>
                <c:pt idx="50">
                  <c:v>43171</c:v>
                </c:pt>
                <c:pt idx="51">
                  <c:v>43172</c:v>
                </c:pt>
                <c:pt idx="52">
                  <c:v>43173</c:v>
                </c:pt>
                <c:pt idx="53">
                  <c:v>43174</c:v>
                </c:pt>
                <c:pt idx="54">
                  <c:v>43175</c:v>
                </c:pt>
                <c:pt idx="55">
                  <c:v>43178</c:v>
                </c:pt>
                <c:pt idx="56">
                  <c:v>43179</c:v>
                </c:pt>
                <c:pt idx="57">
                  <c:v>43180</c:v>
                </c:pt>
                <c:pt idx="58">
                  <c:v>43181</c:v>
                </c:pt>
                <c:pt idx="59">
                  <c:v>43182</c:v>
                </c:pt>
                <c:pt idx="60">
                  <c:v>43185</c:v>
                </c:pt>
                <c:pt idx="61">
                  <c:v>43186</c:v>
                </c:pt>
                <c:pt idx="62">
                  <c:v>43187</c:v>
                </c:pt>
                <c:pt idx="63">
                  <c:v>43188</c:v>
                </c:pt>
                <c:pt idx="64">
                  <c:v>43189</c:v>
                </c:pt>
                <c:pt idx="65">
                  <c:v>43192</c:v>
                </c:pt>
                <c:pt idx="66">
                  <c:v>43193</c:v>
                </c:pt>
                <c:pt idx="67">
                  <c:v>43194</c:v>
                </c:pt>
                <c:pt idx="68">
                  <c:v>43195</c:v>
                </c:pt>
                <c:pt idx="69">
                  <c:v>43196</c:v>
                </c:pt>
                <c:pt idx="70">
                  <c:v>43199</c:v>
                </c:pt>
                <c:pt idx="71">
                  <c:v>43200</c:v>
                </c:pt>
                <c:pt idx="72">
                  <c:v>43201</c:v>
                </c:pt>
                <c:pt idx="73">
                  <c:v>43202</c:v>
                </c:pt>
                <c:pt idx="74">
                  <c:v>43203</c:v>
                </c:pt>
                <c:pt idx="75">
                  <c:v>43206</c:v>
                </c:pt>
                <c:pt idx="76">
                  <c:v>43207</c:v>
                </c:pt>
                <c:pt idx="77">
                  <c:v>43208</c:v>
                </c:pt>
                <c:pt idx="78">
                  <c:v>43209</c:v>
                </c:pt>
                <c:pt idx="79">
                  <c:v>43210</c:v>
                </c:pt>
                <c:pt idx="80">
                  <c:v>43213</c:v>
                </c:pt>
                <c:pt idx="81">
                  <c:v>43214</c:v>
                </c:pt>
                <c:pt idx="82">
                  <c:v>43215</c:v>
                </c:pt>
                <c:pt idx="83">
                  <c:v>43216</c:v>
                </c:pt>
                <c:pt idx="84">
                  <c:v>43217</c:v>
                </c:pt>
                <c:pt idx="85">
                  <c:v>43220</c:v>
                </c:pt>
                <c:pt idx="86">
                  <c:v>43221</c:v>
                </c:pt>
                <c:pt idx="87">
                  <c:v>43222</c:v>
                </c:pt>
                <c:pt idx="88">
                  <c:v>43223</c:v>
                </c:pt>
                <c:pt idx="89">
                  <c:v>43224</c:v>
                </c:pt>
                <c:pt idx="90">
                  <c:v>43227</c:v>
                </c:pt>
                <c:pt idx="91">
                  <c:v>43228</c:v>
                </c:pt>
                <c:pt idx="92">
                  <c:v>43229</c:v>
                </c:pt>
                <c:pt idx="93">
                  <c:v>43230</c:v>
                </c:pt>
                <c:pt idx="94">
                  <c:v>43231</c:v>
                </c:pt>
                <c:pt idx="95">
                  <c:v>43234</c:v>
                </c:pt>
                <c:pt idx="96">
                  <c:v>43235</c:v>
                </c:pt>
                <c:pt idx="97">
                  <c:v>43236</c:v>
                </c:pt>
                <c:pt idx="98">
                  <c:v>43237</c:v>
                </c:pt>
                <c:pt idx="99">
                  <c:v>43238</c:v>
                </c:pt>
                <c:pt idx="100">
                  <c:v>43241</c:v>
                </c:pt>
                <c:pt idx="101">
                  <c:v>43242</c:v>
                </c:pt>
                <c:pt idx="102">
                  <c:v>43243</c:v>
                </c:pt>
                <c:pt idx="103">
                  <c:v>43244</c:v>
                </c:pt>
                <c:pt idx="104">
                  <c:v>43245</c:v>
                </c:pt>
                <c:pt idx="105">
                  <c:v>43248</c:v>
                </c:pt>
                <c:pt idx="106">
                  <c:v>43249</c:v>
                </c:pt>
                <c:pt idx="107">
                  <c:v>43250</c:v>
                </c:pt>
                <c:pt idx="108">
                  <c:v>43251</c:v>
                </c:pt>
                <c:pt idx="109">
                  <c:v>43252</c:v>
                </c:pt>
                <c:pt idx="110">
                  <c:v>43255</c:v>
                </c:pt>
                <c:pt idx="111">
                  <c:v>43256</c:v>
                </c:pt>
                <c:pt idx="112">
                  <c:v>43257</c:v>
                </c:pt>
                <c:pt idx="113">
                  <c:v>43258</c:v>
                </c:pt>
                <c:pt idx="114">
                  <c:v>43259</c:v>
                </c:pt>
                <c:pt idx="115">
                  <c:v>43262</c:v>
                </c:pt>
                <c:pt idx="116">
                  <c:v>43263</c:v>
                </c:pt>
                <c:pt idx="117">
                  <c:v>43264</c:v>
                </c:pt>
                <c:pt idx="118">
                  <c:v>43265</c:v>
                </c:pt>
                <c:pt idx="119">
                  <c:v>43266</c:v>
                </c:pt>
                <c:pt idx="120">
                  <c:v>43269</c:v>
                </c:pt>
                <c:pt idx="121">
                  <c:v>43270</c:v>
                </c:pt>
                <c:pt idx="122">
                  <c:v>43271</c:v>
                </c:pt>
                <c:pt idx="123">
                  <c:v>43272</c:v>
                </c:pt>
                <c:pt idx="124">
                  <c:v>43273</c:v>
                </c:pt>
                <c:pt idx="125">
                  <c:v>43276</c:v>
                </c:pt>
                <c:pt idx="126">
                  <c:v>43277</c:v>
                </c:pt>
                <c:pt idx="127">
                  <c:v>43278</c:v>
                </c:pt>
                <c:pt idx="128">
                  <c:v>43279</c:v>
                </c:pt>
                <c:pt idx="129">
                  <c:v>43280</c:v>
                </c:pt>
                <c:pt idx="130">
                  <c:v>43283</c:v>
                </c:pt>
                <c:pt idx="131">
                  <c:v>43284</c:v>
                </c:pt>
                <c:pt idx="132">
                  <c:v>43285</c:v>
                </c:pt>
                <c:pt idx="133">
                  <c:v>43286</c:v>
                </c:pt>
                <c:pt idx="134">
                  <c:v>43287</c:v>
                </c:pt>
                <c:pt idx="135">
                  <c:v>43290</c:v>
                </c:pt>
                <c:pt idx="136">
                  <c:v>43291</c:v>
                </c:pt>
                <c:pt idx="137">
                  <c:v>43292</c:v>
                </c:pt>
                <c:pt idx="138">
                  <c:v>43293</c:v>
                </c:pt>
                <c:pt idx="139">
                  <c:v>43294</c:v>
                </c:pt>
                <c:pt idx="140">
                  <c:v>43297</c:v>
                </c:pt>
                <c:pt idx="141">
                  <c:v>43298</c:v>
                </c:pt>
                <c:pt idx="142">
                  <c:v>43299</c:v>
                </c:pt>
                <c:pt idx="143">
                  <c:v>43300</c:v>
                </c:pt>
                <c:pt idx="144">
                  <c:v>43301</c:v>
                </c:pt>
                <c:pt idx="145">
                  <c:v>43304</c:v>
                </c:pt>
                <c:pt idx="146">
                  <c:v>43305</c:v>
                </c:pt>
                <c:pt idx="147">
                  <c:v>43306</c:v>
                </c:pt>
                <c:pt idx="148">
                  <c:v>43307</c:v>
                </c:pt>
                <c:pt idx="149">
                  <c:v>43308</c:v>
                </c:pt>
                <c:pt idx="150">
                  <c:v>43311</c:v>
                </c:pt>
                <c:pt idx="151">
                  <c:v>43312</c:v>
                </c:pt>
                <c:pt idx="152">
                  <c:v>43313</c:v>
                </c:pt>
                <c:pt idx="153">
                  <c:v>43314</c:v>
                </c:pt>
                <c:pt idx="154">
                  <c:v>43315</c:v>
                </c:pt>
                <c:pt idx="155">
                  <c:v>43318</c:v>
                </c:pt>
                <c:pt idx="156">
                  <c:v>43319</c:v>
                </c:pt>
                <c:pt idx="157">
                  <c:v>43320</c:v>
                </c:pt>
                <c:pt idx="158">
                  <c:v>43321</c:v>
                </c:pt>
                <c:pt idx="159">
                  <c:v>43322</c:v>
                </c:pt>
                <c:pt idx="160">
                  <c:v>43325</c:v>
                </c:pt>
                <c:pt idx="161">
                  <c:v>43326</c:v>
                </c:pt>
                <c:pt idx="162">
                  <c:v>43327</c:v>
                </c:pt>
                <c:pt idx="163">
                  <c:v>43328</c:v>
                </c:pt>
                <c:pt idx="164">
                  <c:v>43329</c:v>
                </c:pt>
                <c:pt idx="165">
                  <c:v>43332</c:v>
                </c:pt>
                <c:pt idx="166">
                  <c:v>43333</c:v>
                </c:pt>
                <c:pt idx="167">
                  <c:v>43334</c:v>
                </c:pt>
                <c:pt idx="168">
                  <c:v>43335</c:v>
                </c:pt>
                <c:pt idx="169">
                  <c:v>43336</c:v>
                </c:pt>
                <c:pt idx="170">
                  <c:v>43339</c:v>
                </c:pt>
                <c:pt idx="171">
                  <c:v>43340</c:v>
                </c:pt>
                <c:pt idx="172">
                  <c:v>43341</c:v>
                </c:pt>
                <c:pt idx="173">
                  <c:v>43342</c:v>
                </c:pt>
                <c:pt idx="174">
                  <c:v>43343</c:v>
                </c:pt>
                <c:pt idx="175">
                  <c:v>43346</c:v>
                </c:pt>
                <c:pt idx="176">
                  <c:v>43347</c:v>
                </c:pt>
                <c:pt idx="177">
                  <c:v>43348</c:v>
                </c:pt>
                <c:pt idx="178">
                  <c:v>43349</c:v>
                </c:pt>
                <c:pt idx="179">
                  <c:v>43350</c:v>
                </c:pt>
                <c:pt idx="180">
                  <c:v>43353</c:v>
                </c:pt>
                <c:pt idx="181">
                  <c:v>43354</c:v>
                </c:pt>
                <c:pt idx="182">
                  <c:v>43355</c:v>
                </c:pt>
                <c:pt idx="183">
                  <c:v>43356</c:v>
                </c:pt>
                <c:pt idx="184">
                  <c:v>43357</c:v>
                </c:pt>
                <c:pt idx="185">
                  <c:v>43360</c:v>
                </c:pt>
                <c:pt idx="186">
                  <c:v>43361</c:v>
                </c:pt>
                <c:pt idx="187">
                  <c:v>43362</c:v>
                </c:pt>
                <c:pt idx="188">
                  <c:v>43363</c:v>
                </c:pt>
                <c:pt idx="189">
                  <c:v>43364</c:v>
                </c:pt>
                <c:pt idx="190">
                  <c:v>43367</c:v>
                </c:pt>
                <c:pt idx="191">
                  <c:v>43368</c:v>
                </c:pt>
                <c:pt idx="192">
                  <c:v>43369</c:v>
                </c:pt>
                <c:pt idx="193">
                  <c:v>43370</c:v>
                </c:pt>
                <c:pt idx="194">
                  <c:v>43371</c:v>
                </c:pt>
                <c:pt idx="195">
                  <c:v>43374</c:v>
                </c:pt>
                <c:pt idx="196">
                  <c:v>43375</c:v>
                </c:pt>
                <c:pt idx="197">
                  <c:v>43376</c:v>
                </c:pt>
                <c:pt idx="198">
                  <c:v>43377</c:v>
                </c:pt>
                <c:pt idx="199">
                  <c:v>43378</c:v>
                </c:pt>
                <c:pt idx="200">
                  <c:v>43381</c:v>
                </c:pt>
                <c:pt idx="201">
                  <c:v>43382</c:v>
                </c:pt>
                <c:pt idx="202">
                  <c:v>43383</c:v>
                </c:pt>
                <c:pt idx="203">
                  <c:v>43384</c:v>
                </c:pt>
                <c:pt idx="204">
                  <c:v>43385</c:v>
                </c:pt>
                <c:pt idx="205">
                  <c:v>43388</c:v>
                </c:pt>
                <c:pt idx="206">
                  <c:v>43389</c:v>
                </c:pt>
                <c:pt idx="207">
                  <c:v>43390</c:v>
                </c:pt>
                <c:pt idx="208">
                  <c:v>43391</c:v>
                </c:pt>
                <c:pt idx="209">
                  <c:v>43392</c:v>
                </c:pt>
                <c:pt idx="210">
                  <c:v>43395</c:v>
                </c:pt>
                <c:pt idx="211">
                  <c:v>43396</c:v>
                </c:pt>
                <c:pt idx="212">
                  <c:v>43397</c:v>
                </c:pt>
                <c:pt idx="213">
                  <c:v>43398</c:v>
                </c:pt>
                <c:pt idx="214">
                  <c:v>43399</c:v>
                </c:pt>
                <c:pt idx="215">
                  <c:v>43402</c:v>
                </c:pt>
                <c:pt idx="216">
                  <c:v>43403</c:v>
                </c:pt>
                <c:pt idx="217">
                  <c:v>43404</c:v>
                </c:pt>
                <c:pt idx="218">
                  <c:v>43405</c:v>
                </c:pt>
                <c:pt idx="219">
                  <c:v>43406</c:v>
                </c:pt>
                <c:pt idx="220">
                  <c:v>43409</c:v>
                </c:pt>
                <c:pt idx="221">
                  <c:v>43410</c:v>
                </c:pt>
                <c:pt idx="222">
                  <c:v>43411</c:v>
                </c:pt>
                <c:pt idx="223">
                  <c:v>43412</c:v>
                </c:pt>
                <c:pt idx="224">
                  <c:v>43413</c:v>
                </c:pt>
                <c:pt idx="225">
                  <c:v>43416</c:v>
                </c:pt>
                <c:pt idx="226">
                  <c:v>43417</c:v>
                </c:pt>
                <c:pt idx="227">
                  <c:v>43418</c:v>
                </c:pt>
                <c:pt idx="228">
                  <c:v>43419</c:v>
                </c:pt>
                <c:pt idx="229">
                  <c:v>43420</c:v>
                </c:pt>
                <c:pt idx="230">
                  <c:v>43423</c:v>
                </c:pt>
                <c:pt idx="231">
                  <c:v>43424</c:v>
                </c:pt>
                <c:pt idx="232">
                  <c:v>43425</c:v>
                </c:pt>
                <c:pt idx="233">
                  <c:v>43426</c:v>
                </c:pt>
                <c:pt idx="234">
                  <c:v>43427</c:v>
                </c:pt>
                <c:pt idx="235">
                  <c:v>43430</c:v>
                </c:pt>
                <c:pt idx="236">
                  <c:v>43431</c:v>
                </c:pt>
                <c:pt idx="237">
                  <c:v>43432</c:v>
                </c:pt>
                <c:pt idx="238">
                  <c:v>43433</c:v>
                </c:pt>
                <c:pt idx="239">
                  <c:v>43434</c:v>
                </c:pt>
                <c:pt idx="240">
                  <c:v>43437</c:v>
                </c:pt>
                <c:pt idx="241">
                  <c:v>43438</c:v>
                </c:pt>
                <c:pt idx="242">
                  <c:v>43439</c:v>
                </c:pt>
                <c:pt idx="243">
                  <c:v>43440</c:v>
                </c:pt>
                <c:pt idx="244">
                  <c:v>43441</c:v>
                </c:pt>
                <c:pt idx="245">
                  <c:v>43444</c:v>
                </c:pt>
                <c:pt idx="246">
                  <c:v>43445</c:v>
                </c:pt>
                <c:pt idx="247">
                  <c:v>43446</c:v>
                </c:pt>
                <c:pt idx="248">
                  <c:v>43447</c:v>
                </c:pt>
                <c:pt idx="249">
                  <c:v>43448</c:v>
                </c:pt>
                <c:pt idx="250">
                  <c:v>43451</c:v>
                </c:pt>
                <c:pt idx="251">
                  <c:v>43452</c:v>
                </c:pt>
                <c:pt idx="252">
                  <c:v>43453</c:v>
                </c:pt>
                <c:pt idx="253">
                  <c:v>43454</c:v>
                </c:pt>
                <c:pt idx="254">
                  <c:v>43455</c:v>
                </c:pt>
                <c:pt idx="255">
                  <c:v>43458</c:v>
                </c:pt>
                <c:pt idx="256">
                  <c:v>43459</c:v>
                </c:pt>
                <c:pt idx="257">
                  <c:v>43460</c:v>
                </c:pt>
                <c:pt idx="258">
                  <c:v>43461</c:v>
                </c:pt>
                <c:pt idx="259">
                  <c:v>43462</c:v>
                </c:pt>
                <c:pt idx="260">
                  <c:v>43465</c:v>
                </c:pt>
                <c:pt idx="261">
                  <c:v>43466</c:v>
                </c:pt>
                <c:pt idx="262">
                  <c:v>43467</c:v>
                </c:pt>
                <c:pt idx="263">
                  <c:v>43468</c:v>
                </c:pt>
                <c:pt idx="264">
                  <c:v>43469</c:v>
                </c:pt>
                <c:pt idx="265">
                  <c:v>43472</c:v>
                </c:pt>
                <c:pt idx="266">
                  <c:v>43473</c:v>
                </c:pt>
                <c:pt idx="267">
                  <c:v>43474</c:v>
                </c:pt>
                <c:pt idx="268">
                  <c:v>43475</c:v>
                </c:pt>
                <c:pt idx="269">
                  <c:v>43476</c:v>
                </c:pt>
                <c:pt idx="270">
                  <c:v>43479</c:v>
                </c:pt>
                <c:pt idx="271">
                  <c:v>43480</c:v>
                </c:pt>
                <c:pt idx="272">
                  <c:v>43481</c:v>
                </c:pt>
                <c:pt idx="273">
                  <c:v>43482</c:v>
                </c:pt>
                <c:pt idx="274">
                  <c:v>43483</c:v>
                </c:pt>
                <c:pt idx="275">
                  <c:v>43486</c:v>
                </c:pt>
                <c:pt idx="276">
                  <c:v>43487</c:v>
                </c:pt>
                <c:pt idx="277">
                  <c:v>43488</c:v>
                </c:pt>
                <c:pt idx="278">
                  <c:v>43489</c:v>
                </c:pt>
                <c:pt idx="279">
                  <c:v>43490</c:v>
                </c:pt>
                <c:pt idx="280">
                  <c:v>43493</c:v>
                </c:pt>
                <c:pt idx="281">
                  <c:v>43494</c:v>
                </c:pt>
                <c:pt idx="282">
                  <c:v>43495</c:v>
                </c:pt>
                <c:pt idx="283">
                  <c:v>43496</c:v>
                </c:pt>
                <c:pt idx="284">
                  <c:v>43497</c:v>
                </c:pt>
                <c:pt idx="285">
                  <c:v>43500</c:v>
                </c:pt>
                <c:pt idx="286">
                  <c:v>43501</c:v>
                </c:pt>
                <c:pt idx="287">
                  <c:v>43502</c:v>
                </c:pt>
                <c:pt idx="288">
                  <c:v>43503</c:v>
                </c:pt>
                <c:pt idx="289">
                  <c:v>43504</c:v>
                </c:pt>
                <c:pt idx="290">
                  <c:v>43507</c:v>
                </c:pt>
                <c:pt idx="291">
                  <c:v>43508</c:v>
                </c:pt>
                <c:pt idx="292">
                  <c:v>43509</c:v>
                </c:pt>
                <c:pt idx="293">
                  <c:v>43510</c:v>
                </c:pt>
                <c:pt idx="294">
                  <c:v>43511</c:v>
                </c:pt>
                <c:pt idx="295">
                  <c:v>43514</c:v>
                </c:pt>
                <c:pt idx="296">
                  <c:v>43515</c:v>
                </c:pt>
                <c:pt idx="297">
                  <c:v>43516</c:v>
                </c:pt>
                <c:pt idx="298">
                  <c:v>43517</c:v>
                </c:pt>
                <c:pt idx="299">
                  <c:v>43518</c:v>
                </c:pt>
                <c:pt idx="300">
                  <c:v>43521</c:v>
                </c:pt>
                <c:pt idx="301">
                  <c:v>43522</c:v>
                </c:pt>
                <c:pt idx="302">
                  <c:v>43523</c:v>
                </c:pt>
                <c:pt idx="303">
                  <c:v>43524</c:v>
                </c:pt>
                <c:pt idx="304">
                  <c:v>43525</c:v>
                </c:pt>
                <c:pt idx="305">
                  <c:v>43528</c:v>
                </c:pt>
                <c:pt idx="306">
                  <c:v>43529</c:v>
                </c:pt>
                <c:pt idx="307">
                  <c:v>43530</c:v>
                </c:pt>
                <c:pt idx="308">
                  <c:v>43531</c:v>
                </c:pt>
                <c:pt idx="309">
                  <c:v>43532</c:v>
                </c:pt>
                <c:pt idx="310">
                  <c:v>43535</c:v>
                </c:pt>
                <c:pt idx="311">
                  <c:v>43536</c:v>
                </c:pt>
                <c:pt idx="312">
                  <c:v>43537</c:v>
                </c:pt>
                <c:pt idx="313">
                  <c:v>43538</c:v>
                </c:pt>
                <c:pt idx="314">
                  <c:v>43539</c:v>
                </c:pt>
                <c:pt idx="315">
                  <c:v>43542</c:v>
                </c:pt>
                <c:pt idx="316">
                  <c:v>43543</c:v>
                </c:pt>
                <c:pt idx="317">
                  <c:v>43544</c:v>
                </c:pt>
                <c:pt idx="318">
                  <c:v>43545</c:v>
                </c:pt>
                <c:pt idx="319">
                  <c:v>43546</c:v>
                </c:pt>
                <c:pt idx="320">
                  <c:v>43549</c:v>
                </c:pt>
                <c:pt idx="321">
                  <c:v>43550</c:v>
                </c:pt>
                <c:pt idx="322">
                  <c:v>43551</c:v>
                </c:pt>
                <c:pt idx="323">
                  <c:v>43552</c:v>
                </c:pt>
                <c:pt idx="324">
                  <c:v>43553</c:v>
                </c:pt>
                <c:pt idx="325">
                  <c:v>43556</c:v>
                </c:pt>
                <c:pt idx="326">
                  <c:v>43557</c:v>
                </c:pt>
                <c:pt idx="327">
                  <c:v>43558</c:v>
                </c:pt>
                <c:pt idx="328">
                  <c:v>43559</c:v>
                </c:pt>
                <c:pt idx="329">
                  <c:v>43560</c:v>
                </c:pt>
                <c:pt idx="330">
                  <c:v>43563</c:v>
                </c:pt>
                <c:pt idx="331">
                  <c:v>43564</c:v>
                </c:pt>
                <c:pt idx="332">
                  <c:v>43565</c:v>
                </c:pt>
                <c:pt idx="333">
                  <c:v>43566</c:v>
                </c:pt>
                <c:pt idx="334">
                  <c:v>43567</c:v>
                </c:pt>
                <c:pt idx="335">
                  <c:v>43570</c:v>
                </c:pt>
                <c:pt idx="336">
                  <c:v>43571</c:v>
                </c:pt>
                <c:pt idx="337">
                  <c:v>43572</c:v>
                </c:pt>
                <c:pt idx="338">
                  <c:v>43573</c:v>
                </c:pt>
                <c:pt idx="339">
                  <c:v>43574</c:v>
                </c:pt>
                <c:pt idx="340">
                  <c:v>43577</c:v>
                </c:pt>
                <c:pt idx="341">
                  <c:v>43578</c:v>
                </c:pt>
                <c:pt idx="342">
                  <c:v>43579</c:v>
                </c:pt>
                <c:pt idx="343">
                  <c:v>43580</c:v>
                </c:pt>
                <c:pt idx="344">
                  <c:v>43581</c:v>
                </c:pt>
                <c:pt idx="345">
                  <c:v>43584</c:v>
                </c:pt>
                <c:pt idx="346">
                  <c:v>43585</c:v>
                </c:pt>
                <c:pt idx="347">
                  <c:v>43586</c:v>
                </c:pt>
                <c:pt idx="348">
                  <c:v>43587</c:v>
                </c:pt>
                <c:pt idx="349">
                  <c:v>43588</c:v>
                </c:pt>
                <c:pt idx="350">
                  <c:v>43591</c:v>
                </c:pt>
                <c:pt idx="351">
                  <c:v>43592</c:v>
                </c:pt>
                <c:pt idx="352">
                  <c:v>43593</c:v>
                </c:pt>
                <c:pt idx="353">
                  <c:v>43594</c:v>
                </c:pt>
                <c:pt idx="354">
                  <c:v>43595</c:v>
                </c:pt>
                <c:pt idx="355">
                  <c:v>43598</c:v>
                </c:pt>
                <c:pt idx="356">
                  <c:v>43599</c:v>
                </c:pt>
                <c:pt idx="357">
                  <c:v>43600</c:v>
                </c:pt>
                <c:pt idx="358">
                  <c:v>43601</c:v>
                </c:pt>
                <c:pt idx="359">
                  <c:v>43602</c:v>
                </c:pt>
                <c:pt idx="360">
                  <c:v>43605</c:v>
                </c:pt>
                <c:pt idx="361">
                  <c:v>43606</c:v>
                </c:pt>
                <c:pt idx="362">
                  <c:v>43607</c:v>
                </c:pt>
                <c:pt idx="363">
                  <c:v>43608</c:v>
                </c:pt>
                <c:pt idx="364">
                  <c:v>43609</c:v>
                </c:pt>
                <c:pt idx="365">
                  <c:v>43612</c:v>
                </c:pt>
                <c:pt idx="366">
                  <c:v>43613</c:v>
                </c:pt>
                <c:pt idx="367">
                  <c:v>43614</c:v>
                </c:pt>
                <c:pt idx="368">
                  <c:v>43615</c:v>
                </c:pt>
                <c:pt idx="369">
                  <c:v>43616</c:v>
                </c:pt>
                <c:pt idx="370">
                  <c:v>43619</c:v>
                </c:pt>
                <c:pt idx="371">
                  <c:v>43620</c:v>
                </c:pt>
                <c:pt idx="372">
                  <c:v>43621</c:v>
                </c:pt>
                <c:pt idx="373">
                  <c:v>43622</c:v>
                </c:pt>
                <c:pt idx="374">
                  <c:v>43623</c:v>
                </c:pt>
                <c:pt idx="375">
                  <c:v>43626</c:v>
                </c:pt>
                <c:pt idx="376">
                  <c:v>43627</c:v>
                </c:pt>
                <c:pt idx="377">
                  <c:v>43628</c:v>
                </c:pt>
                <c:pt idx="378">
                  <c:v>43629</c:v>
                </c:pt>
                <c:pt idx="379">
                  <c:v>43630</c:v>
                </c:pt>
                <c:pt idx="380">
                  <c:v>43633</c:v>
                </c:pt>
                <c:pt idx="381">
                  <c:v>43634</c:v>
                </c:pt>
                <c:pt idx="382">
                  <c:v>43635</c:v>
                </c:pt>
                <c:pt idx="383">
                  <c:v>43636</c:v>
                </c:pt>
                <c:pt idx="384">
                  <c:v>43637</c:v>
                </c:pt>
                <c:pt idx="385">
                  <c:v>43640</c:v>
                </c:pt>
                <c:pt idx="386">
                  <c:v>43641</c:v>
                </c:pt>
                <c:pt idx="387">
                  <c:v>43642</c:v>
                </c:pt>
                <c:pt idx="388">
                  <c:v>43643</c:v>
                </c:pt>
                <c:pt idx="389">
                  <c:v>43644</c:v>
                </c:pt>
                <c:pt idx="390">
                  <c:v>43647</c:v>
                </c:pt>
                <c:pt idx="391">
                  <c:v>43648</c:v>
                </c:pt>
                <c:pt idx="392">
                  <c:v>43649</c:v>
                </c:pt>
                <c:pt idx="393">
                  <c:v>43650</c:v>
                </c:pt>
                <c:pt idx="394">
                  <c:v>43651</c:v>
                </c:pt>
                <c:pt idx="395">
                  <c:v>43654</c:v>
                </c:pt>
                <c:pt idx="396">
                  <c:v>43655</c:v>
                </c:pt>
                <c:pt idx="397">
                  <c:v>43656</c:v>
                </c:pt>
                <c:pt idx="398">
                  <c:v>43657</c:v>
                </c:pt>
                <c:pt idx="399">
                  <c:v>43658</c:v>
                </c:pt>
                <c:pt idx="400">
                  <c:v>43661</c:v>
                </c:pt>
                <c:pt idx="401">
                  <c:v>43662</c:v>
                </c:pt>
                <c:pt idx="402">
                  <c:v>43663</c:v>
                </c:pt>
                <c:pt idx="403">
                  <c:v>43664</c:v>
                </c:pt>
                <c:pt idx="404">
                  <c:v>43665</c:v>
                </c:pt>
                <c:pt idx="405">
                  <c:v>43668</c:v>
                </c:pt>
                <c:pt idx="406">
                  <c:v>43669</c:v>
                </c:pt>
                <c:pt idx="407">
                  <c:v>43670</c:v>
                </c:pt>
                <c:pt idx="408">
                  <c:v>43671</c:v>
                </c:pt>
                <c:pt idx="409">
                  <c:v>43672</c:v>
                </c:pt>
                <c:pt idx="410">
                  <c:v>43675</c:v>
                </c:pt>
                <c:pt idx="411">
                  <c:v>43676</c:v>
                </c:pt>
                <c:pt idx="412">
                  <c:v>43677</c:v>
                </c:pt>
                <c:pt idx="413">
                  <c:v>43678</c:v>
                </c:pt>
                <c:pt idx="414">
                  <c:v>43679</c:v>
                </c:pt>
                <c:pt idx="415">
                  <c:v>43682</c:v>
                </c:pt>
                <c:pt idx="416">
                  <c:v>43683</c:v>
                </c:pt>
                <c:pt idx="417">
                  <c:v>43684</c:v>
                </c:pt>
                <c:pt idx="418">
                  <c:v>43685</c:v>
                </c:pt>
                <c:pt idx="419">
                  <c:v>43686</c:v>
                </c:pt>
                <c:pt idx="420">
                  <c:v>43689</c:v>
                </c:pt>
                <c:pt idx="421">
                  <c:v>43690</c:v>
                </c:pt>
                <c:pt idx="422">
                  <c:v>43691</c:v>
                </c:pt>
                <c:pt idx="423">
                  <c:v>43692</c:v>
                </c:pt>
                <c:pt idx="424">
                  <c:v>43693</c:v>
                </c:pt>
                <c:pt idx="425">
                  <c:v>43696</c:v>
                </c:pt>
                <c:pt idx="426">
                  <c:v>43697</c:v>
                </c:pt>
                <c:pt idx="427">
                  <c:v>43698</c:v>
                </c:pt>
                <c:pt idx="428">
                  <c:v>43699</c:v>
                </c:pt>
                <c:pt idx="429">
                  <c:v>43700</c:v>
                </c:pt>
                <c:pt idx="430">
                  <c:v>43703</c:v>
                </c:pt>
                <c:pt idx="431">
                  <c:v>43704</c:v>
                </c:pt>
                <c:pt idx="432">
                  <c:v>43705</c:v>
                </c:pt>
                <c:pt idx="433">
                  <c:v>43706</c:v>
                </c:pt>
                <c:pt idx="434">
                  <c:v>43707</c:v>
                </c:pt>
                <c:pt idx="435">
                  <c:v>43710</c:v>
                </c:pt>
                <c:pt idx="436">
                  <c:v>43711</c:v>
                </c:pt>
                <c:pt idx="437">
                  <c:v>43712</c:v>
                </c:pt>
                <c:pt idx="438">
                  <c:v>43713</c:v>
                </c:pt>
                <c:pt idx="439">
                  <c:v>43714</c:v>
                </c:pt>
                <c:pt idx="440">
                  <c:v>43717</c:v>
                </c:pt>
                <c:pt idx="441">
                  <c:v>43718</c:v>
                </c:pt>
                <c:pt idx="442">
                  <c:v>43719</c:v>
                </c:pt>
                <c:pt idx="443">
                  <c:v>43720</c:v>
                </c:pt>
                <c:pt idx="444">
                  <c:v>43721</c:v>
                </c:pt>
                <c:pt idx="445">
                  <c:v>43724</c:v>
                </c:pt>
                <c:pt idx="446">
                  <c:v>43725</c:v>
                </c:pt>
                <c:pt idx="447">
                  <c:v>43726</c:v>
                </c:pt>
                <c:pt idx="448">
                  <c:v>43727</c:v>
                </c:pt>
                <c:pt idx="449">
                  <c:v>43728</c:v>
                </c:pt>
                <c:pt idx="450">
                  <c:v>43731</c:v>
                </c:pt>
                <c:pt idx="451">
                  <c:v>43732</c:v>
                </c:pt>
                <c:pt idx="452">
                  <c:v>43733</c:v>
                </c:pt>
                <c:pt idx="453">
                  <c:v>43734</c:v>
                </c:pt>
                <c:pt idx="454">
                  <c:v>43735</c:v>
                </c:pt>
                <c:pt idx="455">
                  <c:v>43738</c:v>
                </c:pt>
                <c:pt idx="456">
                  <c:v>43739</c:v>
                </c:pt>
                <c:pt idx="457">
                  <c:v>43740</c:v>
                </c:pt>
                <c:pt idx="458">
                  <c:v>43741</c:v>
                </c:pt>
                <c:pt idx="459">
                  <c:v>43742</c:v>
                </c:pt>
                <c:pt idx="460">
                  <c:v>43745</c:v>
                </c:pt>
                <c:pt idx="461">
                  <c:v>43746</c:v>
                </c:pt>
                <c:pt idx="462">
                  <c:v>43747</c:v>
                </c:pt>
                <c:pt idx="463">
                  <c:v>43748</c:v>
                </c:pt>
                <c:pt idx="464">
                  <c:v>43749</c:v>
                </c:pt>
                <c:pt idx="465">
                  <c:v>43752</c:v>
                </c:pt>
                <c:pt idx="466">
                  <c:v>43753</c:v>
                </c:pt>
                <c:pt idx="467">
                  <c:v>43754</c:v>
                </c:pt>
                <c:pt idx="468">
                  <c:v>43755</c:v>
                </c:pt>
                <c:pt idx="469">
                  <c:v>43756</c:v>
                </c:pt>
                <c:pt idx="470">
                  <c:v>43759</c:v>
                </c:pt>
                <c:pt idx="471">
                  <c:v>43760</c:v>
                </c:pt>
                <c:pt idx="472">
                  <c:v>43761</c:v>
                </c:pt>
                <c:pt idx="473">
                  <c:v>43762</c:v>
                </c:pt>
                <c:pt idx="474">
                  <c:v>43763</c:v>
                </c:pt>
                <c:pt idx="475">
                  <c:v>43766</c:v>
                </c:pt>
                <c:pt idx="476">
                  <c:v>43767</c:v>
                </c:pt>
                <c:pt idx="477">
                  <c:v>43768</c:v>
                </c:pt>
                <c:pt idx="478">
                  <c:v>43769</c:v>
                </c:pt>
                <c:pt idx="479">
                  <c:v>43770</c:v>
                </c:pt>
                <c:pt idx="480">
                  <c:v>43773</c:v>
                </c:pt>
                <c:pt idx="481">
                  <c:v>43774</c:v>
                </c:pt>
                <c:pt idx="482">
                  <c:v>43775</c:v>
                </c:pt>
                <c:pt idx="483">
                  <c:v>43776</c:v>
                </c:pt>
                <c:pt idx="484">
                  <c:v>43777</c:v>
                </c:pt>
                <c:pt idx="485">
                  <c:v>43780</c:v>
                </c:pt>
                <c:pt idx="486">
                  <c:v>43781</c:v>
                </c:pt>
                <c:pt idx="487">
                  <c:v>43782</c:v>
                </c:pt>
                <c:pt idx="488">
                  <c:v>43783</c:v>
                </c:pt>
                <c:pt idx="489">
                  <c:v>43784</c:v>
                </c:pt>
                <c:pt idx="490">
                  <c:v>43787</c:v>
                </c:pt>
                <c:pt idx="491">
                  <c:v>43788</c:v>
                </c:pt>
                <c:pt idx="492">
                  <c:v>43789</c:v>
                </c:pt>
                <c:pt idx="493">
                  <c:v>43790</c:v>
                </c:pt>
                <c:pt idx="494">
                  <c:v>43791</c:v>
                </c:pt>
                <c:pt idx="495">
                  <c:v>43794</c:v>
                </c:pt>
                <c:pt idx="496">
                  <c:v>43795</c:v>
                </c:pt>
                <c:pt idx="497">
                  <c:v>43796</c:v>
                </c:pt>
                <c:pt idx="498">
                  <c:v>43797</c:v>
                </c:pt>
                <c:pt idx="499">
                  <c:v>43798</c:v>
                </c:pt>
                <c:pt idx="500">
                  <c:v>43801</c:v>
                </c:pt>
                <c:pt idx="501">
                  <c:v>43802</c:v>
                </c:pt>
                <c:pt idx="502">
                  <c:v>43803</c:v>
                </c:pt>
                <c:pt idx="503">
                  <c:v>43804</c:v>
                </c:pt>
                <c:pt idx="504">
                  <c:v>43805</c:v>
                </c:pt>
                <c:pt idx="505">
                  <c:v>43808</c:v>
                </c:pt>
                <c:pt idx="506">
                  <c:v>43809</c:v>
                </c:pt>
                <c:pt idx="507">
                  <c:v>43810</c:v>
                </c:pt>
                <c:pt idx="508">
                  <c:v>43811</c:v>
                </c:pt>
                <c:pt idx="509">
                  <c:v>43812</c:v>
                </c:pt>
                <c:pt idx="510">
                  <c:v>43815</c:v>
                </c:pt>
                <c:pt idx="511">
                  <c:v>43816</c:v>
                </c:pt>
                <c:pt idx="512">
                  <c:v>43817</c:v>
                </c:pt>
                <c:pt idx="513">
                  <c:v>43818</c:v>
                </c:pt>
                <c:pt idx="514">
                  <c:v>43819</c:v>
                </c:pt>
                <c:pt idx="515">
                  <c:v>43822</c:v>
                </c:pt>
                <c:pt idx="516">
                  <c:v>43823</c:v>
                </c:pt>
                <c:pt idx="517">
                  <c:v>43824</c:v>
                </c:pt>
                <c:pt idx="518">
                  <c:v>43825</c:v>
                </c:pt>
                <c:pt idx="519">
                  <c:v>43826</c:v>
                </c:pt>
                <c:pt idx="520">
                  <c:v>43829</c:v>
                </c:pt>
                <c:pt idx="521">
                  <c:v>43830</c:v>
                </c:pt>
                <c:pt idx="522">
                  <c:v>43831</c:v>
                </c:pt>
                <c:pt idx="523">
                  <c:v>43832</c:v>
                </c:pt>
                <c:pt idx="524">
                  <c:v>43833</c:v>
                </c:pt>
                <c:pt idx="525">
                  <c:v>43836</c:v>
                </c:pt>
                <c:pt idx="526">
                  <c:v>43837</c:v>
                </c:pt>
                <c:pt idx="527">
                  <c:v>43838</c:v>
                </c:pt>
                <c:pt idx="528">
                  <c:v>43839</c:v>
                </c:pt>
                <c:pt idx="529">
                  <c:v>43840</c:v>
                </c:pt>
                <c:pt idx="530">
                  <c:v>43843</c:v>
                </c:pt>
                <c:pt idx="531">
                  <c:v>43844</c:v>
                </c:pt>
                <c:pt idx="532">
                  <c:v>43845</c:v>
                </c:pt>
                <c:pt idx="533">
                  <c:v>43846</c:v>
                </c:pt>
                <c:pt idx="534">
                  <c:v>43847</c:v>
                </c:pt>
                <c:pt idx="535">
                  <c:v>43850</c:v>
                </c:pt>
                <c:pt idx="536">
                  <c:v>43851</c:v>
                </c:pt>
                <c:pt idx="537">
                  <c:v>43852</c:v>
                </c:pt>
                <c:pt idx="538">
                  <c:v>43853</c:v>
                </c:pt>
                <c:pt idx="539">
                  <c:v>43854</c:v>
                </c:pt>
                <c:pt idx="540">
                  <c:v>43857</c:v>
                </c:pt>
                <c:pt idx="541">
                  <c:v>43858</c:v>
                </c:pt>
                <c:pt idx="542">
                  <c:v>43859</c:v>
                </c:pt>
                <c:pt idx="543">
                  <c:v>43860</c:v>
                </c:pt>
                <c:pt idx="544">
                  <c:v>43861</c:v>
                </c:pt>
                <c:pt idx="545">
                  <c:v>43864</c:v>
                </c:pt>
                <c:pt idx="546">
                  <c:v>43865</c:v>
                </c:pt>
                <c:pt idx="547">
                  <c:v>43866</c:v>
                </c:pt>
                <c:pt idx="548">
                  <c:v>43867</c:v>
                </c:pt>
                <c:pt idx="549">
                  <c:v>43868</c:v>
                </c:pt>
                <c:pt idx="550">
                  <c:v>43871</c:v>
                </c:pt>
                <c:pt idx="551">
                  <c:v>43872</c:v>
                </c:pt>
                <c:pt idx="552">
                  <c:v>43873</c:v>
                </c:pt>
                <c:pt idx="553">
                  <c:v>43874</c:v>
                </c:pt>
                <c:pt idx="554">
                  <c:v>43875</c:v>
                </c:pt>
                <c:pt idx="555">
                  <c:v>43878</c:v>
                </c:pt>
                <c:pt idx="556">
                  <c:v>43879</c:v>
                </c:pt>
                <c:pt idx="557">
                  <c:v>43880</c:v>
                </c:pt>
                <c:pt idx="558">
                  <c:v>43881</c:v>
                </c:pt>
                <c:pt idx="559">
                  <c:v>43882</c:v>
                </c:pt>
                <c:pt idx="560">
                  <c:v>43885</c:v>
                </c:pt>
                <c:pt idx="561">
                  <c:v>43886</c:v>
                </c:pt>
                <c:pt idx="562">
                  <c:v>43887</c:v>
                </c:pt>
                <c:pt idx="563">
                  <c:v>43888</c:v>
                </c:pt>
                <c:pt idx="564">
                  <c:v>43889</c:v>
                </c:pt>
                <c:pt idx="565">
                  <c:v>43892</c:v>
                </c:pt>
                <c:pt idx="566">
                  <c:v>43893</c:v>
                </c:pt>
                <c:pt idx="567">
                  <c:v>43894</c:v>
                </c:pt>
                <c:pt idx="568">
                  <c:v>43895</c:v>
                </c:pt>
                <c:pt idx="569">
                  <c:v>43896</c:v>
                </c:pt>
                <c:pt idx="570">
                  <c:v>43899</c:v>
                </c:pt>
                <c:pt idx="571">
                  <c:v>43900</c:v>
                </c:pt>
                <c:pt idx="572">
                  <c:v>43901</c:v>
                </c:pt>
                <c:pt idx="573">
                  <c:v>43902</c:v>
                </c:pt>
                <c:pt idx="574">
                  <c:v>43903</c:v>
                </c:pt>
                <c:pt idx="575">
                  <c:v>43906</c:v>
                </c:pt>
                <c:pt idx="576">
                  <c:v>43907</c:v>
                </c:pt>
                <c:pt idx="577">
                  <c:v>43908</c:v>
                </c:pt>
                <c:pt idx="578">
                  <c:v>43909</c:v>
                </c:pt>
                <c:pt idx="579">
                  <c:v>43910</c:v>
                </c:pt>
                <c:pt idx="580">
                  <c:v>43913</c:v>
                </c:pt>
                <c:pt idx="581">
                  <c:v>43914</c:v>
                </c:pt>
                <c:pt idx="582">
                  <c:v>43915</c:v>
                </c:pt>
                <c:pt idx="583">
                  <c:v>43916</c:v>
                </c:pt>
                <c:pt idx="584">
                  <c:v>43917</c:v>
                </c:pt>
                <c:pt idx="585">
                  <c:v>43920</c:v>
                </c:pt>
                <c:pt idx="586">
                  <c:v>43921</c:v>
                </c:pt>
                <c:pt idx="587">
                  <c:v>43922</c:v>
                </c:pt>
                <c:pt idx="588">
                  <c:v>43923</c:v>
                </c:pt>
                <c:pt idx="589">
                  <c:v>43924</c:v>
                </c:pt>
                <c:pt idx="590">
                  <c:v>43927</c:v>
                </c:pt>
                <c:pt idx="591">
                  <c:v>43928</c:v>
                </c:pt>
                <c:pt idx="592">
                  <c:v>43929</c:v>
                </c:pt>
                <c:pt idx="593">
                  <c:v>43930</c:v>
                </c:pt>
                <c:pt idx="594">
                  <c:v>43931</c:v>
                </c:pt>
                <c:pt idx="595">
                  <c:v>43934</c:v>
                </c:pt>
                <c:pt idx="596">
                  <c:v>43935</c:v>
                </c:pt>
                <c:pt idx="597">
                  <c:v>43936</c:v>
                </c:pt>
                <c:pt idx="598">
                  <c:v>43937</c:v>
                </c:pt>
                <c:pt idx="599">
                  <c:v>43938</c:v>
                </c:pt>
                <c:pt idx="600">
                  <c:v>43941</c:v>
                </c:pt>
                <c:pt idx="601">
                  <c:v>43942</c:v>
                </c:pt>
                <c:pt idx="602">
                  <c:v>43943</c:v>
                </c:pt>
                <c:pt idx="603">
                  <c:v>43944</c:v>
                </c:pt>
                <c:pt idx="604">
                  <c:v>43945</c:v>
                </c:pt>
                <c:pt idx="605">
                  <c:v>43948</c:v>
                </c:pt>
                <c:pt idx="606">
                  <c:v>43949</c:v>
                </c:pt>
                <c:pt idx="607">
                  <c:v>43950</c:v>
                </c:pt>
                <c:pt idx="608">
                  <c:v>43951</c:v>
                </c:pt>
                <c:pt idx="609">
                  <c:v>43952</c:v>
                </c:pt>
                <c:pt idx="610">
                  <c:v>43955</c:v>
                </c:pt>
                <c:pt idx="611">
                  <c:v>43956</c:v>
                </c:pt>
                <c:pt idx="612">
                  <c:v>43957</c:v>
                </c:pt>
                <c:pt idx="613">
                  <c:v>43958</c:v>
                </c:pt>
                <c:pt idx="614">
                  <c:v>43959</c:v>
                </c:pt>
                <c:pt idx="615">
                  <c:v>43962</c:v>
                </c:pt>
                <c:pt idx="616">
                  <c:v>43963</c:v>
                </c:pt>
                <c:pt idx="617">
                  <c:v>43964</c:v>
                </c:pt>
                <c:pt idx="618">
                  <c:v>43965</c:v>
                </c:pt>
                <c:pt idx="619">
                  <c:v>43966</c:v>
                </c:pt>
                <c:pt idx="620">
                  <c:v>43969</c:v>
                </c:pt>
                <c:pt idx="621">
                  <c:v>43970</c:v>
                </c:pt>
                <c:pt idx="622">
                  <c:v>43971</c:v>
                </c:pt>
                <c:pt idx="623">
                  <c:v>43972</c:v>
                </c:pt>
                <c:pt idx="624">
                  <c:v>43973</c:v>
                </c:pt>
                <c:pt idx="625">
                  <c:v>43976</c:v>
                </c:pt>
                <c:pt idx="626">
                  <c:v>43977</c:v>
                </c:pt>
                <c:pt idx="627">
                  <c:v>43978</c:v>
                </c:pt>
                <c:pt idx="628">
                  <c:v>43979</c:v>
                </c:pt>
                <c:pt idx="629">
                  <c:v>43980</c:v>
                </c:pt>
                <c:pt idx="630">
                  <c:v>43983</c:v>
                </c:pt>
                <c:pt idx="631">
                  <c:v>43984</c:v>
                </c:pt>
                <c:pt idx="632">
                  <c:v>43985</c:v>
                </c:pt>
                <c:pt idx="633">
                  <c:v>43986</c:v>
                </c:pt>
                <c:pt idx="634">
                  <c:v>43987</c:v>
                </c:pt>
                <c:pt idx="635">
                  <c:v>43990</c:v>
                </c:pt>
                <c:pt idx="636">
                  <c:v>43991</c:v>
                </c:pt>
                <c:pt idx="637">
                  <c:v>43992</c:v>
                </c:pt>
                <c:pt idx="638">
                  <c:v>43993</c:v>
                </c:pt>
                <c:pt idx="639">
                  <c:v>43994</c:v>
                </c:pt>
                <c:pt idx="640">
                  <c:v>43997</c:v>
                </c:pt>
                <c:pt idx="641">
                  <c:v>43998</c:v>
                </c:pt>
                <c:pt idx="642">
                  <c:v>43999</c:v>
                </c:pt>
                <c:pt idx="643">
                  <c:v>44000</c:v>
                </c:pt>
                <c:pt idx="644">
                  <c:v>44001</c:v>
                </c:pt>
                <c:pt idx="645">
                  <c:v>44004</c:v>
                </c:pt>
                <c:pt idx="646">
                  <c:v>44005</c:v>
                </c:pt>
                <c:pt idx="647">
                  <c:v>44006</c:v>
                </c:pt>
                <c:pt idx="648">
                  <c:v>44007</c:v>
                </c:pt>
                <c:pt idx="649">
                  <c:v>44008</c:v>
                </c:pt>
                <c:pt idx="650">
                  <c:v>44011</c:v>
                </c:pt>
                <c:pt idx="651">
                  <c:v>44012</c:v>
                </c:pt>
                <c:pt idx="652">
                  <c:v>44013</c:v>
                </c:pt>
                <c:pt idx="653">
                  <c:v>44014</c:v>
                </c:pt>
                <c:pt idx="654">
                  <c:v>44015</c:v>
                </c:pt>
                <c:pt idx="655">
                  <c:v>44018</c:v>
                </c:pt>
                <c:pt idx="656">
                  <c:v>44019</c:v>
                </c:pt>
                <c:pt idx="657">
                  <c:v>44020</c:v>
                </c:pt>
                <c:pt idx="658">
                  <c:v>44021</c:v>
                </c:pt>
                <c:pt idx="659">
                  <c:v>44022</c:v>
                </c:pt>
                <c:pt idx="660">
                  <c:v>44025</c:v>
                </c:pt>
                <c:pt idx="661">
                  <c:v>44026</c:v>
                </c:pt>
                <c:pt idx="662">
                  <c:v>44027</c:v>
                </c:pt>
                <c:pt idx="663">
                  <c:v>44028</c:v>
                </c:pt>
                <c:pt idx="664">
                  <c:v>44029</c:v>
                </c:pt>
                <c:pt idx="665">
                  <c:v>44032</c:v>
                </c:pt>
                <c:pt idx="666">
                  <c:v>44033</c:v>
                </c:pt>
                <c:pt idx="667">
                  <c:v>44034</c:v>
                </c:pt>
                <c:pt idx="668">
                  <c:v>44035</c:v>
                </c:pt>
                <c:pt idx="669">
                  <c:v>44036</c:v>
                </c:pt>
                <c:pt idx="670">
                  <c:v>44039</c:v>
                </c:pt>
                <c:pt idx="671">
                  <c:v>44040</c:v>
                </c:pt>
                <c:pt idx="672">
                  <c:v>44041</c:v>
                </c:pt>
                <c:pt idx="673">
                  <c:v>44042</c:v>
                </c:pt>
                <c:pt idx="674">
                  <c:v>44043</c:v>
                </c:pt>
                <c:pt idx="675">
                  <c:v>44046</c:v>
                </c:pt>
                <c:pt idx="676">
                  <c:v>44047</c:v>
                </c:pt>
                <c:pt idx="677">
                  <c:v>44048</c:v>
                </c:pt>
                <c:pt idx="678">
                  <c:v>44049</c:v>
                </c:pt>
                <c:pt idx="679">
                  <c:v>44050</c:v>
                </c:pt>
                <c:pt idx="680">
                  <c:v>44053</c:v>
                </c:pt>
                <c:pt idx="681">
                  <c:v>44054</c:v>
                </c:pt>
                <c:pt idx="682">
                  <c:v>44055</c:v>
                </c:pt>
                <c:pt idx="683">
                  <c:v>44056</c:v>
                </c:pt>
                <c:pt idx="684">
                  <c:v>44057</c:v>
                </c:pt>
                <c:pt idx="685">
                  <c:v>44060</c:v>
                </c:pt>
                <c:pt idx="686">
                  <c:v>44061</c:v>
                </c:pt>
                <c:pt idx="687">
                  <c:v>44062</c:v>
                </c:pt>
                <c:pt idx="688">
                  <c:v>44063</c:v>
                </c:pt>
                <c:pt idx="689">
                  <c:v>44064</c:v>
                </c:pt>
                <c:pt idx="690">
                  <c:v>44067</c:v>
                </c:pt>
                <c:pt idx="691">
                  <c:v>44068</c:v>
                </c:pt>
                <c:pt idx="692">
                  <c:v>44069</c:v>
                </c:pt>
                <c:pt idx="693">
                  <c:v>44070</c:v>
                </c:pt>
                <c:pt idx="694">
                  <c:v>44071</c:v>
                </c:pt>
                <c:pt idx="695">
                  <c:v>44074</c:v>
                </c:pt>
                <c:pt idx="696">
                  <c:v>44075</c:v>
                </c:pt>
                <c:pt idx="697">
                  <c:v>44076</c:v>
                </c:pt>
                <c:pt idx="698">
                  <c:v>44077</c:v>
                </c:pt>
                <c:pt idx="699">
                  <c:v>44078</c:v>
                </c:pt>
                <c:pt idx="700">
                  <c:v>44081</c:v>
                </c:pt>
                <c:pt idx="701">
                  <c:v>44082</c:v>
                </c:pt>
                <c:pt idx="702">
                  <c:v>44083</c:v>
                </c:pt>
                <c:pt idx="703">
                  <c:v>44084</c:v>
                </c:pt>
                <c:pt idx="704">
                  <c:v>44085</c:v>
                </c:pt>
                <c:pt idx="705">
                  <c:v>44088</c:v>
                </c:pt>
                <c:pt idx="706">
                  <c:v>44089</c:v>
                </c:pt>
                <c:pt idx="707">
                  <c:v>44090</c:v>
                </c:pt>
                <c:pt idx="708">
                  <c:v>44091</c:v>
                </c:pt>
                <c:pt idx="709">
                  <c:v>44092</c:v>
                </c:pt>
                <c:pt idx="710">
                  <c:v>44095</c:v>
                </c:pt>
                <c:pt idx="711">
                  <c:v>44096</c:v>
                </c:pt>
                <c:pt idx="712">
                  <c:v>44097</c:v>
                </c:pt>
                <c:pt idx="713">
                  <c:v>44098</c:v>
                </c:pt>
                <c:pt idx="714">
                  <c:v>44099</c:v>
                </c:pt>
                <c:pt idx="715">
                  <c:v>44102</c:v>
                </c:pt>
                <c:pt idx="716">
                  <c:v>44103</c:v>
                </c:pt>
                <c:pt idx="717">
                  <c:v>44104</c:v>
                </c:pt>
                <c:pt idx="718">
                  <c:v>44105</c:v>
                </c:pt>
                <c:pt idx="719">
                  <c:v>44106</c:v>
                </c:pt>
                <c:pt idx="720">
                  <c:v>44109</c:v>
                </c:pt>
                <c:pt idx="721">
                  <c:v>44110</c:v>
                </c:pt>
                <c:pt idx="722">
                  <c:v>44111</c:v>
                </c:pt>
                <c:pt idx="723">
                  <c:v>44112</c:v>
                </c:pt>
                <c:pt idx="724">
                  <c:v>44113</c:v>
                </c:pt>
                <c:pt idx="725">
                  <c:v>44116</c:v>
                </c:pt>
                <c:pt idx="726">
                  <c:v>44117</c:v>
                </c:pt>
                <c:pt idx="727">
                  <c:v>44118</c:v>
                </c:pt>
                <c:pt idx="728">
                  <c:v>44119</c:v>
                </c:pt>
                <c:pt idx="729">
                  <c:v>44120</c:v>
                </c:pt>
                <c:pt idx="730">
                  <c:v>44123</c:v>
                </c:pt>
                <c:pt idx="731">
                  <c:v>44124</c:v>
                </c:pt>
                <c:pt idx="732">
                  <c:v>44125</c:v>
                </c:pt>
                <c:pt idx="733">
                  <c:v>44126</c:v>
                </c:pt>
                <c:pt idx="734">
                  <c:v>44127</c:v>
                </c:pt>
                <c:pt idx="735">
                  <c:v>44130</c:v>
                </c:pt>
                <c:pt idx="736">
                  <c:v>44131</c:v>
                </c:pt>
                <c:pt idx="737">
                  <c:v>44132</c:v>
                </c:pt>
                <c:pt idx="738">
                  <c:v>44133</c:v>
                </c:pt>
                <c:pt idx="739">
                  <c:v>44134</c:v>
                </c:pt>
                <c:pt idx="740">
                  <c:v>44137</c:v>
                </c:pt>
                <c:pt idx="741">
                  <c:v>44138</c:v>
                </c:pt>
                <c:pt idx="742">
                  <c:v>44139</c:v>
                </c:pt>
                <c:pt idx="743">
                  <c:v>44140</c:v>
                </c:pt>
                <c:pt idx="744">
                  <c:v>44141</c:v>
                </c:pt>
                <c:pt idx="745">
                  <c:v>44144</c:v>
                </c:pt>
                <c:pt idx="746">
                  <c:v>44145</c:v>
                </c:pt>
                <c:pt idx="747">
                  <c:v>44146</c:v>
                </c:pt>
                <c:pt idx="748">
                  <c:v>44147</c:v>
                </c:pt>
                <c:pt idx="749">
                  <c:v>44148</c:v>
                </c:pt>
                <c:pt idx="750">
                  <c:v>44151</c:v>
                </c:pt>
                <c:pt idx="751">
                  <c:v>44152</c:v>
                </c:pt>
                <c:pt idx="752">
                  <c:v>44153</c:v>
                </c:pt>
                <c:pt idx="753">
                  <c:v>44154</c:v>
                </c:pt>
                <c:pt idx="754">
                  <c:v>44155</c:v>
                </c:pt>
                <c:pt idx="755">
                  <c:v>44158</c:v>
                </c:pt>
                <c:pt idx="756">
                  <c:v>44159</c:v>
                </c:pt>
                <c:pt idx="757">
                  <c:v>44160</c:v>
                </c:pt>
                <c:pt idx="758">
                  <c:v>44161</c:v>
                </c:pt>
                <c:pt idx="759">
                  <c:v>44162</c:v>
                </c:pt>
                <c:pt idx="760">
                  <c:v>44165</c:v>
                </c:pt>
                <c:pt idx="761">
                  <c:v>44166</c:v>
                </c:pt>
                <c:pt idx="762">
                  <c:v>44167</c:v>
                </c:pt>
                <c:pt idx="763">
                  <c:v>44168</c:v>
                </c:pt>
                <c:pt idx="764">
                  <c:v>44169</c:v>
                </c:pt>
                <c:pt idx="765">
                  <c:v>44172</c:v>
                </c:pt>
                <c:pt idx="766">
                  <c:v>44173</c:v>
                </c:pt>
                <c:pt idx="767">
                  <c:v>44174</c:v>
                </c:pt>
                <c:pt idx="768">
                  <c:v>44175</c:v>
                </c:pt>
                <c:pt idx="769">
                  <c:v>44176</c:v>
                </c:pt>
                <c:pt idx="770">
                  <c:v>44179</c:v>
                </c:pt>
                <c:pt idx="771">
                  <c:v>44180</c:v>
                </c:pt>
                <c:pt idx="772">
                  <c:v>44181</c:v>
                </c:pt>
                <c:pt idx="773">
                  <c:v>44182</c:v>
                </c:pt>
                <c:pt idx="774">
                  <c:v>44183</c:v>
                </c:pt>
                <c:pt idx="775">
                  <c:v>44186</c:v>
                </c:pt>
                <c:pt idx="776">
                  <c:v>44187</c:v>
                </c:pt>
                <c:pt idx="777">
                  <c:v>44188</c:v>
                </c:pt>
                <c:pt idx="778">
                  <c:v>44189</c:v>
                </c:pt>
                <c:pt idx="779">
                  <c:v>44190</c:v>
                </c:pt>
                <c:pt idx="780">
                  <c:v>44193</c:v>
                </c:pt>
                <c:pt idx="781">
                  <c:v>44194</c:v>
                </c:pt>
                <c:pt idx="782">
                  <c:v>44195</c:v>
                </c:pt>
                <c:pt idx="783">
                  <c:v>44196</c:v>
                </c:pt>
                <c:pt idx="784">
                  <c:v>44197</c:v>
                </c:pt>
                <c:pt idx="785">
                  <c:v>44200</c:v>
                </c:pt>
                <c:pt idx="786">
                  <c:v>44201</c:v>
                </c:pt>
                <c:pt idx="787">
                  <c:v>44202</c:v>
                </c:pt>
                <c:pt idx="788">
                  <c:v>44203</c:v>
                </c:pt>
                <c:pt idx="789">
                  <c:v>44204</c:v>
                </c:pt>
                <c:pt idx="790">
                  <c:v>44207</c:v>
                </c:pt>
                <c:pt idx="791">
                  <c:v>44208</c:v>
                </c:pt>
                <c:pt idx="792">
                  <c:v>44209</c:v>
                </c:pt>
                <c:pt idx="793">
                  <c:v>44210</c:v>
                </c:pt>
                <c:pt idx="794">
                  <c:v>44211</c:v>
                </c:pt>
                <c:pt idx="795">
                  <c:v>44214</c:v>
                </c:pt>
                <c:pt idx="796">
                  <c:v>44215</c:v>
                </c:pt>
                <c:pt idx="797">
                  <c:v>44216</c:v>
                </c:pt>
                <c:pt idx="798">
                  <c:v>44217</c:v>
                </c:pt>
                <c:pt idx="799">
                  <c:v>44218</c:v>
                </c:pt>
                <c:pt idx="800">
                  <c:v>44221</c:v>
                </c:pt>
                <c:pt idx="801">
                  <c:v>44222</c:v>
                </c:pt>
                <c:pt idx="802">
                  <c:v>44223</c:v>
                </c:pt>
                <c:pt idx="803">
                  <c:v>44224</c:v>
                </c:pt>
                <c:pt idx="804">
                  <c:v>44225</c:v>
                </c:pt>
                <c:pt idx="805">
                  <c:v>44228</c:v>
                </c:pt>
                <c:pt idx="806">
                  <c:v>44229</c:v>
                </c:pt>
                <c:pt idx="807">
                  <c:v>44230</c:v>
                </c:pt>
                <c:pt idx="808">
                  <c:v>44231</c:v>
                </c:pt>
                <c:pt idx="809">
                  <c:v>44232</c:v>
                </c:pt>
                <c:pt idx="810">
                  <c:v>44235</c:v>
                </c:pt>
                <c:pt idx="811">
                  <c:v>44236</c:v>
                </c:pt>
                <c:pt idx="812">
                  <c:v>44237</c:v>
                </c:pt>
                <c:pt idx="813">
                  <c:v>44238</c:v>
                </c:pt>
                <c:pt idx="814">
                  <c:v>44239</c:v>
                </c:pt>
                <c:pt idx="815">
                  <c:v>44242</c:v>
                </c:pt>
                <c:pt idx="816">
                  <c:v>44243</c:v>
                </c:pt>
                <c:pt idx="817">
                  <c:v>44244</c:v>
                </c:pt>
                <c:pt idx="818">
                  <c:v>44245</c:v>
                </c:pt>
                <c:pt idx="819">
                  <c:v>44246</c:v>
                </c:pt>
                <c:pt idx="820">
                  <c:v>44249</c:v>
                </c:pt>
                <c:pt idx="821">
                  <c:v>44250</c:v>
                </c:pt>
                <c:pt idx="822">
                  <c:v>44251</c:v>
                </c:pt>
                <c:pt idx="823">
                  <c:v>44252</c:v>
                </c:pt>
                <c:pt idx="824">
                  <c:v>44253</c:v>
                </c:pt>
                <c:pt idx="825">
                  <c:v>44256</c:v>
                </c:pt>
                <c:pt idx="826">
                  <c:v>44257</c:v>
                </c:pt>
                <c:pt idx="827">
                  <c:v>44258</c:v>
                </c:pt>
                <c:pt idx="828">
                  <c:v>44259</c:v>
                </c:pt>
                <c:pt idx="829">
                  <c:v>44260</c:v>
                </c:pt>
                <c:pt idx="830">
                  <c:v>44263</c:v>
                </c:pt>
                <c:pt idx="831">
                  <c:v>44264</c:v>
                </c:pt>
                <c:pt idx="832">
                  <c:v>44265</c:v>
                </c:pt>
                <c:pt idx="833">
                  <c:v>44266</c:v>
                </c:pt>
                <c:pt idx="834">
                  <c:v>44267</c:v>
                </c:pt>
                <c:pt idx="835">
                  <c:v>44270</c:v>
                </c:pt>
                <c:pt idx="836">
                  <c:v>44271</c:v>
                </c:pt>
                <c:pt idx="837">
                  <c:v>44272</c:v>
                </c:pt>
                <c:pt idx="838">
                  <c:v>44273</c:v>
                </c:pt>
                <c:pt idx="839">
                  <c:v>44274</c:v>
                </c:pt>
                <c:pt idx="840">
                  <c:v>44277</c:v>
                </c:pt>
                <c:pt idx="841">
                  <c:v>44278</c:v>
                </c:pt>
                <c:pt idx="842">
                  <c:v>44279</c:v>
                </c:pt>
                <c:pt idx="843">
                  <c:v>44280</c:v>
                </c:pt>
                <c:pt idx="844">
                  <c:v>44281</c:v>
                </c:pt>
                <c:pt idx="845">
                  <c:v>44284</c:v>
                </c:pt>
                <c:pt idx="846">
                  <c:v>44285</c:v>
                </c:pt>
                <c:pt idx="847">
                  <c:v>44286</c:v>
                </c:pt>
                <c:pt idx="848">
                  <c:v>44287</c:v>
                </c:pt>
                <c:pt idx="849">
                  <c:v>44288</c:v>
                </c:pt>
                <c:pt idx="850">
                  <c:v>44291</c:v>
                </c:pt>
                <c:pt idx="851">
                  <c:v>44292</c:v>
                </c:pt>
                <c:pt idx="852">
                  <c:v>44293</c:v>
                </c:pt>
                <c:pt idx="853">
                  <c:v>44294</c:v>
                </c:pt>
                <c:pt idx="854">
                  <c:v>44295</c:v>
                </c:pt>
                <c:pt idx="855">
                  <c:v>44298</c:v>
                </c:pt>
                <c:pt idx="856">
                  <c:v>44299</c:v>
                </c:pt>
                <c:pt idx="857">
                  <c:v>44300</c:v>
                </c:pt>
                <c:pt idx="858">
                  <c:v>44301</c:v>
                </c:pt>
                <c:pt idx="859">
                  <c:v>44302</c:v>
                </c:pt>
                <c:pt idx="860">
                  <c:v>44305</c:v>
                </c:pt>
                <c:pt idx="861">
                  <c:v>44306</c:v>
                </c:pt>
                <c:pt idx="862">
                  <c:v>44307</c:v>
                </c:pt>
                <c:pt idx="863">
                  <c:v>44308</c:v>
                </c:pt>
                <c:pt idx="864">
                  <c:v>44309</c:v>
                </c:pt>
                <c:pt idx="865">
                  <c:v>44312</c:v>
                </c:pt>
                <c:pt idx="866">
                  <c:v>44313</c:v>
                </c:pt>
                <c:pt idx="867">
                  <c:v>44314</c:v>
                </c:pt>
                <c:pt idx="868">
                  <c:v>44315</c:v>
                </c:pt>
                <c:pt idx="869">
                  <c:v>44316</c:v>
                </c:pt>
                <c:pt idx="870">
                  <c:v>44319</c:v>
                </c:pt>
                <c:pt idx="871">
                  <c:v>44320</c:v>
                </c:pt>
                <c:pt idx="872">
                  <c:v>44321</c:v>
                </c:pt>
                <c:pt idx="873">
                  <c:v>44322</c:v>
                </c:pt>
                <c:pt idx="874">
                  <c:v>44323</c:v>
                </c:pt>
                <c:pt idx="875">
                  <c:v>44326</c:v>
                </c:pt>
                <c:pt idx="876">
                  <c:v>44327</c:v>
                </c:pt>
                <c:pt idx="877">
                  <c:v>44328</c:v>
                </c:pt>
                <c:pt idx="878">
                  <c:v>44329</c:v>
                </c:pt>
                <c:pt idx="879">
                  <c:v>44330</c:v>
                </c:pt>
                <c:pt idx="880">
                  <c:v>44333</c:v>
                </c:pt>
                <c:pt idx="881">
                  <c:v>44334</c:v>
                </c:pt>
                <c:pt idx="882">
                  <c:v>44335</c:v>
                </c:pt>
                <c:pt idx="883">
                  <c:v>44336</c:v>
                </c:pt>
                <c:pt idx="884">
                  <c:v>44337</c:v>
                </c:pt>
                <c:pt idx="885">
                  <c:v>44340</c:v>
                </c:pt>
                <c:pt idx="886">
                  <c:v>44341</c:v>
                </c:pt>
                <c:pt idx="887">
                  <c:v>44342</c:v>
                </c:pt>
                <c:pt idx="888">
                  <c:v>44343</c:v>
                </c:pt>
                <c:pt idx="889">
                  <c:v>44344</c:v>
                </c:pt>
                <c:pt idx="890">
                  <c:v>44347</c:v>
                </c:pt>
                <c:pt idx="891">
                  <c:v>44348</c:v>
                </c:pt>
                <c:pt idx="892">
                  <c:v>44349</c:v>
                </c:pt>
                <c:pt idx="893">
                  <c:v>44350</c:v>
                </c:pt>
                <c:pt idx="894">
                  <c:v>44351</c:v>
                </c:pt>
                <c:pt idx="895">
                  <c:v>44354</c:v>
                </c:pt>
                <c:pt idx="896">
                  <c:v>44355</c:v>
                </c:pt>
                <c:pt idx="897">
                  <c:v>44356</c:v>
                </c:pt>
                <c:pt idx="898">
                  <c:v>44357</c:v>
                </c:pt>
                <c:pt idx="899">
                  <c:v>44358</c:v>
                </c:pt>
                <c:pt idx="900">
                  <c:v>44361</c:v>
                </c:pt>
                <c:pt idx="901">
                  <c:v>44362</c:v>
                </c:pt>
                <c:pt idx="902">
                  <c:v>44363</c:v>
                </c:pt>
                <c:pt idx="903">
                  <c:v>44364</c:v>
                </c:pt>
                <c:pt idx="904">
                  <c:v>44365</c:v>
                </c:pt>
                <c:pt idx="905">
                  <c:v>44368</c:v>
                </c:pt>
                <c:pt idx="906">
                  <c:v>44369</c:v>
                </c:pt>
                <c:pt idx="907">
                  <c:v>44370</c:v>
                </c:pt>
                <c:pt idx="908">
                  <c:v>44371</c:v>
                </c:pt>
                <c:pt idx="909">
                  <c:v>44372</c:v>
                </c:pt>
                <c:pt idx="910">
                  <c:v>44375</c:v>
                </c:pt>
                <c:pt idx="911">
                  <c:v>44376</c:v>
                </c:pt>
                <c:pt idx="912">
                  <c:v>44377</c:v>
                </c:pt>
                <c:pt idx="913">
                  <c:v>44378</c:v>
                </c:pt>
                <c:pt idx="914">
                  <c:v>44379</c:v>
                </c:pt>
                <c:pt idx="915">
                  <c:v>44382</c:v>
                </c:pt>
                <c:pt idx="916">
                  <c:v>44383</c:v>
                </c:pt>
                <c:pt idx="917">
                  <c:v>44384</c:v>
                </c:pt>
                <c:pt idx="918">
                  <c:v>44385</c:v>
                </c:pt>
                <c:pt idx="919">
                  <c:v>44386</c:v>
                </c:pt>
                <c:pt idx="920">
                  <c:v>44389</c:v>
                </c:pt>
                <c:pt idx="921">
                  <c:v>44390</c:v>
                </c:pt>
                <c:pt idx="922">
                  <c:v>44391</c:v>
                </c:pt>
                <c:pt idx="923">
                  <c:v>44392</c:v>
                </c:pt>
                <c:pt idx="924">
                  <c:v>44393</c:v>
                </c:pt>
                <c:pt idx="925">
                  <c:v>44396</c:v>
                </c:pt>
                <c:pt idx="926">
                  <c:v>44397</c:v>
                </c:pt>
                <c:pt idx="927">
                  <c:v>44398</c:v>
                </c:pt>
                <c:pt idx="928">
                  <c:v>44399</c:v>
                </c:pt>
                <c:pt idx="929">
                  <c:v>44400</c:v>
                </c:pt>
                <c:pt idx="930">
                  <c:v>44403</c:v>
                </c:pt>
                <c:pt idx="931">
                  <c:v>44404</c:v>
                </c:pt>
                <c:pt idx="932">
                  <c:v>44405</c:v>
                </c:pt>
                <c:pt idx="933">
                  <c:v>44406</c:v>
                </c:pt>
                <c:pt idx="934">
                  <c:v>44407</c:v>
                </c:pt>
                <c:pt idx="935">
                  <c:v>44410</c:v>
                </c:pt>
                <c:pt idx="936">
                  <c:v>44411</c:v>
                </c:pt>
                <c:pt idx="937">
                  <c:v>44412</c:v>
                </c:pt>
                <c:pt idx="938">
                  <c:v>44413</c:v>
                </c:pt>
                <c:pt idx="939">
                  <c:v>44414</c:v>
                </c:pt>
                <c:pt idx="940">
                  <c:v>44417</c:v>
                </c:pt>
                <c:pt idx="941">
                  <c:v>44418</c:v>
                </c:pt>
                <c:pt idx="942">
                  <c:v>44419</c:v>
                </c:pt>
                <c:pt idx="943">
                  <c:v>44420</c:v>
                </c:pt>
                <c:pt idx="944">
                  <c:v>44421</c:v>
                </c:pt>
                <c:pt idx="945">
                  <c:v>44424</c:v>
                </c:pt>
                <c:pt idx="946">
                  <c:v>44425</c:v>
                </c:pt>
                <c:pt idx="947">
                  <c:v>44426</c:v>
                </c:pt>
                <c:pt idx="948">
                  <c:v>44427</c:v>
                </c:pt>
                <c:pt idx="949">
                  <c:v>44428</c:v>
                </c:pt>
                <c:pt idx="950">
                  <c:v>44431</c:v>
                </c:pt>
                <c:pt idx="951">
                  <c:v>44432</c:v>
                </c:pt>
                <c:pt idx="952">
                  <c:v>44433</c:v>
                </c:pt>
                <c:pt idx="953">
                  <c:v>44434</c:v>
                </c:pt>
                <c:pt idx="954">
                  <c:v>44435</c:v>
                </c:pt>
                <c:pt idx="955">
                  <c:v>44438</c:v>
                </c:pt>
                <c:pt idx="956">
                  <c:v>44439</c:v>
                </c:pt>
                <c:pt idx="957">
                  <c:v>44440</c:v>
                </c:pt>
                <c:pt idx="958">
                  <c:v>44441</c:v>
                </c:pt>
                <c:pt idx="959">
                  <c:v>44442</c:v>
                </c:pt>
                <c:pt idx="960">
                  <c:v>44445</c:v>
                </c:pt>
                <c:pt idx="961">
                  <c:v>44446</c:v>
                </c:pt>
                <c:pt idx="962">
                  <c:v>44447</c:v>
                </c:pt>
                <c:pt idx="963">
                  <c:v>44448</c:v>
                </c:pt>
                <c:pt idx="964">
                  <c:v>44449</c:v>
                </c:pt>
                <c:pt idx="965">
                  <c:v>44452</c:v>
                </c:pt>
                <c:pt idx="966">
                  <c:v>44453</c:v>
                </c:pt>
                <c:pt idx="967">
                  <c:v>44454</c:v>
                </c:pt>
                <c:pt idx="968">
                  <c:v>44455</c:v>
                </c:pt>
                <c:pt idx="969">
                  <c:v>44456</c:v>
                </c:pt>
                <c:pt idx="970">
                  <c:v>44459</c:v>
                </c:pt>
                <c:pt idx="971">
                  <c:v>44460</c:v>
                </c:pt>
                <c:pt idx="972">
                  <c:v>44461</c:v>
                </c:pt>
                <c:pt idx="973">
                  <c:v>44462</c:v>
                </c:pt>
                <c:pt idx="974">
                  <c:v>44463</c:v>
                </c:pt>
                <c:pt idx="975">
                  <c:v>44466</c:v>
                </c:pt>
                <c:pt idx="976">
                  <c:v>44467</c:v>
                </c:pt>
                <c:pt idx="977">
                  <c:v>44468</c:v>
                </c:pt>
                <c:pt idx="978">
                  <c:v>44469</c:v>
                </c:pt>
                <c:pt idx="979">
                  <c:v>44470</c:v>
                </c:pt>
                <c:pt idx="980">
                  <c:v>44473</c:v>
                </c:pt>
                <c:pt idx="981">
                  <c:v>44474</c:v>
                </c:pt>
                <c:pt idx="982">
                  <c:v>44475</c:v>
                </c:pt>
                <c:pt idx="983">
                  <c:v>44476</c:v>
                </c:pt>
                <c:pt idx="984">
                  <c:v>44477</c:v>
                </c:pt>
                <c:pt idx="985">
                  <c:v>44480</c:v>
                </c:pt>
                <c:pt idx="986">
                  <c:v>44481</c:v>
                </c:pt>
                <c:pt idx="987">
                  <c:v>44482</c:v>
                </c:pt>
                <c:pt idx="988">
                  <c:v>44483</c:v>
                </c:pt>
                <c:pt idx="989">
                  <c:v>44484</c:v>
                </c:pt>
                <c:pt idx="990">
                  <c:v>44487</c:v>
                </c:pt>
                <c:pt idx="991">
                  <c:v>44488</c:v>
                </c:pt>
                <c:pt idx="992">
                  <c:v>44489</c:v>
                </c:pt>
                <c:pt idx="993">
                  <c:v>44490</c:v>
                </c:pt>
                <c:pt idx="994">
                  <c:v>44491</c:v>
                </c:pt>
                <c:pt idx="995">
                  <c:v>44494</c:v>
                </c:pt>
                <c:pt idx="996">
                  <c:v>44495</c:v>
                </c:pt>
                <c:pt idx="997">
                  <c:v>44496</c:v>
                </c:pt>
                <c:pt idx="998">
                  <c:v>44497</c:v>
                </c:pt>
                <c:pt idx="999">
                  <c:v>44498</c:v>
                </c:pt>
                <c:pt idx="1000">
                  <c:v>44501</c:v>
                </c:pt>
                <c:pt idx="1001">
                  <c:v>44502</c:v>
                </c:pt>
                <c:pt idx="1002">
                  <c:v>44503</c:v>
                </c:pt>
                <c:pt idx="1003">
                  <c:v>44504</c:v>
                </c:pt>
                <c:pt idx="1004">
                  <c:v>44505</c:v>
                </c:pt>
                <c:pt idx="1005">
                  <c:v>44508</c:v>
                </c:pt>
                <c:pt idx="1006">
                  <c:v>44509</c:v>
                </c:pt>
                <c:pt idx="1007">
                  <c:v>44510</c:v>
                </c:pt>
                <c:pt idx="1008">
                  <c:v>44511</c:v>
                </c:pt>
                <c:pt idx="1009">
                  <c:v>44512</c:v>
                </c:pt>
                <c:pt idx="1010">
                  <c:v>44515</c:v>
                </c:pt>
                <c:pt idx="1011">
                  <c:v>44516</c:v>
                </c:pt>
                <c:pt idx="1012">
                  <c:v>44517</c:v>
                </c:pt>
                <c:pt idx="1013">
                  <c:v>44518</c:v>
                </c:pt>
                <c:pt idx="1014">
                  <c:v>44519</c:v>
                </c:pt>
                <c:pt idx="1015">
                  <c:v>44522</c:v>
                </c:pt>
                <c:pt idx="1016">
                  <c:v>44523</c:v>
                </c:pt>
                <c:pt idx="1017">
                  <c:v>44524</c:v>
                </c:pt>
                <c:pt idx="1018">
                  <c:v>44525</c:v>
                </c:pt>
                <c:pt idx="1019">
                  <c:v>44526</c:v>
                </c:pt>
                <c:pt idx="1020">
                  <c:v>44529</c:v>
                </c:pt>
                <c:pt idx="1021">
                  <c:v>44530</c:v>
                </c:pt>
                <c:pt idx="1022">
                  <c:v>44531</c:v>
                </c:pt>
                <c:pt idx="1023">
                  <c:v>44532</c:v>
                </c:pt>
                <c:pt idx="1024">
                  <c:v>44533</c:v>
                </c:pt>
                <c:pt idx="1025">
                  <c:v>44536</c:v>
                </c:pt>
                <c:pt idx="1026">
                  <c:v>44537</c:v>
                </c:pt>
                <c:pt idx="1027">
                  <c:v>44538</c:v>
                </c:pt>
                <c:pt idx="1028">
                  <c:v>44539</c:v>
                </c:pt>
                <c:pt idx="1029">
                  <c:v>44540</c:v>
                </c:pt>
                <c:pt idx="1030">
                  <c:v>44543</c:v>
                </c:pt>
                <c:pt idx="1031">
                  <c:v>44544</c:v>
                </c:pt>
                <c:pt idx="1032">
                  <c:v>44545</c:v>
                </c:pt>
                <c:pt idx="1033">
                  <c:v>44546</c:v>
                </c:pt>
                <c:pt idx="1034">
                  <c:v>44547</c:v>
                </c:pt>
                <c:pt idx="1035">
                  <c:v>44550</c:v>
                </c:pt>
                <c:pt idx="1036">
                  <c:v>44551</c:v>
                </c:pt>
                <c:pt idx="1037">
                  <c:v>44552</c:v>
                </c:pt>
                <c:pt idx="1038">
                  <c:v>44553</c:v>
                </c:pt>
                <c:pt idx="1039">
                  <c:v>44554</c:v>
                </c:pt>
                <c:pt idx="1040">
                  <c:v>44557</c:v>
                </c:pt>
                <c:pt idx="1041">
                  <c:v>44558</c:v>
                </c:pt>
                <c:pt idx="1042">
                  <c:v>44559</c:v>
                </c:pt>
                <c:pt idx="1043">
                  <c:v>44560</c:v>
                </c:pt>
                <c:pt idx="1044">
                  <c:v>44561</c:v>
                </c:pt>
                <c:pt idx="1045">
                  <c:v>44564</c:v>
                </c:pt>
                <c:pt idx="1046">
                  <c:v>44565</c:v>
                </c:pt>
                <c:pt idx="1047">
                  <c:v>44566</c:v>
                </c:pt>
                <c:pt idx="1048">
                  <c:v>44567</c:v>
                </c:pt>
                <c:pt idx="1049">
                  <c:v>44568</c:v>
                </c:pt>
                <c:pt idx="1050">
                  <c:v>44571</c:v>
                </c:pt>
                <c:pt idx="1051">
                  <c:v>44572</c:v>
                </c:pt>
                <c:pt idx="1052">
                  <c:v>44573</c:v>
                </c:pt>
                <c:pt idx="1053">
                  <c:v>44574</c:v>
                </c:pt>
                <c:pt idx="1054">
                  <c:v>44575</c:v>
                </c:pt>
                <c:pt idx="1055">
                  <c:v>44578</c:v>
                </c:pt>
                <c:pt idx="1056">
                  <c:v>44579</c:v>
                </c:pt>
                <c:pt idx="1057">
                  <c:v>44580</c:v>
                </c:pt>
                <c:pt idx="1058">
                  <c:v>44581</c:v>
                </c:pt>
                <c:pt idx="1059">
                  <c:v>44582</c:v>
                </c:pt>
                <c:pt idx="1060">
                  <c:v>44585</c:v>
                </c:pt>
                <c:pt idx="1061">
                  <c:v>44586</c:v>
                </c:pt>
                <c:pt idx="1062">
                  <c:v>44587</c:v>
                </c:pt>
                <c:pt idx="1063">
                  <c:v>44588</c:v>
                </c:pt>
                <c:pt idx="1064">
                  <c:v>44589</c:v>
                </c:pt>
                <c:pt idx="1065">
                  <c:v>44592</c:v>
                </c:pt>
                <c:pt idx="1066">
                  <c:v>44593</c:v>
                </c:pt>
                <c:pt idx="1067">
                  <c:v>44594</c:v>
                </c:pt>
                <c:pt idx="1068">
                  <c:v>44595</c:v>
                </c:pt>
                <c:pt idx="1069">
                  <c:v>44596</c:v>
                </c:pt>
                <c:pt idx="1070">
                  <c:v>44599</c:v>
                </c:pt>
                <c:pt idx="1071">
                  <c:v>44600</c:v>
                </c:pt>
                <c:pt idx="1072">
                  <c:v>44601</c:v>
                </c:pt>
                <c:pt idx="1073">
                  <c:v>44602</c:v>
                </c:pt>
                <c:pt idx="1074">
                  <c:v>44603</c:v>
                </c:pt>
                <c:pt idx="1075">
                  <c:v>44606</c:v>
                </c:pt>
                <c:pt idx="1076">
                  <c:v>44607</c:v>
                </c:pt>
                <c:pt idx="1077">
                  <c:v>44608</c:v>
                </c:pt>
                <c:pt idx="1078">
                  <c:v>44609</c:v>
                </c:pt>
                <c:pt idx="1079">
                  <c:v>44610</c:v>
                </c:pt>
                <c:pt idx="1080">
                  <c:v>44613</c:v>
                </c:pt>
                <c:pt idx="1081">
                  <c:v>44614</c:v>
                </c:pt>
                <c:pt idx="1082">
                  <c:v>44615</c:v>
                </c:pt>
                <c:pt idx="1083">
                  <c:v>44616</c:v>
                </c:pt>
                <c:pt idx="1084">
                  <c:v>44617</c:v>
                </c:pt>
                <c:pt idx="1085">
                  <c:v>44620</c:v>
                </c:pt>
                <c:pt idx="1086">
                  <c:v>44621</c:v>
                </c:pt>
                <c:pt idx="1087">
                  <c:v>44622</c:v>
                </c:pt>
                <c:pt idx="1088">
                  <c:v>44623</c:v>
                </c:pt>
                <c:pt idx="1089">
                  <c:v>44624</c:v>
                </c:pt>
                <c:pt idx="1090">
                  <c:v>44627</c:v>
                </c:pt>
                <c:pt idx="1091">
                  <c:v>44628</c:v>
                </c:pt>
                <c:pt idx="1092">
                  <c:v>44629</c:v>
                </c:pt>
                <c:pt idx="1093">
                  <c:v>44630</c:v>
                </c:pt>
                <c:pt idx="1094">
                  <c:v>44631</c:v>
                </c:pt>
                <c:pt idx="1095">
                  <c:v>44634</c:v>
                </c:pt>
                <c:pt idx="1096">
                  <c:v>44635</c:v>
                </c:pt>
                <c:pt idx="1097">
                  <c:v>44636</c:v>
                </c:pt>
                <c:pt idx="1098">
                  <c:v>44637</c:v>
                </c:pt>
                <c:pt idx="1099">
                  <c:v>44638</c:v>
                </c:pt>
                <c:pt idx="1100">
                  <c:v>44641</c:v>
                </c:pt>
                <c:pt idx="1101">
                  <c:v>44642</c:v>
                </c:pt>
                <c:pt idx="1102">
                  <c:v>44643</c:v>
                </c:pt>
                <c:pt idx="1103">
                  <c:v>44644</c:v>
                </c:pt>
                <c:pt idx="1104">
                  <c:v>44645</c:v>
                </c:pt>
                <c:pt idx="1105">
                  <c:v>44648</c:v>
                </c:pt>
                <c:pt idx="1106">
                  <c:v>44649</c:v>
                </c:pt>
                <c:pt idx="1107">
                  <c:v>44650</c:v>
                </c:pt>
                <c:pt idx="1108">
                  <c:v>44651</c:v>
                </c:pt>
                <c:pt idx="1109">
                  <c:v>44652</c:v>
                </c:pt>
                <c:pt idx="1110">
                  <c:v>44655</c:v>
                </c:pt>
                <c:pt idx="1111">
                  <c:v>44656</c:v>
                </c:pt>
                <c:pt idx="1112">
                  <c:v>44657</c:v>
                </c:pt>
                <c:pt idx="1113">
                  <c:v>44658</c:v>
                </c:pt>
                <c:pt idx="1114">
                  <c:v>44659</c:v>
                </c:pt>
                <c:pt idx="1115">
                  <c:v>44662</c:v>
                </c:pt>
                <c:pt idx="1116">
                  <c:v>44663</c:v>
                </c:pt>
                <c:pt idx="1117">
                  <c:v>44664</c:v>
                </c:pt>
                <c:pt idx="1118">
                  <c:v>44665</c:v>
                </c:pt>
                <c:pt idx="1119">
                  <c:v>44666</c:v>
                </c:pt>
                <c:pt idx="1120">
                  <c:v>44669</c:v>
                </c:pt>
                <c:pt idx="1121">
                  <c:v>44670</c:v>
                </c:pt>
                <c:pt idx="1122">
                  <c:v>44671</c:v>
                </c:pt>
                <c:pt idx="1123">
                  <c:v>44672</c:v>
                </c:pt>
                <c:pt idx="1124">
                  <c:v>44673</c:v>
                </c:pt>
                <c:pt idx="1125">
                  <c:v>44676</c:v>
                </c:pt>
                <c:pt idx="1126">
                  <c:v>44677</c:v>
                </c:pt>
                <c:pt idx="1127">
                  <c:v>44678</c:v>
                </c:pt>
                <c:pt idx="1128">
                  <c:v>44679</c:v>
                </c:pt>
                <c:pt idx="1129">
                  <c:v>44680</c:v>
                </c:pt>
              </c:numCache>
            </c:numRef>
          </c:cat>
          <c:val>
            <c:numRef>
              <c:f>EIAEBRT_BFO1MEU!$B$2:$B$1131</c:f>
              <c:numCache>
                <c:formatCode>General</c:formatCode>
                <c:ptCount val="1130"/>
                <c:pt idx="1">
                  <c:v>-2.2251644029908698E-3</c:v>
                </c:pt>
                <c:pt idx="2">
                  <c:v>-7.7768837676130999E-3</c:v>
                </c:pt>
                <c:pt idx="3">
                  <c:v>-3.5889501112486401E-3</c:v>
                </c:pt>
                <c:pt idx="4">
                  <c:v>-9.2872699855292597E-3</c:v>
                </c:pt>
                <c:pt idx="5">
                  <c:v>-9.1696346398920606E-3</c:v>
                </c:pt>
                <c:pt idx="6">
                  <c:v>-7.3231300891102502E-3</c:v>
                </c:pt>
                <c:pt idx="7">
                  <c:v>-6.0236006815772803E-3</c:v>
                </c:pt>
                <c:pt idx="8">
                  <c:v>-5.15997294285221E-3</c:v>
                </c:pt>
                <c:pt idx="9">
                  <c:v>-3.9991461964266799E-3</c:v>
                </c:pt>
                <c:pt idx="10">
                  <c:v>1.01685243801733E-3</c:v>
                </c:pt>
                <c:pt idx="11">
                  <c:v>1.5521362889570501E-3</c:v>
                </c:pt>
                <c:pt idx="12">
                  <c:v>-1.1933082888975E-3</c:v>
                </c:pt>
                <c:pt idx="13">
                  <c:v>1.8113356458780399E-3</c:v>
                </c:pt>
                <c:pt idx="14">
                  <c:v>2.4064467826427102E-3</c:v>
                </c:pt>
                <c:pt idx="15">
                  <c:v>2.4144391015862702E-3</c:v>
                </c:pt>
                <c:pt idx="16">
                  <c:v>7.2190268724687796E-4</c:v>
                </c:pt>
                <c:pt idx="17">
                  <c:v>-5.8680037031499897E-3</c:v>
                </c:pt>
                <c:pt idx="18">
                  <c:v>3.8268248272556602E-3</c:v>
                </c:pt>
                <c:pt idx="19">
                  <c:v>1.25329655918628E-2</c:v>
                </c:pt>
                <c:pt idx="20">
                  <c:v>1.34610099958804E-2</c:v>
                </c:pt>
                <c:pt idx="21">
                  <c:v>1.34610099958804E-2</c:v>
                </c:pt>
                <c:pt idx="22">
                  <c:v>1.9324272148886001E-2</c:v>
                </c:pt>
                <c:pt idx="23">
                  <c:v>1.3891006181260299E-2</c:v>
                </c:pt>
                <c:pt idx="24">
                  <c:v>1.30010421355857E-2</c:v>
                </c:pt>
                <c:pt idx="25">
                  <c:v>1.7870236111801899E-2</c:v>
                </c:pt>
                <c:pt idx="26">
                  <c:v>1.6864393710892399E-2</c:v>
                </c:pt>
                <c:pt idx="27">
                  <c:v>2.00629004564713E-2</c:v>
                </c:pt>
                <c:pt idx="28">
                  <c:v>1.75687341962062E-2</c:v>
                </c:pt>
                <c:pt idx="29">
                  <c:v>7.4019785244544296E-3</c:v>
                </c:pt>
                <c:pt idx="30">
                  <c:v>1.7050761654724099E-2</c:v>
                </c:pt>
                <c:pt idx="31">
                  <c:v>8.8055177919571393E-3</c:v>
                </c:pt>
                <c:pt idx="32">
                  <c:v>9.7440867381635501E-3</c:v>
                </c:pt>
                <c:pt idx="33">
                  <c:v>1.63746112735676E-2</c:v>
                </c:pt>
                <c:pt idx="34">
                  <c:v>1.52612987984769E-2</c:v>
                </c:pt>
                <c:pt idx="35">
                  <c:v>1.9695540402585698E-2</c:v>
                </c:pt>
                <c:pt idx="36">
                  <c:v>1.8487982929353101E-2</c:v>
                </c:pt>
                <c:pt idx="37">
                  <c:v>2.3924874593776901E-2</c:v>
                </c:pt>
                <c:pt idx="38">
                  <c:v>2.93344130538657E-2</c:v>
                </c:pt>
                <c:pt idx="39">
                  <c:v>2.51243151834811E-2</c:v>
                </c:pt>
                <c:pt idx="40">
                  <c:v>2.1154018707080099E-2</c:v>
                </c:pt>
                <c:pt idx="41">
                  <c:v>2.59634049063809E-2</c:v>
                </c:pt>
                <c:pt idx="42">
                  <c:v>2.7215932648103298E-2</c:v>
                </c:pt>
                <c:pt idx="43">
                  <c:v>2.8747542027144999E-2</c:v>
                </c:pt>
                <c:pt idx="44">
                  <c:v>2.8882816673050302E-2</c:v>
                </c:pt>
                <c:pt idx="45">
                  <c:v>2.90280080164841E-2</c:v>
                </c:pt>
                <c:pt idx="46">
                  <c:v>3.5357040398519599E-2</c:v>
                </c:pt>
                <c:pt idx="47">
                  <c:v>3.7088725581074698E-2</c:v>
                </c:pt>
                <c:pt idx="48">
                  <c:v>3.8288766120522899E-2</c:v>
                </c:pt>
                <c:pt idx="49">
                  <c:v>3.5955215476720002E-2</c:v>
                </c:pt>
                <c:pt idx="50">
                  <c:v>3.6173492319898901E-2</c:v>
                </c:pt>
                <c:pt idx="51">
                  <c:v>2.41605181499971E-2</c:v>
                </c:pt>
                <c:pt idx="52">
                  <c:v>1.9475332539545899E-2</c:v>
                </c:pt>
                <c:pt idx="53">
                  <c:v>2.1913135834790501E-2</c:v>
                </c:pt>
                <c:pt idx="54">
                  <c:v>2.0494474632706001E-2</c:v>
                </c:pt>
                <c:pt idx="55">
                  <c:v>2.52459107954713E-2</c:v>
                </c:pt>
                <c:pt idx="56">
                  <c:v>3.04961672034742E-2</c:v>
                </c:pt>
                <c:pt idx="57">
                  <c:v>4.3857179477262302E-2</c:v>
                </c:pt>
                <c:pt idx="58">
                  <c:v>3.2089189372313399E-2</c:v>
                </c:pt>
                <c:pt idx="59">
                  <c:v>3.4368145407395898E-2</c:v>
                </c:pt>
                <c:pt idx="60">
                  <c:v>3.0194011000389601E-2</c:v>
                </c:pt>
                <c:pt idx="61">
                  <c:v>2.6149344488534901E-2</c:v>
                </c:pt>
                <c:pt idx="62">
                  <c:v>3.7651475652360399E-2</c:v>
                </c:pt>
                <c:pt idx="63">
                  <c:v>3.7651475652360399E-2</c:v>
                </c:pt>
                <c:pt idx="64">
                  <c:v>3.7651475652360399E-2</c:v>
                </c:pt>
                <c:pt idx="65">
                  <c:v>6.2976415594948001E-2</c:v>
                </c:pt>
                <c:pt idx="66">
                  <c:v>2.4609676189419699E-2</c:v>
                </c:pt>
                <c:pt idx="67">
                  <c:v>2.3619058466623499E-2</c:v>
                </c:pt>
                <c:pt idx="68">
                  <c:v>3.3434858616411101E-2</c:v>
                </c:pt>
                <c:pt idx="69">
                  <c:v>4.30511580793086E-2</c:v>
                </c:pt>
                <c:pt idx="70">
                  <c:v>4.7071592692246998E-2</c:v>
                </c:pt>
                <c:pt idx="71">
                  <c:v>3.8264821852498798E-2</c:v>
                </c:pt>
                <c:pt idx="72">
                  <c:v>4.2739265287356699E-2</c:v>
                </c:pt>
                <c:pt idx="73">
                  <c:v>3.2107772159282101E-2</c:v>
                </c:pt>
                <c:pt idx="74">
                  <c:v>3.1649714954834901E-2</c:v>
                </c:pt>
                <c:pt idx="75">
                  <c:v>3.8407342562729999E-2</c:v>
                </c:pt>
                <c:pt idx="76">
                  <c:v>3.0833867919141399E-2</c:v>
                </c:pt>
                <c:pt idx="77">
                  <c:v>3.4540025875357497E-2</c:v>
                </c:pt>
                <c:pt idx="78">
                  <c:v>2.32413202372969E-2</c:v>
                </c:pt>
                <c:pt idx="79">
                  <c:v>3.1366939329072599E-2</c:v>
                </c:pt>
                <c:pt idx="80">
                  <c:v>2.5446607568509898E-2</c:v>
                </c:pt>
                <c:pt idx="81">
                  <c:v>3.68532513346191E-2</c:v>
                </c:pt>
                <c:pt idx="82">
                  <c:v>2.54103901358575E-2</c:v>
                </c:pt>
                <c:pt idx="83">
                  <c:v>2.64502610698003E-2</c:v>
                </c:pt>
                <c:pt idx="84">
                  <c:v>2.3252992690783299E-2</c:v>
                </c:pt>
                <c:pt idx="85">
                  <c:v>2.1449376910315399E-2</c:v>
                </c:pt>
                <c:pt idx="86">
                  <c:v>3.2932062008734803E-2</c:v>
                </c:pt>
                <c:pt idx="87">
                  <c:v>3.3821567391910799E-2</c:v>
                </c:pt>
                <c:pt idx="88">
                  <c:v>3.04251708111049E-2</c:v>
                </c:pt>
                <c:pt idx="89">
                  <c:v>3.04251708111049E-2</c:v>
                </c:pt>
                <c:pt idx="90">
                  <c:v>3.4767162252610097E-2</c:v>
                </c:pt>
                <c:pt idx="91">
                  <c:v>2.7594759089996899E-2</c:v>
                </c:pt>
                <c:pt idx="92">
                  <c:v>2.7487923031044501E-2</c:v>
                </c:pt>
                <c:pt idx="93">
                  <c:v>3.3152496894035301E-2</c:v>
                </c:pt>
                <c:pt idx="94">
                  <c:v>2.84533564082643E-2</c:v>
                </c:pt>
                <c:pt idx="95">
                  <c:v>2.9347958909686198E-2</c:v>
                </c:pt>
                <c:pt idx="96">
                  <c:v>3.2153885707584602E-2</c:v>
                </c:pt>
                <c:pt idx="97">
                  <c:v>3.3436911540811902E-2</c:v>
                </c:pt>
                <c:pt idx="98">
                  <c:v>4.0197074583500303E-2</c:v>
                </c:pt>
                <c:pt idx="99">
                  <c:v>3.7718724862588801E-2</c:v>
                </c:pt>
                <c:pt idx="100">
                  <c:v>2.7659695053627701E-2</c:v>
                </c:pt>
                <c:pt idx="101">
                  <c:v>3.4106050201576699E-2</c:v>
                </c:pt>
                <c:pt idx="102">
                  <c:v>3.2128442691419498E-2</c:v>
                </c:pt>
                <c:pt idx="103">
                  <c:v>3.0548980064160802E-2</c:v>
                </c:pt>
                <c:pt idx="104">
                  <c:v>3.0548980064160802E-2</c:v>
                </c:pt>
                <c:pt idx="105">
                  <c:v>4.3539725466774599E-2</c:v>
                </c:pt>
                <c:pt idx="106">
                  <c:v>4.7527592622129099E-2</c:v>
                </c:pt>
                <c:pt idx="107">
                  <c:v>4.6761845927602699E-2</c:v>
                </c:pt>
                <c:pt idx="108">
                  <c:v>5.8731419047132798E-2</c:v>
                </c:pt>
                <c:pt idx="109">
                  <c:v>6.0331422853798403E-2</c:v>
                </c:pt>
                <c:pt idx="110">
                  <c:v>6.3059026242469202E-2</c:v>
                </c:pt>
                <c:pt idx="111">
                  <c:v>6.2933219756295206E-2</c:v>
                </c:pt>
                <c:pt idx="112">
                  <c:v>6.54749696714753E-2</c:v>
                </c:pt>
                <c:pt idx="113">
                  <c:v>6.8135167547150502E-2</c:v>
                </c:pt>
                <c:pt idx="114">
                  <c:v>6.2028914453925402E-2</c:v>
                </c:pt>
                <c:pt idx="115">
                  <c:v>6.72098573925652E-2</c:v>
                </c:pt>
                <c:pt idx="116">
                  <c:v>7.1324849307857305E-2</c:v>
                </c:pt>
                <c:pt idx="117">
                  <c:v>7.0905785930385504E-2</c:v>
                </c:pt>
                <c:pt idx="118">
                  <c:v>6.6208770083580198E-2</c:v>
                </c:pt>
                <c:pt idx="119">
                  <c:v>8.8657616622266094E-2</c:v>
                </c:pt>
                <c:pt idx="120">
                  <c:v>8.7498552978559199E-2</c:v>
                </c:pt>
                <c:pt idx="121">
                  <c:v>0.101789564416481</c:v>
                </c:pt>
                <c:pt idx="122">
                  <c:v>0.100557868425415</c:v>
                </c:pt>
                <c:pt idx="123">
                  <c:v>9.9430608952775598E-2</c:v>
                </c:pt>
                <c:pt idx="124">
                  <c:v>0.107189441179669</c:v>
                </c:pt>
                <c:pt idx="125">
                  <c:v>0.106056275374154</c:v>
                </c:pt>
                <c:pt idx="126">
                  <c:v>0.106966442087866</c:v>
                </c:pt>
                <c:pt idx="127">
                  <c:v>0.11165580494057099</c:v>
                </c:pt>
                <c:pt idx="128">
                  <c:v>0.106262453069619</c:v>
                </c:pt>
                <c:pt idx="129">
                  <c:v>0.114140718050006</c:v>
                </c:pt>
                <c:pt idx="130">
                  <c:v>0.113120313187326</c:v>
                </c:pt>
                <c:pt idx="131">
                  <c:v>0.112059089136461</c:v>
                </c:pt>
                <c:pt idx="132">
                  <c:v>0.11134201818393499</c:v>
                </c:pt>
                <c:pt idx="133">
                  <c:v>0.124758364834406</c:v>
                </c:pt>
                <c:pt idx="134">
                  <c:v>0.108678553645223</c:v>
                </c:pt>
                <c:pt idx="135">
                  <c:v>0.109043732116455</c:v>
                </c:pt>
                <c:pt idx="136">
                  <c:v>0.114909198320942</c:v>
                </c:pt>
                <c:pt idx="137">
                  <c:v>0.118832042710732</c:v>
                </c:pt>
                <c:pt idx="138">
                  <c:v>0.119885902317004</c:v>
                </c:pt>
                <c:pt idx="139">
                  <c:v>0.113290400741322</c:v>
                </c:pt>
                <c:pt idx="140">
                  <c:v>0.11693078812994501</c:v>
                </c:pt>
                <c:pt idx="141">
                  <c:v>0.113758953223073</c:v>
                </c:pt>
                <c:pt idx="142">
                  <c:v>0.11771021151802601</c:v>
                </c:pt>
                <c:pt idx="143">
                  <c:v>0.12200807010637101</c:v>
                </c:pt>
                <c:pt idx="144">
                  <c:v>0.12981573514901701</c:v>
                </c:pt>
                <c:pt idx="145">
                  <c:v>0.13139708560353999</c:v>
                </c:pt>
                <c:pt idx="146">
                  <c:v>0.13023176138151499</c:v>
                </c:pt>
                <c:pt idx="147">
                  <c:v>0.12621017951663299</c:v>
                </c:pt>
                <c:pt idx="148">
                  <c:v>0.124587728166056</c:v>
                </c:pt>
                <c:pt idx="149">
                  <c:v>0.12501637360449699</c:v>
                </c:pt>
                <c:pt idx="150">
                  <c:v>0.12904784902752001</c:v>
                </c:pt>
                <c:pt idx="151">
                  <c:v>0.13202360490699599</c:v>
                </c:pt>
                <c:pt idx="152">
                  <c:v>0.130525644404243</c:v>
                </c:pt>
                <c:pt idx="153">
                  <c:v>0.13870842539994299</c:v>
                </c:pt>
                <c:pt idx="154">
                  <c:v>0.14685393213499101</c:v>
                </c:pt>
                <c:pt idx="155">
                  <c:v>0.140900446589935</c:v>
                </c:pt>
                <c:pt idx="156">
                  <c:v>0.14265401902177899</c:v>
                </c:pt>
                <c:pt idx="157">
                  <c:v>0.14202617599769701</c:v>
                </c:pt>
                <c:pt idx="158">
                  <c:v>0.14097125869124899</c:v>
                </c:pt>
                <c:pt idx="159">
                  <c:v>0.13911827785401201</c:v>
                </c:pt>
                <c:pt idx="160">
                  <c:v>0.14011326152598999</c:v>
                </c:pt>
                <c:pt idx="161">
                  <c:v>0.13428284797325599</c:v>
                </c:pt>
                <c:pt idx="162">
                  <c:v>0.13556281025286801</c:v>
                </c:pt>
                <c:pt idx="163">
                  <c:v>0.14069710997177001</c:v>
                </c:pt>
                <c:pt idx="164">
                  <c:v>0.151488554518317</c:v>
                </c:pt>
                <c:pt idx="165">
                  <c:v>0.15416202879896801</c:v>
                </c:pt>
                <c:pt idx="166">
                  <c:v>0.15048534408732001</c:v>
                </c:pt>
                <c:pt idx="167">
                  <c:v>0.155770275079196</c:v>
                </c:pt>
                <c:pt idx="168">
                  <c:v>0.14696299738559301</c:v>
                </c:pt>
                <c:pt idx="169">
                  <c:v>0.14696299738559301</c:v>
                </c:pt>
                <c:pt idx="170">
                  <c:v>0.162343207282967</c:v>
                </c:pt>
                <c:pt idx="171">
                  <c:v>0.16445096647148</c:v>
                </c:pt>
                <c:pt idx="172">
                  <c:v>0.16214445908557401</c:v>
                </c:pt>
                <c:pt idx="173">
                  <c:v>0.165451637145759</c:v>
                </c:pt>
                <c:pt idx="174">
                  <c:v>0.16235014316243301</c:v>
                </c:pt>
                <c:pt idx="175">
                  <c:v>0.16678659678942501</c:v>
                </c:pt>
                <c:pt idx="176">
                  <c:v>0.166464677381471</c:v>
                </c:pt>
                <c:pt idx="177">
                  <c:v>0.168353274170432</c:v>
                </c:pt>
                <c:pt idx="178">
                  <c:v>0.16993910739363899</c:v>
                </c:pt>
                <c:pt idx="179">
                  <c:v>0.16545349048799399</c:v>
                </c:pt>
                <c:pt idx="180">
                  <c:v>0.161136050197971</c:v>
                </c:pt>
                <c:pt idx="181">
                  <c:v>0.15200206822367901</c:v>
                </c:pt>
                <c:pt idx="182">
                  <c:v>0.16258500357188899</c:v>
                </c:pt>
                <c:pt idx="183">
                  <c:v>0.15918292838345199</c:v>
                </c:pt>
                <c:pt idx="184">
                  <c:v>0.157133063607798</c:v>
                </c:pt>
                <c:pt idx="185">
                  <c:v>0.15081542000289899</c:v>
                </c:pt>
                <c:pt idx="186">
                  <c:v>0.15234705967321599</c:v>
                </c:pt>
                <c:pt idx="187">
                  <c:v>0.15049727949039099</c:v>
                </c:pt>
                <c:pt idx="188">
                  <c:v>0.15352985171546901</c:v>
                </c:pt>
                <c:pt idx="189">
                  <c:v>0.15139997646012299</c:v>
                </c:pt>
                <c:pt idx="190">
                  <c:v>0.15140902366766501</c:v>
                </c:pt>
                <c:pt idx="191">
                  <c:v>0.14780140314939999</c:v>
                </c:pt>
                <c:pt idx="192">
                  <c:v>0.15172061513509599</c:v>
                </c:pt>
                <c:pt idx="193">
                  <c:v>0.150639053380271</c:v>
                </c:pt>
                <c:pt idx="194">
                  <c:v>0.139526504996282</c:v>
                </c:pt>
                <c:pt idx="195">
                  <c:v>0.14415865650052401</c:v>
                </c:pt>
                <c:pt idx="196">
                  <c:v>0.143595620713831</c:v>
                </c:pt>
                <c:pt idx="197">
                  <c:v>0.14350336145347101</c:v>
                </c:pt>
                <c:pt idx="198">
                  <c:v>0.14541780298535401</c:v>
                </c:pt>
                <c:pt idx="199">
                  <c:v>0.142918054168714</c:v>
                </c:pt>
                <c:pt idx="200">
                  <c:v>0.143389566695244</c:v>
                </c:pt>
                <c:pt idx="201">
                  <c:v>0.146350511903829</c:v>
                </c:pt>
                <c:pt idx="202">
                  <c:v>0.14729359628660099</c:v>
                </c:pt>
                <c:pt idx="203">
                  <c:v>0.15223856781612399</c:v>
                </c:pt>
                <c:pt idx="204">
                  <c:v>0.14998607391261701</c:v>
                </c:pt>
                <c:pt idx="205">
                  <c:v>0.153555360703443</c:v>
                </c:pt>
                <c:pt idx="206">
                  <c:v>0.15335354422806899</c:v>
                </c:pt>
                <c:pt idx="207">
                  <c:v>0.14517120593121699</c:v>
                </c:pt>
                <c:pt idx="208">
                  <c:v>0.14863152103503699</c:v>
                </c:pt>
                <c:pt idx="209">
                  <c:v>0.14537265094315799</c:v>
                </c:pt>
                <c:pt idx="210">
                  <c:v>0.140933010579608</c:v>
                </c:pt>
                <c:pt idx="211">
                  <c:v>0.15032287885155199</c:v>
                </c:pt>
                <c:pt idx="212">
                  <c:v>0.15166900304626499</c:v>
                </c:pt>
                <c:pt idx="213">
                  <c:v>0.151558446758776</c:v>
                </c:pt>
                <c:pt idx="214">
                  <c:v>0.152563343400029</c:v>
                </c:pt>
                <c:pt idx="215">
                  <c:v>0.16349581224345799</c:v>
                </c:pt>
                <c:pt idx="216">
                  <c:v>0.16897838109400901</c:v>
                </c:pt>
                <c:pt idx="217">
                  <c:v>0.18255639639583299</c:v>
                </c:pt>
                <c:pt idx="218">
                  <c:v>0.18364652571682999</c:v>
                </c:pt>
                <c:pt idx="219">
                  <c:v>0.196718574030292</c:v>
                </c:pt>
                <c:pt idx="220">
                  <c:v>0.19106968222583201</c:v>
                </c:pt>
                <c:pt idx="221">
                  <c:v>0.197444165438415</c:v>
                </c:pt>
                <c:pt idx="222">
                  <c:v>0.18779677104484199</c:v>
                </c:pt>
                <c:pt idx="223">
                  <c:v>0.201341881171446</c:v>
                </c:pt>
                <c:pt idx="224">
                  <c:v>0.20175907933200299</c:v>
                </c:pt>
                <c:pt idx="225">
                  <c:v>0.191165271458622</c:v>
                </c:pt>
                <c:pt idx="226">
                  <c:v>0.187220682815678</c:v>
                </c:pt>
                <c:pt idx="227">
                  <c:v>0.18985127947321701</c:v>
                </c:pt>
                <c:pt idx="228">
                  <c:v>0.184567303938828</c:v>
                </c:pt>
                <c:pt idx="229">
                  <c:v>0.180503202861691</c:v>
                </c:pt>
                <c:pt idx="230">
                  <c:v>0.175104499079766</c:v>
                </c:pt>
                <c:pt idx="231">
                  <c:v>0.18083636508511899</c:v>
                </c:pt>
                <c:pt idx="232">
                  <c:v>0.17926157751160901</c:v>
                </c:pt>
                <c:pt idx="233">
                  <c:v>0.18035980214640801</c:v>
                </c:pt>
                <c:pt idx="234">
                  <c:v>0.185379907487251</c:v>
                </c:pt>
                <c:pt idx="235">
                  <c:v>0.185913289461482</c:v>
                </c:pt>
                <c:pt idx="236">
                  <c:v>0.17494430992676299</c:v>
                </c:pt>
                <c:pt idx="237">
                  <c:v>0.18000622881176301</c:v>
                </c:pt>
                <c:pt idx="238">
                  <c:v>0.18379439740560899</c:v>
                </c:pt>
                <c:pt idx="239">
                  <c:v>0.18875925723754899</c:v>
                </c:pt>
                <c:pt idx="240">
                  <c:v>0.192815025522623</c:v>
                </c:pt>
                <c:pt idx="241">
                  <c:v>0.19018166828899999</c:v>
                </c:pt>
                <c:pt idx="242">
                  <c:v>0.18408197862911499</c:v>
                </c:pt>
                <c:pt idx="243">
                  <c:v>0.188090461005607</c:v>
                </c:pt>
                <c:pt idx="244">
                  <c:v>0.19428872430048599</c:v>
                </c:pt>
                <c:pt idx="245">
                  <c:v>0.185299070493044</c:v>
                </c:pt>
                <c:pt idx="246">
                  <c:v>0.184032755782636</c:v>
                </c:pt>
                <c:pt idx="247">
                  <c:v>0.17821654161641701</c:v>
                </c:pt>
                <c:pt idx="248">
                  <c:v>0.175361495548053</c:v>
                </c:pt>
                <c:pt idx="249">
                  <c:v>0.167709441251156</c:v>
                </c:pt>
                <c:pt idx="250">
                  <c:v>0.16554026758981</c:v>
                </c:pt>
                <c:pt idx="251">
                  <c:v>0.16484549928874601</c:v>
                </c:pt>
                <c:pt idx="252">
                  <c:v>0.15756405960598199</c:v>
                </c:pt>
                <c:pt idx="253">
                  <c:v>0.15294064347460601</c:v>
                </c:pt>
                <c:pt idx="254">
                  <c:v>0.15294064347460601</c:v>
                </c:pt>
                <c:pt idx="255">
                  <c:v>0.15294064347460601</c:v>
                </c:pt>
                <c:pt idx="256">
                  <c:v>0.15294064347460601</c:v>
                </c:pt>
                <c:pt idx="257">
                  <c:v>0.15294064347460601</c:v>
                </c:pt>
                <c:pt idx="258">
                  <c:v>0.15294064347460601</c:v>
                </c:pt>
                <c:pt idx="259">
                  <c:v>0.15294064347460601</c:v>
                </c:pt>
                <c:pt idx="260">
                  <c:v>0.15294064347460601</c:v>
                </c:pt>
                <c:pt idx="261">
                  <c:v>0.15294064347460601</c:v>
                </c:pt>
                <c:pt idx="262">
                  <c:v>0.15294064347460601</c:v>
                </c:pt>
                <c:pt idx="263">
                  <c:v>0.16454038644838101</c:v>
                </c:pt>
                <c:pt idx="264">
                  <c:v>0.165504967921591</c:v>
                </c:pt>
                <c:pt idx="265">
                  <c:v>0.16497917929511399</c:v>
                </c:pt>
                <c:pt idx="266">
                  <c:v>0.17309601496832899</c:v>
                </c:pt>
                <c:pt idx="267">
                  <c:v>0.17792555933656901</c:v>
                </c:pt>
                <c:pt idx="268">
                  <c:v>0.16854463671212</c:v>
                </c:pt>
                <c:pt idx="269">
                  <c:v>0.16771323159805901</c:v>
                </c:pt>
                <c:pt idx="270">
                  <c:v>0.16923930130811399</c:v>
                </c:pt>
                <c:pt idx="271">
                  <c:v>0.17384938479897599</c:v>
                </c:pt>
                <c:pt idx="272">
                  <c:v>0.176010137692</c:v>
                </c:pt>
                <c:pt idx="273">
                  <c:v>0.18629986890691</c:v>
                </c:pt>
                <c:pt idx="274">
                  <c:v>0.18507058428651901</c:v>
                </c:pt>
                <c:pt idx="275">
                  <c:v>0.18995089678874699</c:v>
                </c:pt>
                <c:pt idx="276">
                  <c:v>0.19286051692904399</c:v>
                </c:pt>
                <c:pt idx="277">
                  <c:v>0.19485607291020299</c:v>
                </c:pt>
                <c:pt idx="278">
                  <c:v>0.19484127933267201</c:v>
                </c:pt>
                <c:pt idx="279">
                  <c:v>0.19077101265589799</c:v>
                </c:pt>
                <c:pt idx="280">
                  <c:v>0.18783421744765</c:v>
                </c:pt>
                <c:pt idx="281">
                  <c:v>0.18881716619817601</c:v>
                </c:pt>
                <c:pt idx="282">
                  <c:v>0.19875736044008899</c:v>
                </c:pt>
                <c:pt idx="283">
                  <c:v>0.19090535339763501</c:v>
                </c:pt>
                <c:pt idx="284">
                  <c:v>0.18839357571130799</c:v>
                </c:pt>
                <c:pt idx="285">
                  <c:v>0.18270869321586899</c:v>
                </c:pt>
                <c:pt idx="286">
                  <c:v>0.183719529502919</c:v>
                </c:pt>
                <c:pt idx="287">
                  <c:v>0.183580823448874</c:v>
                </c:pt>
                <c:pt idx="288">
                  <c:v>0.182213727951094</c:v>
                </c:pt>
                <c:pt idx="289">
                  <c:v>0.18798901931384299</c:v>
                </c:pt>
                <c:pt idx="290">
                  <c:v>0.19018747527952601</c:v>
                </c:pt>
                <c:pt idx="291">
                  <c:v>0.18508595986854301</c:v>
                </c:pt>
                <c:pt idx="292">
                  <c:v>0.19105605974037199</c:v>
                </c:pt>
                <c:pt idx="293">
                  <c:v>0.19143808233567799</c:v>
                </c:pt>
                <c:pt idx="294">
                  <c:v>0.19445590654160699</c:v>
                </c:pt>
                <c:pt idx="295">
                  <c:v>0.19205462249888999</c:v>
                </c:pt>
                <c:pt idx="296">
                  <c:v>0.19027944559677701</c:v>
                </c:pt>
                <c:pt idx="297">
                  <c:v>0.19040469987522499</c:v>
                </c:pt>
                <c:pt idx="298">
                  <c:v>0.191760267360431</c:v>
                </c:pt>
                <c:pt idx="299">
                  <c:v>0.20273807599680399</c:v>
                </c:pt>
                <c:pt idx="300">
                  <c:v>0.20195992020574199</c:v>
                </c:pt>
                <c:pt idx="301">
                  <c:v>0.201647751809127</c:v>
                </c:pt>
                <c:pt idx="302">
                  <c:v>0.20082843803491199</c:v>
                </c:pt>
                <c:pt idx="303">
                  <c:v>0.191698117965725</c:v>
                </c:pt>
                <c:pt idx="304">
                  <c:v>0.193803828238545</c:v>
                </c:pt>
                <c:pt idx="305">
                  <c:v>0.19194369180979301</c:v>
                </c:pt>
                <c:pt idx="306">
                  <c:v>0.197668624424575</c:v>
                </c:pt>
                <c:pt idx="307">
                  <c:v>0.198177784274502</c:v>
                </c:pt>
                <c:pt idx="308">
                  <c:v>0.21403347203991699</c:v>
                </c:pt>
                <c:pt idx="309">
                  <c:v>0.19700785358713799</c:v>
                </c:pt>
                <c:pt idx="310">
                  <c:v>0.19752233040841999</c:v>
                </c:pt>
                <c:pt idx="311">
                  <c:v>0.19926961518753</c:v>
                </c:pt>
                <c:pt idx="312">
                  <c:v>0.20123232095992</c:v>
                </c:pt>
                <c:pt idx="313">
                  <c:v>0.20652496450698199</c:v>
                </c:pt>
                <c:pt idx="314">
                  <c:v>0.20734575418193901</c:v>
                </c:pt>
                <c:pt idx="315">
                  <c:v>0.21346776323330999</c:v>
                </c:pt>
                <c:pt idx="316">
                  <c:v>0.22072151989630101</c:v>
                </c:pt>
                <c:pt idx="317">
                  <c:v>0.222521097722921</c:v>
                </c:pt>
                <c:pt idx="318">
                  <c:v>0.23044249263713601</c:v>
                </c:pt>
                <c:pt idx="319">
                  <c:v>0.223727830383218</c:v>
                </c:pt>
                <c:pt idx="320">
                  <c:v>0.229908877601951</c:v>
                </c:pt>
                <c:pt idx="321">
                  <c:v>0.235096639169978</c:v>
                </c:pt>
                <c:pt idx="322">
                  <c:v>0.24218210849018901</c:v>
                </c:pt>
                <c:pt idx="323">
                  <c:v>0.25147721439989301</c:v>
                </c:pt>
                <c:pt idx="324">
                  <c:v>0.26349322541666198</c:v>
                </c:pt>
                <c:pt idx="325">
                  <c:v>0.26425425383493101</c:v>
                </c:pt>
                <c:pt idx="326">
                  <c:v>0.26615473645227</c:v>
                </c:pt>
                <c:pt idx="327">
                  <c:v>0.26526488292942602</c:v>
                </c:pt>
                <c:pt idx="328">
                  <c:v>0.26523000517032003</c:v>
                </c:pt>
                <c:pt idx="329">
                  <c:v>0.26241354688455898</c:v>
                </c:pt>
                <c:pt idx="330">
                  <c:v>0.26176715022644398</c:v>
                </c:pt>
                <c:pt idx="331">
                  <c:v>0.26243500908633699</c:v>
                </c:pt>
                <c:pt idx="332">
                  <c:v>0.26538744041833801</c:v>
                </c:pt>
                <c:pt idx="333">
                  <c:v>0.26568084430844502</c:v>
                </c:pt>
                <c:pt idx="334">
                  <c:v>0.26780684430145102</c:v>
                </c:pt>
                <c:pt idx="335">
                  <c:v>0.27249468700386098</c:v>
                </c:pt>
                <c:pt idx="336">
                  <c:v>0.273858954063051</c:v>
                </c:pt>
                <c:pt idx="337">
                  <c:v>0.28015664911176702</c:v>
                </c:pt>
                <c:pt idx="338">
                  <c:v>0.28015664911176702</c:v>
                </c:pt>
                <c:pt idx="339">
                  <c:v>0.28015664911176702</c:v>
                </c:pt>
                <c:pt idx="340">
                  <c:v>0.33004796351746302</c:v>
                </c:pt>
                <c:pt idx="341">
                  <c:v>0.28759152969075702</c:v>
                </c:pt>
                <c:pt idx="342">
                  <c:v>0.28759152969075702</c:v>
                </c:pt>
                <c:pt idx="343">
                  <c:v>0.30136387227623201</c:v>
                </c:pt>
                <c:pt idx="344">
                  <c:v>0.29919486401198397</c:v>
                </c:pt>
                <c:pt idx="345">
                  <c:v>0.301690623349466</c:v>
                </c:pt>
                <c:pt idx="346">
                  <c:v>0.31280948090556698</c:v>
                </c:pt>
                <c:pt idx="347">
                  <c:v>0.312660952631723</c:v>
                </c:pt>
                <c:pt idx="348">
                  <c:v>0.309040239825421</c:v>
                </c:pt>
                <c:pt idx="349">
                  <c:v>0.309040239825421</c:v>
                </c:pt>
                <c:pt idx="350">
                  <c:v>0.309015553154113</c:v>
                </c:pt>
                <c:pt idx="351">
                  <c:v>0.31160458656011902</c:v>
                </c:pt>
                <c:pt idx="352">
                  <c:v>0.32093161333005799</c:v>
                </c:pt>
                <c:pt idx="353">
                  <c:v>0.30610090345163499</c:v>
                </c:pt>
                <c:pt idx="354">
                  <c:v>0.29874653771510301</c:v>
                </c:pt>
                <c:pt idx="355">
                  <c:v>0.29997245566789998</c:v>
                </c:pt>
                <c:pt idx="356">
                  <c:v>0.30347526195556201</c:v>
                </c:pt>
                <c:pt idx="357">
                  <c:v>0.29518046515211099</c:v>
                </c:pt>
                <c:pt idx="358">
                  <c:v>0.29654217861994098</c:v>
                </c:pt>
                <c:pt idx="359">
                  <c:v>0.30666570906595397</c:v>
                </c:pt>
                <c:pt idx="360">
                  <c:v>0.30408894092734501</c:v>
                </c:pt>
                <c:pt idx="361">
                  <c:v>0.30493011572789802</c:v>
                </c:pt>
                <c:pt idx="362">
                  <c:v>0.31078807537547498</c:v>
                </c:pt>
                <c:pt idx="363">
                  <c:v>0.317836689459086</c:v>
                </c:pt>
                <c:pt idx="364">
                  <c:v>0.317836689459086</c:v>
                </c:pt>
                <c:pt idx="365">
                  <c:v>0.31177192688607502</c:v>
                </c:pt>
                <c:pt idx="366">
                  <c:v>0.293098611112934</c:v>
                </c:pt>
                <c:pt idx="367">
                  <c:v>0.29133914577655901</c:v>
                </c:pt>
                <c:pt idx="368">
                  <c:v>0.295855790825512</c:v>
                </c:pt>
                <c:pt idx="369">
                  <c:v>0.30197078376509501</c:v>
                </c:pt>
                <c:pt idx="370">
                  <c:v>0.301558956645198</c:v>
                </c:pt>
                <c:pt idx="371">
                  <c:v>0.30257406252257601</c:v>
                </c:pt>
                <c:pt idx="372">
                  <c:v>0.29755618978569098</c:v>
                </c:pt>
                <c:pt idx="373">
                  <c:v>0.30796736451844903</c:v>
                </c:pt>
                <c:pt idx="374">
                  <c:v>0.30845440949859299</c:v>
                </c:pt>
                <c:pt idx="375">
                  <c:v>0.313774434606089</c:v>
                </c:pt>
                <c:pt idx="376">
                  <c:v>0.31884629952001597</c:v>
                </c:pt>
                <c:pt idx="377">
                  <c:v>0.304063228657104</c:v>
                </c:pt>
                <c:pt idx="378">
                  <c:v>0.31321227318315498</c:v>
                </c:pt>
                <c:pt idx="379">
                  <c:v>0.31565900511561701</c:v>
                </c:pt>
                <c:pt idx="380">
                  <c:v>0.31422878661751102</c:v>
                </c:pt>
                <c:pt idx="381">
                  <c:v>0.315571812464993</c:v>
                </c:pt>
                <c:pt idx="382">
                  <c:v>0.306028640598003</c:v>
                </c:pt>
                <c:pt idx="383">
                  <c:v>0.31292482071895</c:v>
                </c:pt>
                <c:pt idx="384">
                  <c:v>0.31170855789423102</c:v>
                </c:pt>
                <c:pt idx="385">
                  <c:v>0.31182815975251399</c:v>
                </c:pt>
                <c:pt idx="386">
                  <c:v>0.31609529686197502</c:v>
                </c:pt>
                <c:pt idx="387">
                  <c:v>0.31618410241444</c:v>
                </c:pt>
                <c:pt idx="388">
                  <c:v>0.31113298124715</c:v>
                </c:pt>
                <c:pt idx="389">
                  <c:v>0.321651312788237</c:v>
                </c:pt>
                <c:pt idx="390">
                  <c:v>0.331042719935977</c:v>
                </c:pt>
                <c:pt idx="391">
                  <c:v>0.319860348055241</c:v>
                </c:pt>
                <c:pt idx="392">
                  <c:v>0.31609036314449601</c:v>
                </c:pt>
                <c:pt idx="393">
                  <c:v>0.31409481173318698</c:v>
                </c:pt>
                <c:pt idx="394">
                  <c:v>0.31319600956475402</c:v>
                </c:pt>
                <c:pt idx="395">
                  <c:v>0.31399150957838701</c:v>
                </c:pt>
                <c:pt idx="396">
                  <c:v>0.309701945694702</c:v>
                </c:pt>
                <c:pt idx="397">
                  <c:v>0.30273951507396502</c:v>
                </c:pt>
                <c:pt idx="398">
                  <c:v>0.31465821562719798</c:v>
                </c:pt>
                <c:pt idx="399">
                  <c:v>0.31096227875478599</c:v>
                </c:pt>
                <c:pt idx="400">
                  <c:v>0.324542017714814</c:v>
                </c:pt>
                <c:pt idx="401">
                  <c:v>0.32325666482744198</c:v>
                </c:pt>
                <c:pt idx="402">
                  <c:v>0.30940299975594998</c:v>
                </c:pt>
                <c:pt idx="403">
                  <c:v>0.308082810307095</c:v>
                </c:pt>
                <c:pt idx="404">
                  <c:v>0.309708639679869</c:v>
                </c:pt>
                <c:pt idx="405">
                  <c:v>0.31472923431189898</c:v>
                </c:pt>
                <c:pt idx="406">
                  <c:v>0.32521634638151398</c:v>
                </c:pt>
                <c:pt idx="407">
                  <c:v>0.325955680120394</c:v>
                </c:pt>
                <c:pt idx="408">
                  <c:v>0.31732355912038501</c:v>
                </c:pt>
                <c:pt idx="409">
                  <c:v>0.31042831506062402</c:v>
                </c:pt>
                <c:pt idx="410">
                  <c:v>0.30743948279656302</c:v>
                </c:pt>
                <c:pt idx="411">
                  <c:v>0.32235888042507299</c:v>
                </c:pt>
                <c:pt idx="412">
                  <c:v>0.320276849431682</c:v>
                </c:pt>
                <c:pt idx="413">
                  <c:v>0.31331991783736202</c:v>
                </c:pt>
                <c:pt idx="414">
                  <c:v>0.307484004182496</c:v>
                </c:pt>
                <c:pt idx="415">
                  <c:v>0.30518805931134402</c:v>
                </c:pt>
                <c:pt idx="416">
                  <c:v>0.24378604668981901</c:v>
                </c:pt>
                <c:pt idx="417">
                  <c:v>0.30167459344722902</c:v>
                </c:pt>
                <c:pt idx="418">
                  <c:v>0.30167459344722902</c:v>
                </c:pt>
                <c:pt idx="419">
                  <c:v>0.30121854731383702</c:v>
                </c:pt>
                <c:pt idx="420">
                  <c:v>0.30962693443933798</c:v>
                </c:pt>
                <c:pt idx="421">
                  <c:v>0.30902864791484003</c:v>
                </c:pt>
                <c:pt idx="422">
                  <c:v>0.30660754840947402</c:v>
                </c:pt>
                <c:pt idx="423">
                  <c:v>0.32986817509567901</c:v>
                </c:pt>
                <c:pt idx="424">
                  <c:v>0.33177129885108297</c:v>
                </c:pt>
                <c:pt idx="425">
                  <c:v>0.31768051826864302</c:v>
                </c:pt>
                <c:pt idx="426">
                  <c:v>0.31128775350480498</c:v>
                </c:pt>
                <c:pt idx="427">
                  <c:v>0.31232669947444902</c:v>
                </c:pt>
                <c:pt idx="428">
                  <c:v>0.30523597417549497</c:v>
                </c:pt>
                <c:pt idx="429">
                  <c:v>0.30523597417549497</c:v>
                </c:pt>
                <c:pt idx="430">
                  <c:v>0.30568034281177298</c:v>
                </c:pt>
                <c:pt idx="431">
                  <c:v>0.30967401535315098</c:v>
                </c:pt>
                <c:pt idx="432">
                  <c:v>0.313087389139104</c:v>
                </c:pt>
                <c:pt idx="433">
                  <c:v>0.32351501359108298</c:v>
                </c:pt>
                <c:pt idx="434">
                  <c:v>0.31553740322364598</c:v>
                </c:pt>
                <c:pt idx="435">
                  <c:v>0.31722565690909899</c:v>
                </c:pt>
                <c:pt idx="436">
                  <c:v>0.32132938451025</c:v>
                </c:pt>
                <c:pt idx="437">
                  <c:v>0.32978149379520899</c:v>
                </c:pt>
                <c:pt idx="438">
                  <c:v>0.32720875742803102</c:v>
                </c:pt>
                <c:pt idx="439">
                  <c:v>0.31415125676187999</c:v>
                </c:pt>
                <c:pt idx="440">
                  <c:v>0.31554928240830599</c:v>
                </c:pt>
                <c:pt idx="441">
                  <c:v>0.32033029580239297</c:v>
                </c:pt>
                <c:pt idx="442">
                  <c:v>0.32531853986140602</c:v>
                </c:pt>
                <c:pt idx="443">
                  <c:v>0.32073750066308099</c:v>
                </c:pt>
                <c:pt idx="444">
                  <c:v>0.31653317773975898</c:v>
                </c:pt>
                <c:pt idx="445">
                  <c:v>0.32728918916016198</c:v>
                </c:pt>
                <c:pt idx="446">
                  <c:v>0.32835678420344599</c:v>
                </c:pt>
                <c:pt idx="447">
                  <c:v>0.33266651397322899</c:v>
                </c:pt>
                <c:pt idx="448">
                  <c:v>0.32461768494460602</c:v>
                </c:pt>
                <c:pt idx="449">
                  <c:v>0.32386779030185397</c:v>
                </c:pt>
                <c:pt idx="450">
                  <c:v>0.32485370942723202</c:v>
                </c:pt>
                <c:pt idx="451">
                  <c:v>0.32716129205285999</c:v>
                </c:pt>
                <c:pt idx="452">
                  <c:v>0.32761570623959801</c:v>
                </c:pt>
                <c:pt idx="453">
                  <c:v>0.32927073361187098</c:v>
                </c:pt>
                <c:pt idx="454">
                  <c:v>0.33137269807980901</c:v>
                </c:pt>
                <c:pt idx="455">
                  <c:v>0.323745246964255</c:v>
                </c:pt>
                <c:pt idx="456">
                  <c:v>0.31633413024222001</c:v>
                </c:pt>
                <c:pt idx="457">
                  <c:v>0.31224785915861503</c:v>
                </c:pt>
                <c:pt idx="458">
                  <c:v>0.313302452046611</c:v>
                </c:pt>
                <c:pt idx="459">
                  <c:v>0.32063609492209599</c:v>
                </c:pt>
                <c:pt idx="460">
                  <c:v>0.32258434537327701</c:v>
                </c:pt>
                <c:pt idx="461">
                  <c:v>0.32933148960347702</c:v>
                </c:pt>
                <c:pt idx="462">
                  <c:v>0.32846473682358601</c:v>
                </c:pt>
                <c:pt idx="463">
                  <c:v>0.33098767204188301</c:v>
                </c:pt>
                <c:pt idx="464">
                  <c:v>0.32538953008375598</c:v>
                </c:pt>
                <c:pt idx="465">
                  <c:v>0.325360307828234</c:v>
                </c:pt>
                <c:pt idx="466">
                  <c:v>0.327372176534031</c:v>
                </c:pt>
                <c:pt idx="467">
                  <c:v>0.33312646821958403</c:v>
                </c:pt>
                <c:pt idx="468">
                  <c:v>0.333991878911155</c:v>
                </c:pt>
                <c:pt idx="469">
                  <c:v>0.33150355099210099</c:v>
                </c:pt>
                <c:pt idx="470">
                  <c:v>0.32895152831645802</c:v>
                </c:pt>
                <c:pt idx="471">
                  <c:v>0.32761858683654399</c:v>
                </c:pt>
                <c:pt idx="472">
                  <c:v>0.326673869975043</c:v>
                </c:pt>
                <c:pt idx="473">
                  <c:v>0.32820402066741999</c:v>
                </c:pt>
                <c:pt idx="474">
                  <c:v>0.34686789450398398</c:v>
                </c:pt>
                <c:pt idx="475">
                  <c:v>0.34485421713332598</c:v>
                </c:pt>
                <c:pt idx="476">
                  <c:v>0.34538492537631199</c:v>
                </c:pt>
                <c:pt idx="477">
                  <c:v>0.34057024860329799</c:v>
                </c:pt>
                <c:pt idx="478">
                  <c:v>0.35055408900694202</c:v>
                </c:pt>
                <c:pt idx="479">
                  <c:v>0.39427341040386898</c:v>
                </c:pt>
                <c:pt idx="480">
                  <c:v>0.35694972189483298</c:v>
                </c:pt>
                <c:pt idx="481">
                  <c:v>0.356976530094053</c:v>
                </c:pt>
                <c:pt idx="482">
                  <c:v>0.35901298406288801</c:v>
                </c:pt>
                <c:pt idx="483">
                  <c:v>0.36105909720821999</c:v>
                </c:pt>
                <c:pt idx="484">
                  <c:v>0.36069437232646401</c:v>
                </c:pt>
                <c:pt idx="485">
                  <c:v>0.36663497436291798</c:v>
                </c:pt>
                <c:pt idx="486">
                  <c:v>0.364036779617537</c:v>
                </c:pt>
                <c:pt idx="487">
                  <c:v>0.36708800813849402</c:v>
                </c:pt>
                <c:pt idx="488">
                  <c:v>0.36626007297498803</c:v>
                </c:pt>
                <c:pt idx="489">
                  <c:v>0.35691678549329198</c:v>
                </c:pt>
                <c:pt idx="490">
                  <c:v>0.36776521852896099</c:v>
                </c:pt>
                <c:pt idx="491">
                  <c:v>0.37008489549152501</c:v>
                </c:pt>
                <c:pt idx="492">
                  <c:v>0.36320714000205701</c:v>
                </c:pt>
                <c:pt idx="493">
                  <c:v>0.36566905722009102</c:v>
                </c:pt>
                <c:pt idx="494">
                  <c:v>0.36971561133375702</c:v>
                </c:pt>
                <c:pt idx="495">
                  <c:v>0.37269665743557701</c:v>
                </c:pt>
                <c:pt idx="496">
                  <c:v>0.36660835865782099</c:v>
                </c:pt>
                <c:pt idx="497">
                  <c:v>0.37199048998182499</c:v>
                </c:pt>
                <c:pt idx="498">
                  <c:v>0.35905717784323499</c:v>
                </c:pt>
                <c:pt idx="499">
                  <c:v>0.36525528338443702</c:v>
                </c:pt>
                <c:pt idx="500">
                  <c:v>0.36168091872477598</c:v>
                </c:pt>
                <c:pt idx="501">
                  <c:v>0.35104904555169802</c:v>
                </c:pt>
                <c:pt idx="502">
                  <c:v>0.35677215046458899</c:v>
                </c:pt>
                <c:pt idx="503">
                  <c:v>0.35213293936229301</c:v>
                </c:pt>
                <c:pt idx="504">
                  <c:v>0.354592885210398</c:v>
                </c:pt>
                <c:pt idx="505">
                  <c:v>0.35447399479643699</c:v>
                </c:pt>
                <c:pt idx="506">
                  <c:v>0.35754549035254901</c:v>
                </c:pt>
                <c:pt idx="507">
                  <c:v>0.35200246277562702</c:v>
                </c:pt>
                <c:pt idx="508">
                  <c:v>0.34779610747171802</c:v>
                </c:pt>
                <c:pt idx="509">
                  <c:v>0.34870511715274399</c:v>
                </c:pt>
                <c:pt idx="510">
                  <c:v>0.34084071154414303</c:v>
                </c:pt>
                <c:pt idx="511">
                  <c:v>0.332898984229617</c:v>
                </c:pt>
                <c:pt idx="512">
                  <c:v>0.332898984229617</c:v>
                </c:pt>
                <c:pt idx="513">
                  <c:v>0.332898984229617</c:v>
                </c:pt>
                <c:pt idx="514">
                  <c:v>0.332898984229617</c:v>
                </c:pt>
                <c:pt idx="515">
                  <c:v>0.31928874039090299</c:v>
                </c:pt>
                <c:pt idx="516">
                  <c:v>0.31928874039090299</c:v>
                </c:pt>
                <c:pt idx="517">
                  <c:v>0.31928874039090299</c:v>
                </c:pt>
                <c:pt idx="518">
                  <c:v>0.33624457244578299</c:v>
                </c:pt>
                <c:pt idx="519">
                  <c:v>0.34790039126307698</c:v>
                </c:pt>
                <c:pt idx="520">
                  <c:v>0.32797562243724698</c:v>
                </c:pt>
                <c:pt idx="521">
                  <c:v>0.32797562243724698</c:v>
                </c:pt>
                <c:pt idx="522">
                  <c:v>0.33352066583268503</c:v>
                </c:pt>
                <c:pt idx="523">
                  <c:v>0.33237200251976401</c:v>
                </c:pt>
                <c:pt idx="524">
                  <c:v>0.329212830013489</c:v>
                </c:pt>
                <c:pt idx="525">
                  <c:v>0.33845287933641599</c:v>
                </c:pt>
                <c:pt idx="526">
                  <c:v>0.33868644147641103</c:v>
                </c:pt>
                <c:pt idx="527">
                  <c:v>0.33531960907962</c:v>
                </c:pt>
                <c:pt idx="528">
                  <c:v>0.33274354461307598</c:v>
                </c:pt>
                <c:pt idx="529">
                  <c:v>0.35298080287568101</c:v>
                </c:pt>
                <c:pt idx="530">
                  <c:v>0.35551927826963098</c:v>
                </c:pt>
                <c:pt idx="531">
                  <c:v>0.36268968644509098</c:v>
                </c:pt>
                <c:pt idx="532">
                  <c:v>0.37062662617778003</c:v>
                </c:pt>
                <c:pt idx="533">
                  <c:v>0.365299673152094</c:v>
                </c:pt>
                <c:pt idx="534">
                  <c:v>0.36534124589735401</c:v>
                </c:pt>
                <c:pt idx="535">
                  <c:v>0.35828199296628399</c:v>
                </c:pt>
                <c:pt idx="536">
                  <c:v>0.35292692129104902</c:v>
                </c:pt>
                <c:pt idx="537">
                  <c:v>0.36079453395678202</c:v>
                </c:pt>
                <c:pt idx="538">
                  <c:v>0.34932078230936497</c:v>
                </c:pt>
                <c:pt idx="539">
                  <c:v>0.35675230226416299</c:v>
                </c:pt>
                <c:pt idx="540">
                  <c:v>0.35784134459098199</c:v>
                </c:pt>
                <c:pt idx="541">
                  <c:v>0.35799097989533601</c:v>
                </c:pt>
                <c:pt idx="542">
                  <c:v>0.348584799892247</c:v>
                </c:pt>
                <c:pt idx="543">
                  <c:v>0.35750905150732198</c:v>
                </c:pt>
                <c:pt idx="544">
                  <c:v>0.34509500367858498</c:v>
                </c:pt>
                <c:pt idx="545">
                  <c:v>0.33992355611820302</c:v>
                </c:pt>
                <c:pt idx="546">
                  <c:v>0.35030770078665302</c:v>
                </c:pt>
                <c:pt idx="547">
                  <c:v>0.36183440771544101</c:v>
                </c:pt>
                <c:pt idx="548">
                  <c:v>0.350219854318154</c:v>
                </c:pt>
                <c:pt idx="549">
                  <c:v>0.35176846139336398</c:v>
                </c:pt>
                <c:pt idx="550">
                  <c:v>0.35574540963560902</c:v>
                </c:pt>
                <c:pt idx="551">
                  <c:v>0.35874185757025101</c:v>
                </c:pt>
                <c:pt idx="552">
                  <c:v>0.364979411303543</c:v>
                </c:pt>
                <c:pt idx="553">
                  <c:v>0.36658788778345602</c:v>
                </c:pt>
                <c:pt idx="554">
                  <c:v>0.37126772664083901</c:v>
                </c:pt>
                <c:pt idx="555">
                  <c:v>0.36851102447742501</c:v>
                </c:pt>
                <c:pt idx="556">
                  <c:v>0.37366247638514399</c:v>
                </c:pt>
                <c:pt idx="557">
                  <c:v>0.372896147156975</c:v>
                </c:pt>
                <c:pt idx="558">
                  <c:v>0.37282466793768299</c:v>
                </c:pt>
                <c:pt idx="559">
                  <c:v>0.36853769580386297</c:v>
                </c:pt>
                <c:pt idx="560">
                  <c:v>0.37967635399271898</c:v>
                </c:pt>
                <c:pt idx="561">
                  <c:v>0.36530797041329099</c:v>
                </c:pt>
                <c:pt idx="562">
                  <c:v>0.36815133930645499</c:v>
                </c:pt>
                <c:pt idx="563">
                  <c:v>0.375326233099331</c:v>
                </c:pt>
                <c:pt idx="564">
                  <c:v>0.37782431562721103</c:v>
                </c:pt>
                <c:pt idx="565">
                  <c:v>0.36315829600514798</c:v>
                </c:pt>
                <c:pt idx="566">
                  <c:v>0.36250906485144002</c:v>
                </c:pt>
                <c:pt idx="567">
                  <c:v>0.36029879062558101</c:v>
                </c:pt>
                <c:pt idx="568">
                  <c:v>0.35185625149585198</c:v>
                </c:pt>
                <c:pt idx="569">
                  <c:v>0.30707821930095602</c:v>
                </c:pt>
                <c:pt idx="570">
                  <c:v>0.30838848224515403</c:v>
                </c:pt>
                <c:pt idx="571">
                  <c:v>0.30838848224515403</c:v>
                </c:pt>
                <c:pt idx="572">
                  <c:v>0.30838848224515403</c:v>
                </c:pt>
                <c:pt idx="573">
                  <c:v>0.30838848224515403</c:v>
                </c:pt>
                <c:pt idx="574">
                  <c:v>0.30838848224515403</c:v>
                </c:pt>
                <c:pt idx="575">
                  <c:v>0.30838848224515403</c:v>
                </c:pt>
                <c:pt idx="576">
                  <c:v>0.30838848224515403</c:v>
                </c:pt>
                <c:pt idx="577">
                  <c:v>0.30838848224515403</c:v>
                </c:pt>
                <c:pt idx="578">
                  <c:v>0.30838848224515403</c:v>
                </c:pt>
                <c:pt idx="579">
                  <c:v>0.30838848224515403</c:v>
                </c:pt>
                <c:pt idx="580">
                  <c:v>0.30838848224515403</c:v>
                </c:pt>
                <c:pt idx="581">
                  <c:v>0.30838848224515403</c:v>
                </c:pt>
                <c:pt idx="582">
                  <c:v>0.30838848224515403</c:v>
                </c:pt>
                <c:pt idx="583">
                  <c:v>0.30838848224515403</c:v>
                </c:pt>
                <c:pt idx="584">
                  <c:v>0.30838848224515403</c:v>
                </c:pt>
                <c:pt idx="585">
                  <c:v>0.30838848224515403</c:v>
                </c:pt>
                <c:pt idx="586">
                  <c:v>0.30838848224515403</c:v>
                </c:pt>
                <c:pt idx="587">
                  <c:v>0.30838848224515403</c:v>
                </c:pt>
                <c:pt idx="588">
                  <c:v>0.30838848224515403</c:v>
                </c:pt>
                <c:pt idx="589">
                  <c:v>0.30838848224515403</c:v>
                </c:pt>
                <c:pt idx="590">
                  <c:v>0.30838848224515403</c:v>
                </c:pt>
                <c:pt idx="591">
                  <c:v>0.30838848224515403</c:v>
                </c:pt>
                <c:pt idx="592">
                  <c:v>0.30838848224515403</c:v>
                </c:pt>
                <c:pt idx="593">
                  <c:v>0.30838848224515403</c:v>
                </c:pt>
                <c:pt idx="594">
                  <c:v>0.30838848224515403</c:v>
                </c:pt>
                <c:pt idx="595">
                  <c:v>0.30838848224515403</c:v>
                </c:pt>
                <c:pt idx="596">
                  <c:v>0.30838848224515403</c:v>
                </c:pt>
                <c:pt idx="597">
                  <c:v>0.30838848224515403</c:v>
                </c:pt>
                <c:pt idx="598">
                  <c:v>0.30838848224515403</c:v>
                </c:pt>
                <c:pt idx="599">
                  <c:v>0.30838848224515403</c:v>
                </c:pt>
                <c:pt idx="600">
                  <c:v>0.30838848224515403</c:v>
                </c:pt>
                <c:pt idx="601">
                  <c:v>0.30838848224515403</c:v>
                </c:pt>
                <c:pt idx="602">
                  <c:v>0.30838848224515403</c:v>
                </c:pt>
                <c:pt idx="603">
                  <c:v>0.30838848224515403</c:v>
                </c:pt>
                <c:pt idx="604">
                  <c:v>0.30838848224515403</c:v>
                </c:pt>
                <c:pt idx="605">
                  <c:v>0.30838848224515403</c:v>
                </c:pt>
                <c:pt idx="606">
                  <c:v>0.30838848224515403</c:v>
                </c:pt>
                <c:pt idx="607">
                  <c:v>0.30838848224515403</c:v>
                </c:pt>
                <c:pt idx="608">
                  <c:v>0.30838848224515403</c:v>
                </c:pt>
                <c:pt idx="609">
                  <c:v>0.30838848224515403</c:v>
                </c:pt>
                <c:pt idx="610">
                  <c:v>0.30838848224515403</c:v>
                </c:pt>
                <c:pt idx="611">
                  <c:v>0.30838848224515403</c:v>
                </c:pt>
                <c:pt idx="612">
                  <c:v>0.30838848224515403</c:v>
                </c:pt>
                <c:pt idx="613">
                  <c:v>0.30838848224515403</c:v>
                </c:pt>
                <c:pt idx="614">
                  <c:v>0.30838848224515403</c:v>
                </c:pt>
                <c:pt idx="615">
                  <c:v>0.30838848224515403</c:v>
                </c:pt>
                <c:pt idx="616">
                  <c:v>0.30838848224515403</c:v>
                </c:pt>
                <c:pt idx="617">
                  <c:v>0.30838848224515403</c:v>
                </c:pt>
                <c:pt idx="618">
                  <c:v>0.30838848224515403</c:v>
                </c:pt>
                <c:pt idx="619">
                  <c:v>0.30838848224515403</c:v>
                </c:pt>
                <c:pt idx="620">
                  <c:v>0.30838848224515403</c:v>
                </c:pt>
                <c:pt idx="621">
                  <c:v>0.30838848224515403</c:v>
                </c:pt>
                <c:pt idx="622">
                  <c:v>0.30838848224515403</c:v>
                </c:pt>
                <c:pt idx="623">
                  <c:v>0.30838848224515403</c:v>
                </c:pt>
                <c:pt idx="624">
                  <c:v>0.30838848224515403</c:v>
                </c:pt>
                <c:pt idx="625">
                  <c:v>0.30838848224515403</c:v>
                </c:pt>
                <c:pt idx="626">
                  <c:v>0.30838848224515403</c:v>
                </c:pt>
                <c:pt idx="627">
                  <c:v>0.30838848224515403</c:v>
                </c:pt>
                <c:pt idx="628">
                  <c:v>0.30838848224515403</c:v>
                </c:pt>
                <c:pt idx="629">
                  <c:v>0.30838848224515403</c:v>
                </c:pt>
                <c:pt idx="630">
                  <c:v>0.30838848224515403</c:v>
                </c:pt>
                <c:pt idx="631">
                  <c:v>0.30838848224515403</c:v>
                </c:pt>
                <c:pt idx="632">
                  <c:v>0.30838848224515403</c:v>
                </c:pt>
                <c:pt idx="633">
                  <c:v>0.30838848224515403</c:v>
                </c:pt>
                <c:pt idx="634">
                  <c:v>0.30838848224515403</c:v>
                </c:pt>
                <c:pt idx="635">
                  <c:v>0.30838848224515403</c:v>
                </c:pt>
                <c:pt idx="636">
                  <c:v>0.30838848224515403</c:v>
                </c:pt>
                <c:pt idx="637">
                  <c:v>0.292638297441634</c:v>
                </c:pt>
                <c:pt idx="638">
                  <c:v>0.309767309898837</c:v>
                </c:pt>
                <c:pt idx="639">
                  <c:v>0.309767309898837</c:v>
                </c:pt>
                <c:pt idx="640">
                  <c:v>0.31738877039644697</c:v>
                </c:pt>
                <c:pt idx="641">
                  <c:v>0.314962912970362</c:v>
                </c:pt>
                <c:pt idx="642">
                  <c:v>0.32849944232900802</c:v>
                </c:pt>
                <c:pt idx="643">
                  <c:v>0.326185370886382</c:v>
                </c:pt>
                <c:pt idx="644">
                  <c:v>0.32866359543465201</c:v>
                </c:pt>
                <c:pt idx="645">
                  <c:v>0.32620285837815</c:v>
                </c:pt>
                <c:pt idx="646">
                  <c:v>0.322165792119602</c:v>
                </c:pt>
                <c:pt idx="647">
                  <c:v>0.32388700423936401</c:v>
                </c:pt>
                <c:pt idx="648">
                  <c:v>0.32099929538524102</c:v>
                </c:pt>
                <c:pt idx="649">
                  <c:v>0.32036755205198802</c:v>
                </c:pt>
                <c:pt idx="650">
                  <c:v>0.33292893358988401</c:v>
                </c:pt>
                <c:pt idx="651">
                  <c:v>0.32757889943155699</c:v>
                </c:pt>
                <c:pt idx="652">
                  <c:v>0.32750909129552302</c:v>
                </c:pt>
                <c:pt idx="653">
                  <c:v>0.32737053481690898</c:v>
                </c:pt>
                <c:pt idx="654">
                  <c:v>0.31806276648375897</c:v>
                </c:pt>
                <c:pt idx="655">
                  <c:v>0.32987887247454301</c:v>
                </c:pt>
                <c:pt idx="656">
                  <c:v>0.33361900934755401</c:v>
                </c:pt>
                <c:pt idx="657">
                  <c:v>0.32288738587323301</c:v>
                </c:pt>
                <c:pt idx="658">
                  <c:v>0.32554628799311502</c:v>
                </c:pt>
                <c:pt idx="659">
                  <c:v>0.32716995121417702</c:v>
                </c:pt>
                <c:pt idx="660">
                  <c:v>0.32742087549031001</c:v>
                </c:pt>
                <c:pt idx="661">
                  <c:v>0.33266324776459399</c:v>
                </c:pt>
                <c:pt idx="662">
                  <c:v>0.33383386540524401</c:v>
                </c:pt>
                <c:pt idx="663">
                  <c:v>0.33495040019014799</c:v>
                </c:pt>
                <c:pt idx="664">
                  <c:v>0.32608658484880498</c:v>
                </c:pt>
                <c:pt idx="665">
                  <c:v>0.32822551225008201</c:v>
                </c:pt>
                <c:pt idx="666">
                  <c:v>0.32200797553552202</c:v>
                </c:pt>
                <c:pt idx="667">
                  <c:v>0.31975376882221901</c:v>
                </c:pt>
                <c:pt idx="668">
                  <c:v>0.32617468346304801</c:v>
                </c:pt>
                <c:pt idx="669">
                  <c:v>0.32638650849011802</c:v>
                </c:pt>
                <c:pt idx="670">
                  <c:v>0.32453878480869403</c:v>
                </c:pt>
                <c:pt idx="671">
                  <c:v>0.32245579539085201</c:v>
                </c:pt>
                <c:pt idx="672">
                  <c:v>0.32565234911671798</c:v>
                </c:pt>
                <c:pt idx="673">
                  <c:v>0.32766270808970899</c:v>
                </c:pt>
                <c:pt idx="674">
                  <c:v>0.31968911069383599</c:v>
                </c:pt>
                <c:pt idx="675">
                  <c:v>0.31938504850083099</c:v>
                </c:pt>
                <c:pt idx="676">
                  <c:v>0.32333342775364499</c:v>
                </c:pt>
                <c:pt idx="677">
                  <c:v>0.32861631505149402</c:v>
                </c:pt>
                <c:pt idx="678">
                  <c:v>0.322592346539607</c:v>
                </c:pt>
                <c:pt idx="679">
                  <c:v>0.31158346803484599</c:v>
                </c:pt>
                <c:pt idx="680">
                  <c:v>0.30872440078137198</c:v>
                </c:pt>
                <c:pt idx="681">
                  <c:v>0.324084977208628</c:v>
                </c:pt>
                <c:pt idx="682">
                  <c:v>0.32761137816347402</c:v>
                </c:pt>
                <c:pt idx="683">
                  <c:v>0.33041846259320901</c:v>
                </c:pt>
                <c:pt idx="684">
                  <c:v>0.32058879536851198</c:v>
                </c:pt>
                <c:pt idx="685">
                  <c:v>0.32896191768147198</c:v>
                </c:pt>
                <c:pt idx="686">
                  <c:v>0.328694689769014</c:v>
                </c:pt>
                <c:pt idx="687">
                  <c:v>0.32294196229361799</c:v>
                </c:pt>
                <c:pt idx="688">
                  <c:v>0.320165138184686</c:v>
                </c:pt>
                <c:pt idx="689">
                  <c:v>0.31573680908139801</c:v>
                </c:pt>
                <c:pt idx="690">
                  <c:v>0.33678680208445999</c:v>
                </c:pt>
                <c:pt idx="691">
                  <c:v>0.33617136526054098</c:v>
                </c:pt>
                <c:pt idx="692">
                  <c:v>0.32618663855587998</c:v>
                </c:pt>
                <c:pt idx="693">
                  <c:v>0.335064581740254</c:v>
                </c:pt>
                <c:pt idx="694">
                  <c:v>0.335064581740254</c:v>
                </c:pt>
                <c:pt idx="695">
                  <c:v>0.335831220521219</c:v>
                </c:pt>
                <c:pt idx="696">
                  <c:v>0.29212295621531897</c:v>
                </c:pt>
                <c:pt idx="697">
                  <c:v>0.30056832654043097</c:v>
                </c:pt>
                <c:pt idx="698">
                  <c:v>0.30056832654043097</c:v>
                </c:pt>
                <c:pt idx="699">
                  <c:v>0.30056832654043097</c:v>
                </c:pt>
                <c:pt idx="700">
                  <c:v>0.30056832654043097</c:v>
                </c:pt>
                <c:pt idx="701">
                  <c:v>0.30056832654043097</c:v>
                </c:pt>
                <c:pt idx="702">
                  <c:v>0.30056832654043097</c:v>
                </c:pt>
                <c:pt idx="703">
                  <c:v>0.29427287839967597</c:v>
                </c:pt>
                <c:pt idx="704">
                  <c:v>0.29359690686216999</c:v>
                </c:pt>
                <c:pt idx="705">
                  <c:v>0.29359690686216999</c:v>
                </c:pt>
                <c:pt idx="706">
                  <c:v>0.29359690686216999</c:v>
                </c:pt>
                <c:pt idx="707">
                  <c:v>0.29359690686216999</c:v>
                </c:pt>
                <c:pt idx="708">
                  <c:v>0.29309702103149998</c:v>
                </c:pt>
                <c:pt idx="709">
                  <c:v>0.28688708802102902</c:v>
                </c:pt>
                <c:pt idx="710">
                  <c:v>0.29172554593920802</c:v>
                </c:pt>
                <c:pt idx="711">
                  <c:v>0.29172554593920802</c:v>
                </c:pt>
                <c:pt idx="712">
                  <c:v>0.29211142972450999</c:v>
                </c:pt>
                <c:pt idx="713">
                  <c:v>0.28454321979029801</c:v>
                </c:pt>
                <c:pt idx="714">
                  <c:v>0.28923181435189799</c:v>
                </c:pt>
                <c:pt idx="715">
                  <c:v>0.29084608414089103</c:v>
                </c:pt>
                <c:pt idx="716">
                  <c:v>0.29076804192082201</c:v>
                </c:pt>
                <c:pt idx="717">
                  <c:v>0.27689829650292103</c:v>
                </c:pt>
                <c:pt idx="718">
                  <c:v>0.26951115275939003</c:v>
                </c:pt>
                <c:pt idx="719">
                  <c:v>0.26951115275939003</c:v>
                </c:pt>
                <c:pt idx="720">
                  <c:v>0.26951115275939003</c:v>
                </c:pt>
                <c:pt idx="721">
                  <c:v>0.26951115275939003</c:v>
                </c:pt>
                <c:pt idx="722">
                  <c:v>0.26951115275939003</c:v>
                </c:pt>
                <c:pt idx="723">
                  <c:v>0.26951115275939003</c:v>
                </c:pt>
                <c:pt idx="724">
                  <c:v>0.26951115275939003</c:v>
                </c:pt>
                <c:pt idx="725">
                  <c:v>0.26951115275939003</c:v>
                </c:pt>
                <c:pt idx="726">
                  <c:v>0.26951115275939003</c:v>
                </c:pt>
                <c:pt idx="727">
                  <c:v>0.26951115275939003</c:v>
                </c:pt>
                <c:pt idx="728">
                  <c:v>0.26951115275939003</c:v>
                </c:pt>
                <c:pt idx="729">
                  <c:v>0.26951115275939003</c:v>
                </c:pt>
                <c:pt idx="730">
                  <c:v>0.26951115275939003</c:v>
                </c:pt>
                <c:pt idx="731">
                  <c:v>0.26951115275939003</c:v>
                </c:pt>
                <c:pt idx="732">
                  <c:v>0.26951115275939003</c:v>
                </c:pt>
                <c:pt idx="733">
                  <c:v>0.26951115275939003</c:v>
                </c:pt>
                <c:pt idx="734">
                  <c:v>0.26951115275939003</c:v>
                </c:pt>
                <c:pt idx="735">
                  <c:v>0.26951115275939003</c:v>
                </c:pt>
                <c:pt idx="736">
                  <c:v>0.26951115275939003</c:v>
                </c:pt>
                <c:pt idx="737">
                  <c:v>0.26951115275939003</c:v>
                </c:pt>
                <c:pt idx="738">
                  <c:v>0.26951115275939003</c:v>
                </c:pt>
                <c:pt idx="739">
                  <c:v>0.26951115275939003</c:v>
                </c:pt>
                <c:pt idx="740">
                  <c:v>0.26951115275939003</c:v>
                </c:pt>
                <c:pt idx="741">
                  <c:v>0.26951115275939003</c:v>
                </c:pt>
                <c:pt idx="742">
                  <c:v>0.26951115275939003</c:v>
                </c:pt>
                <c:pt idx="743">
                  <c:v>0.26951115275939003</c:v>
                </c:pt>
                <c:pt idx="744">
                  <c:v>0.26951115275939003</c:v>
                </c:pt>
                <c:pt idx="745">
                  <c:v>0.26951115275939003</c:v>
                </c:pt>
                <c:pt idx="746">
                  <c:v>0.26951115275939003</c:v>
                </c:pt>
                <c:pt idx="747">
                  <c:v>0.26951115275939003</c:v>
                </c:pt>
                <c:pt idx="748">
                  <c:v>0.26951115275939003</c:v>
                </c:pt>
                <c:pt idx="749">
                  <c:v>0.26951115275939003</c:v>
                </c:pt>
                <c:pt idx="750">
                  <c:v>0.26951115275939003</c:v>
                </c:pt>
                <c:pt idx="751">
                  <c:v>0.26574616426680803</c:v>
                </c:pt>
                <c:pt idx="752">
                  <c:v>0.26574616426680803</c:v>
                </c:pt>
                <c:pt idx="753">
                  <c:v>0.26574616426680803</c:v>
                </c:pt>
                <c:pt idx="754">
                  <c:v>0.27073431689071198</c:v>
                </c:pt>
                <c:pt idx="755">
                  <c:v>0.27203982301707702</c:v>
                </c:pt>
                <c:pt idx="756">
                  <c:v>0.27158957180105098</c:v>
                </c:pt>
                <c:pt idx="757">
                  <c:v>0.267882320455955</c:v>
                </c:pt>
                <c:pt idx="758">
                  <c:v>0.26968513473238598</c:v>
                </c:pt>
                <c:pt idx="759">
                  <c:v>0.28069929252599901</c:v>
                </c:pt>
                <c:pt idx="760">
                  <c:v>0.28819112299861099</c:v>
                </c:pt>
                <c:pt idx="761">
                  <c:v>0.28866231968761802</c:v>
                </c:pt>
                <c:pt idx="762">
                  <c:v>0.29173721088856203</c:v>
                </c:pt>
                <c:pt idx="763">
                  <c:v>0.29694572920899998</c:v>
                </c:pt>
                <c:pt idx="764">
                  <c:v>0.29604389562204603</c:v>
                </c:pt>
                <c:pt idx="765">
                  <c:v>0.29831344711486002</c:v>
                </c:pt>
                <c:pt idx="766">
                  <c:v>0.29862836482380301</c:v>
                </c:pt>
                <c:pt idx="767">
                  <c:v>0.30354020763596301</c:v>
                </c:pt>
                <c:pt idx="768">
                  <c:v>0.30206415207465698</c:v>
                </c:pt>
                <c:pt idx="769">
                  <c:v>0.30108228756532501</c:v>
                </c:pt>
                <c:pt idx="770">
                  <c:v>0.303986616909038</c:v>
                </c:pt>
                <c:pt idx="771">
                  <c:v>0.29853886246064698</c:v>
                </c:pt>
                <c:pt idx="772">
                  <c:v>0.29870275575530703</c:v>
                </c:pt>
                <c:pt idx="773">
                  <c:v>0.30511640138102097</c:v>
                </c:pt>
                <c:pt idx="774">
                  <c:v>0.29749969853921798</c:v>
                </c:pt>
                <c:pt idx="775">
                  <c:v>0.29842449044446101</c:v>
                </c:pt>
                <c:pt idx="776">
                  <c:v>0.302093446686517</c:v>
                </c:pt>
                <c:pt idx="777">
                  <c:v>0.296275948828292</c:v>
                </c:pt>
                <c:pt idx="778">
                  <c:v>0.296275948828292</c:v>
                </c:pt>
                <c:pt idx="779">
                  <c:v>0.296275948828292</c:v>
                </c:pt>
                <c:pt idx="780">
                  <c:v>0.29099474863388097</c:v>
                </c:pt>
                <c:pt idx="781">
                  <c:v>0.29160699728636802</c:v>
                </c:pt>
                <c:pt idx="782">
                  <c:v>0.29399455496478699</c:v>
                </c:pt>
                <c:pt idx="783">
                  <c:v>0.29399455496478699</c:v>
                </c:pt>
                <c:pt idx="784">
                  <c:v>0.29038261908959301</c:v>
                </c:pt>
                <c:pt idx="785">
                  <c:v>0.301098210279728</c:v>
                </c:pt>
                <c:pt idx="786">
                  <c:v>0.30227905494652801</c:v>
                </c:pt>
                <c:pt idx="787">
                  <c:v>0.29790540418245098</c:v>
                </c:pt>
                <c:pt idx="788">
                  <c:v>0.30469212119761002</c:v>
                </c:pt>
                <c:pt idx="789">
                  <c:v>0.29879332032784101</c:v>
                </c:pt>
                <c:pt idx="790">
                  <c:v>0.30339401312506997</c:v>
                </c:pt>
                <c:pt idx="791">
                  <c:v>0.30320925363029999</c:v>
                </c:pt>
                <c:pt idx="792">
                  <c:v>0.30234548433869102</c:v>
                </c:pt>
                <c:pt idx="793">
                  <c:v>0.30591862506345702</c:v>
                </c:pt>
                <c:pt idx="794">
                  <c:v>0.30191422417782898</c:v>
                </c:pt>
                <c:pt idx="795">
                  <c:v>0.30405605684120302</c:v>
                </c:pt>
                <c:pt idx="796">
                  <c:v>0.305532909227198</c:v>
                </c:pt>
                <c:pt idx="797">
                  <c:v>0.30556813290578699</c:v>
                </c:pt>
                <c:pt idx="798">
                  <c:v>0.30751218042391898</c:v>
                </c:pt>
                <c:pt idx="799">
                  <c:v>0.30543456204668201</c:v>
                </c:pt>
                <c:pt idx="800">
                  <c:v>0.301699571873008</c:v>
                </c:pt>
                <c:pt idx="801">
                  <c:v>0.29988786426519998</c:v>
                </c:pt>
                <c:pt idx="802">
                  <c:v>0.30114460927653502</c:v>
                </c:pt>
                <c:pt idx="803">
                  <c:v>0.30184455808633498</c:v>
                </c:pt>
                <c:pt idx="804">
                  <c:v>0.314559767834652</c:v>
                </c:pt>
                <c:pt idx="805">
                  <c:v>0.318578474953433</c:v>
                </c:pt>
                <c:pt idx="806">
                  <c:v>0.31946332689136497</c:v>
                </c:pt>
                <c:pt idx="807">
                  <c:v>0.320180482415719</c:v>
                </c:pt>
                <c:pt idx="808">
                  <c:v>0.32031556812836398</c:v>
                </c:pt>
                <c:pt idx="809">
                  <c:v>0.31354585309461303</c:v>
                </c:pt>
                <c:pt idx="810">
                  <c:v>0.31521602015736999</c:v>
                </c:pt>
                <c:pt idx="811">
                  <c:v>0.31679042829673998</c:v>
                </c:pt>
                <c:pt idx="812">
                  <c:v>0.32080656914071498</c:v>
                </c:pt>
                <c:pt idx="813">
                  <c:v>0.32301634135979301</c:v>
                </c:pt>
                <c:pt idx="814">
                  <c:v>0.33045430644711399</c:v>
                </c:pt>
                <c:pt idx="815">
                  <c:v>0.33340979265894399</c:v>
                </c:pt>
                <c:pt idx="816">
                  <c:v>0.33031583170379403</c:v>
                </c:pt>
                <c:pt idx="817">
                  <c:v>0.33840190098809703</c:v>
                </c:pt>
                <c:pt idx="818">
                  <c:v>0.34296715397305599</c:v>
                </c:pt>
                <c:pt idx="819">
                  <c:v>0.34775034825551798</c:v>
                </c:pt>
                <c:pt idx="820">
                  <c:v>0.35286090285611699</c:v>
                </c:pt>
                <c:pt idx="821">
                  <c:v>0.35529301909758998</c:v>
                </c:pt>
                <c:pt idx="822">
                  <c:v>0.35615344745358901</c:v>
                </c:pt>
                <c:pt idx="823">
                  <c:v>0.357305842753874</c:v>
                </c:pt>
                <c:pt idx="824">
                  <c:v>0.36216527816371802</c:v>
                </c:pt>
                <c:pt idx="825">
                  <c:v>0.35386255856355697</c:v>
                </c:pt>
                <c:pt idx="826">
                  <c:v>0.35809960489474502</c:v>
                </c:pt>
                <c:pt idx="827">
                  <c:v>0.35472946120783899</c:v>
                </c:pt>
                <c:pt idx="828">
                  <c:v>0.35146835619158201</c:v>
                </c:pt>
                <c:pt idx="829">
                  <c:v>0.36428125307947201</c:v>
                </c:pt>
                <c:pt idx="830">
                  <c:v>0.36882260329486199</c:v>
                </c:pt>
                <c:pt idx="831">
                  <c:v>0.366883275078139</c:v>
                </c:pt>
                <c:pt idx="832">
                  <c:v>0.37093623615409899</c:v>
                </c:pt>
                <c:pt idx="833">
                  <c:v>0.36951102669817898</c:v>
                </c:pt>
                <c:pt idx="834">
                  <c:v>0.36635252067722401</c:v>
                </c:pt>
                <c:pt idx="835">
                  <c:v>0.371425033826981</c:v>
                </c:pt>
                <c:pt idx="836">
                  <c:v>0.37133765700615301</c:v>
                </c:pt>
                <c:pt idx="837">
                  <c:v>0.36511765687617098</c:v>
                </c:pt>
                <c:pt idx="838">
                  <c:v>0.361434906068615</c:v>
                </c:pt>
                <c:pt idx="839">
                  <c:v>0.36224543284206201</c:v>
                </c:pt>
                <c:pt idx="840">
                  <c:v>0.356109849071365</c:v>
                </c:pt>
                <c:pt idx="841">
                  <c:v>0.364022853739073</c:v>
                </c:pt>
                <c:pt idx="842">
                  <c:v>0.361032232993101</c:v>
                </c:pt>
                <c:pt idx="843">
                  <c:v>0.36113866529640398</c:v>
                </c:pt>
                <c:pt idx="844">
                  <c:v>0.35793398204052002</c:v>
                </c:pt>
                <c:pt idx="845">
                  <c:v>0.35763752952118699</c:v>
                </c:pt>
                <c:pt idx="846">
                  <c:v>0.37233402849371899</c:v>
                </c:pt>
                <c:pt idx="847">
                  <c:v>0.356603821949735</c:v>
                </c:pt>
                <c:pt idx="848">
                  <c:v>0.356603821949735</c:v>
                </c:pt>
                <c:pt idx="849">
                  <c:v>0.356603821949735</c:v>
                </c:pt>
                <c:pt idx="850">
                  <c:v>0.348891011154426</c:v>
                </c:pt>
                <c:pt idx="851">
                  <c:v>0.34958811189650502</c:v>
                </c:pt>
                <c:pt idx="852">
                  <c:v>0.35215487402819001</c:v>
                </c:pt>
                <c:pt idx="853">
                  <c:v>0.35295824221869998</c:v>
                </c:pt>
                <c:pt idx="854">
                  <c:v>0.35625566514192403</c:v>
                </c:pt>
                <c:pt idx="855">
                  <c:v>0.35700565323302802</c:v>
                </c:pt>
                <c:pt idx="856">
                  <c:v>0.36841820013903098</c:v>
                </c:pt>
                <c:pt idx="857">
                  <c:v>0.364352339376597</c:v>
                </c:pt>
                <c:pt idx="858">
                  <c:v>0.36357854196109002</c:v>
                </c:pt>
                <c:pt idx="859">
                  <c:v>0.36948037444859</c:v>
                </c:pt>
                <c:pt idx="860">
                  <c:v>0.356466942189338</c:v>
                </c:pt>
                <c:pt idx="861">
                  <c:v>0.35427641542923699</c:v>
                </c:pt>
                <c:pt idx="862">
                  <c:v>0.36900708297124502</c:v>
                </c:pt>
                <c:pt idx="863">
                  <c:v>0.37000878053314001</c:v>
                </c:pt>
                <c:pt idx="864">
                  <c:v>0.37170740021002502</c:v>
                </c:pt>
                <c:pt idx="865">
                  <c:v>0.37278089218883298</c:v>
                </c:pt>
                <c:pt idx="866">
                  <c:v>0.375049249037335</c:v>
                </c:pt>
                <c:pt idx="867">
                  <c:v>0.37451336762658999</c:v>
                </c:pt>
                <c:pt idx="868">
                  <c:v>0.36530065792267602</c:v>
                </c:pt>
                <c:pt idx="869">
                  <c:v>0.36530065792267602</c:v>
                </c:pt>
                <c:pt idx="870">
                  <c:v>0.37031414853523398</c:v>
                </c:pt>
                <c:pt idx="871">
                  <c:v>0.35896861034998001</c:v>
                </c:pt>
                <c:pt idx="872">
                  <c:v>0.36286879171855402</c:v>
                </c:pt>
                <c:pt idx="873">
                  <c:v>0.36433827408043701</c:v>
                </c:pt>
                <c:pt idx="874">
                  <c:v>0.36621737475854499</c:v>
                </c:pt>
                <c:pt idx="875">
                  <c:v>0.36660505131582899</c:v>
                </c:pt>
                <c:pt idx="876">
                  <c:v>0.36348099992647798</c:v>
                </c:pt>
                <c:pt idx="877">
                  <c:v>0.367299984957009</c:v>
                </c:pt>
                <c:pt idx="878">
                  <c:v>0.361502458586486</c:v>
                </c:pt>
                <c:pt idx="879">
                  <c:v>0.36568249114982898</c:v>
                </c:pt>
                <c:pt idx="880">
                  <c:v>0.36618823859423699</c:v>
                </c:pt>
                <c:pt idx="881">
                  <c:v>0.36901663478048102</c:v>
                </c:pt>
                <c:pt idx="882">
                  <c:v>0.37273963251252201</c:v>
                </c:pt>
                <c:pt idx="883">
                  <c:v>0.36840264700352998</c:v>
                </c:pt>
                <c:pt idx="884">
                  <c:v>0.36747761400148798</c:v>
                </c:pt>
                <c:pt idx="885">
                  <c:v>0.36734027970675798</c:v>
                </c:pt>
                <c:pt idx="886">
                  <c:v>0.36823321922041002</c:v>
                </c:pt>
                <c:pt idx="887">
                  <c:v>0.36903728193697899</c:v>
                </c:pt>
                <c:pt idx="888">
                  <c:v>0.37240234253128801</c:v>
                </c:pt>
                <c:pt idx="889">
                  <c:v>0.37240234253128801</c:v>
                </c:pt>
                <c:pt idx="890">
                  <c:v>0.371492666749694</c:v>
                </c:pt>
                <c:pt idx="891">
                  <c:v>0.37706490732021802</c:v>
                </c:pt>
                <c:pt idx="892">
                  <c:v>0.37512452720317502</c:v>
                </c:pt>
                <c:pt idx="893">
                  <c:v>0.37594661480179897</c:v>
                </c:pt>
                <c:pt idx="894">
                  <c:v>0.37714496981761397</c:v>
                </c:pt>
                <c:pt idx="895">
                  <c:v>0.37924152876328399</c:v>
                </c:pt>
                <c:pt idx="896">
                  <c:v>0.37935561191872702</c:v>
                </c:pt>
                <c:pt idx="897">
                  <c:v>0.37946321017222001</c:v>
                </c:pt>
                <c:pt idx="898">
                  <c:v>0.38216370425817903</c:v>
                </c:pt>
                <c:pt idx="899">
                  <c:v>0.38396796384707299</c:v>
                </c:pt>
                <c:pt idx="900">
                  <c:v>0.38170726419522999</c:v>
                </c:pt>
                <c:pt idx="901">
                  <c:v>0.37919761531430402</c:v>
                </c:pt>
                <c:pt idx="902">
                  <c:v>0.37738145617596502</c:v>
                </c:pt>
                <c:pt idx="903">
                  <c:v>0.38026316327274601</c:v>
                </c:pt>
                <c:pt idx="904">
                  <c:v>0.37844179448360998</c:v>
                </c:pt>
                <c:pt idx="905">
                  <c:v>0.37145518019145601</c:v>
                </c:pt>
                <c:pt idx="906">
                  <c:v>0.37219193791787802</c:v>
                </c:pt>
                <c:pt idx="907">
                  <c:v>0.36696166936833202</c:v>
                </c:pt>
                <c:pt idx="908">
                  <c:v>0.36796003593901699</c:v>
                </c:pt>
                <c:pt idx="909">
                  <c:v>0.37130518304166499</c:v>
                </c:pt>
                <c:pt idx="910">
                  <c:v>0.36693640094216801</c:v>
                </c:pt>
                <c:pt idx="911">
                  <c:v>0.348910692661272</c:v>
                </c:pt>
                <c:pt idx="912">
                  <c:v>0.36002389050945799</c:v>
                </c:pt>
                <c:pt idx="913">
                  <c:v>0.35436927425227799</c:v>
                </c:pt>
                <c:pt idx="914">
                  <c:v>0.354396817263879</c:v>
                </c:pt>
                <c:pt idx="915">
                  <c:v>0.35686404958671902</c:v>
                </c:pt>
                <c:pt idx="916">
                  <c:v>0.362023513872472</c:v>
                </c:pt>
                <c:pt idx="917">
                  <c:v>0.36121101996256999</c:v>
                </c:pt>
                <c:pt idx="918">
                  <c:v>0.35067991797679199</c:v>
                </c:pt>
                <c:pt idx="919">
                  <c:v>0.35102309108032198</c:v>
                </c:pt>
                <c:pt idx="920">
                  <c:v>0.357358765789352</c:v>
                </c:pt>
                <c:pt idx="921">
                  <c:v>0.35914519357964902</c:v>
                </c:pt>
                <c:pt idx="922">
                  <c:v>0.36015443480894799</c:v>
                </c:pt>
                <c:pt idx="923">
                  <c:v>0.36208335264948499</c:v>
                </c:pt>
                <c:pt idx="924">
                  <c:v>0.36993187241765402</c:v>
                </c:pt>
                <c:pt idx="925">
                  <c:v>0.37016713066801099</c:v>
                </c:pt>
                <c:pt idx="926">
                  <c:v>0.37139094371592601</c:v>
                </c:pt>
                <c:pt idx="927">
                  <c:v>0.36656939731786597</c:v>
                </c:pt>
                <c:pt idx="928">
                  <c:v>0.36353293702716499</c:v>
                </c:pt>
                <c:pt idx="929">
                  <c:v>0.36986297360725701</c:v>
                </c:pt>
                <c:pt idx="930">
                  <c:v>0.367940079345073</c:v>
                </c:pt>
                <c:pt idx="931">
                  <c:v>0.36768575629127598</c:v>
                </c:pt>
                <c:pt idx="932">
                  <c:v>0.36750739378925401</c:v>
                </c:pt>
                <c:pt idx="933">
                  <c:v>0.35272235546276998</c:v>
                </c:pt>
                <c:pt idx="934">
                  <c:v>0.36114737608449798</c:v>
                </c:pt>
                <c:pt idx="935">
                  <c:v>0.36373274617385998</c:v>
                </c:pt>
                <c:pt idx="936">
                  <c:v>0.36935305375036198</c:v>
                </c:pt>
                <c:pt idx="937">
                  <c:v>0.36476911513225702</c:v>
                </c:pt>
                <c:pt idx="938">
                  <c:v>0.37048194993211098</c:v>
                </c:pt>
                <c:pt idx="939">
                  <c:v>0.37083516444793502</c:v>
                </c:pt>
                <c:pt idx="940">
                  <c:v>0.37036061691362299</c:v>
                </c:pt>
                <c:pt idx="941">
                  <c:v>0.36934382286728701</c:v>
                </c:pt>
                <c:pt idx="942">
                  <c:v>0.36996163123980502</c:v>
                </c:pt>
                <c:pt idx="943">
                  <c:v>0.371913577409478</c:v>
                </c:pt>
                <c:pt idx="944">
                  <c:v>0.372280486318744</c:v>
                </c:pt>
                <c:pt idx="945">
                  <c:v>0.37309980733831599</c:v>
                </c:pt>
                <c:pt idx="946">
                  <c:v>0.374206517879836</c:v>
                </c:pt>
                <c:pt idx="947">
                  <c:v>0.37713460709441199</c:v>
                </c:pt>
                <c:pt idx="948">
                  <c:v>0.37880153018197399</c:v>
                </c:pt>
                <c:pt idx="949">
                  <c:v>0.37411427971054401</c:v>
                </c:pt>
                <c:pt idx="950">
                  <c:v>0.37342054044534601</c:v>
                </c:pt>
                <c:pt idx="951">
                  <c:v>0.37638652808221801</c:v>
                </c:pt>
                <c:pt idx="952">
                  <c:v>0.38511010174460297</c:v>
                </c:pt>
                <c:pt idx="953">
                  <c:v>0.37893651633641001</c:v>
                </c:pt>
                <c:pt idx="954">
                  <c:v>0.37893651633641001</c:v>
                </c:pt>
                <c:pt idx="955">
                  <c:v>0.36609828782703102</c:v>
                </c:pt>
                <c:pt idx="956">
                  <c:v>0.369393574806331</c:v>
                </c:pt>
                <c:pt idx="957">
                  <c:v>0.36599869830753001</c:v>
                </c:pt>
                <c:pt idx="958">
                  <c:v>0.36743204055750101</c:v>
                </c:pt>
                <c:pt idx="959">
                  <c:v>0.36842883635124901</c:v>
                </c:pt>
                <c:pt idx="960">
                  <c:v>0.37808850527809601</c:v>
                </c:pt>
                <c:pt idx="961">
                  <c:v>0.37698407401496797</c:v>
                </c:pt>
                <c:pt idx="962">
                  <c:v>0.37770880733084999</c:v>
                </c:pt>
                <c:pt idx="963">
                  <c:v>0.380055297051412</c:v>
                </c:pt>
                <c:pt idx="964">
                  <c:v>0.380217531908628</c:v>
                </c:pt>
                <c:pt idx="965">
                  <c:v>0.38011021769625197</c:v>
                </c:pt>
                <c:pt idx="966">
                  <c:v>0.377464923686197</c:v>
                </c:pt>
                <c:pt idx="967">
                  <c:v>0.37707433126858497</c:v>
                </c:pt>
                <c:pt idx="968">
                  <c:v>0.38024505977929701</c:v>
                </c:pt>
                <c:pt idx="969">
                  <c:v>0.37972208139296298</c:v>
                </c:pt>
                <c:pt idx="970">
                  <c:v>0.38405371286379703</c:v>
                </c:pt>
                <c:pt idx="971">
                  <c:v>0.37891957591233599</c:v>
                </c:pt>
                <c:pt idx="972">
                  <c:v>0.40365165028317002</c:v>
                </c:pt>
                <c:pt idx="973">
                  <c:v>0.389743299955013</c:v>
                </c:pt>
                <c:pt idx="974">
                  <c:v>0.42343027334750699</c:v>
                </c:pt>
                <c:pt idx="975">
                  <c:v>0.42343027334750699</c:v>
                </c:pt>
                <c:pt idx="976">
                  <c:v>0.42928098645368001</c:v>
                </c:pt>
                <c:pt idx="977">
                  <c:v>0.42784198816468999</c:v>
                </c:pt>
                <c:pt idx="978">
                  <c:v>0.41621492019026302</c:v>
                </c:pt>
                <c:pt idx="979">
                  <c:v>0.41393642330005098</c:v>
                </c:pt>
                <c:pt idx="980">
                  <c:v>0.41254222768684201</c:v>
                </c:pt>
                <c:pt idx="981">
                  <c:v>0.41319753940980197</c:v>
                </c:pt>
                <c:pt idx="982">
                  <c:v>0.415533208208062</c:v>
                </c:pt>
                <c:pt idx="983">
                  <c:v>0.41792891272030402</c:v>
                </c:pt>
                <c:pt idx="984">
                  <c:v>0.41216009279828503</c:v>
                </c:pt>
                <c:pt idx="985">
                  <c:v>0.41250389403425097</c:v>
                </c:pt>
                <c:pt idx="986">
                  <c:v>0.41032408049884</c:v>
                </c:pt>
                <c:pt idx="987">
                  <c:v>0.41511358528381798</c:v>
                </c:pt>
                <c:pt idx="988">
                  <c:v>0.414652766748767</c:v>
                </c:pt>
                <c:pt idx="989">
                  <c:v>0.41513826415793298</c:v>
                </c:pt>
                <c:pt idx="990">
                  <c:v>0.413077878600768</c:v>
                </c:pt>
                <c:pt idx="991">
                  <c:v>0.412279410919346</c:v>
                </c:pt>
                <c:pt idx="992">
                  <c:v>0.41301185559480602</c:v>
                </c:pt>
                <c:pt idx="993">
                  <c:v>0.41263243581655101</c:v>
                </c:pt>
                <c:pt idx="994">
                  <c:v>0.42388696657110497</c:v>
                </c:pt>
                <c:pt idx="995">
                  <c:v>0.42516048851487398</c:v>
                </c:pt>
                <c:pt idx="996">
                  <c:v>0.41762841360898301</c:v>
                </c:pt>
                <c:pt idx="997">
                  <c:v>0.42360614275664399</c:v>
                </c:pt>
                <c:pt idx="998">
                  <c:v>0.42709539786412598</c:v>
                </c:pt>
                <c:pt idx="999">
                  <c:v>0.41304064820877301</c:v>
                </c:pt>
                <c:pt idx="1000">
                  <c:v>0.41313778762919801</c:v>
                </c:pt>
                <c:pt idx="1001">
                  <c:v>0.41963160045528503</c:v>
                </c:pt>
                <c:pt idx="1002">
                  <c:v>0.42218793719622899</c:v>
                </c:pt>
                <c:pt idx="1003">
                  <c:v>0.41889852430966301</c:v>
                </c:pt>
                <c:pt idx="1004">
                  <c:v>0.41634050542724199</c:v>
                </c:pt>
                <c:pt idx="1005">
                  <c:v>0.41488126675631998</c:v>
                </c:pt>
                <c:pt idx="1006">
                  <c:v>0.41043791788793099</c:v>
                </c:pt>
                <c:pt idx="1007">
                  <c:v>0.40684022946405901</c:v>
                </c:pt>
                <c:pt idx="1008">
                  <c:v>0.40734382319684997</c:v>
                </c:pt>
                <c:pt idx="1009">
                  <c:v>0.41571957685112199</c:v>
                </c:pt>
                <c:pt idx="1010">
                  <c:v>0.40971478618943502</c:v>
                </c:pt>
                <c:pt idx="1011">
                  <c:v>0.41198827521444098</c:v>
                </c:pt>
                <c:pt idx="1012">
                  <c:v>0.400569689556522</c:v>
                </c:pt>
                <c:pt idx="1013">
                  <c:v>0.40173665153867799</c:v>
                </c:pt>
                <c:pt idx="1014">
                  <c:v>0.40116349674165902</c:v>
                </c:pt>
                <c:pt idx="1015">
                  <c:v>0.399542132037008</c:v>
                </c:pt>
                <c:pt idx="1016">
                  <c:v>0.41291119205429</c:v>
                </c:pt>
                <c:pt idx="1017">
                  <c:v>0.41679610160873998</c:v>
                </c:pt>
                <c:pt idx="1018">
                  <c:v>0.43074312413431698</c:v>
                </c:pt>
                <c:pt idx="1019">
                  <c:v>0.42245718684912298</c:v>
                </c:pt>
                <c:pt idx="1020">
                  <c:v>0.419285390862014</c:v>
                </c:pt>
                <c:pt idx="1021">
                  <c:v>0.42084816133436498</c:v>
                </c:pt>
                <c:pt idx="1022">
                  <c:v>0.41777043764900801</c:v>
                </c:pt>
                <c:pt idx="1023">
                  <c:v>0.41759739538065299</c:v>
                </c:pt>
                <c:pt idx="1024">
                  <c:v>0.42101854170744202</c:v>
                </c:pt>
                <c:pt idx="1025">
                  <c:v>0.419174346608019</c:v>
                </c:pt>
                <c:pt idx="1026">
                  <c:v>0.41991066867083598</c:v>
                </c:pt>
                <c:pt idx="1027">
                  <c:v>0.42628466098732798</c:v>
                </c:pt>
                <c:pt idx="1028">
                  <c:v>0.42479871085429699</c:v>
                </c:pt>
                <c:pt idx="1029">
                  <c:v>0.42587492428859502</c:v>
                </c:pt>
                <c:pt idx="1030">
                  <c:v>0.42621361444281702</c:v>
                </c:pt>
                <c:pt idx="1031">
                  <c:v>0.42578121981621198</c:v>
                </c:pt>
                <c:pt idx="1032">
                  <c:v>0.427187379747413</c:v>
                </c:pt>
                <c:pt idx="1033">
                  <c:v>0.43078408142345398</c:v>
                </c:pt>
                <c:pt idx="1034">
                  <c:v>0.44111811026442699</c:v>
                </c:pt>
                <c:pt idx="1035">
                  <c:v>0.43763895546803</c:v>
                </c:pt>
                <c:pt idx="1036">
                  <c:v>0.44642185930196698</c:v>
                </c:pt>
                <c:pt idx="1037">
                  <c:v>0.44848297521411201</c:v>
                </c:pt>
                <c:pt idx="1038">
                  <c:v>0.45002875982255802</c:v>
                </c:pt>
                <c:pt idx="1039">
                  <c:v>0.45002875982255802</c:v>
                </c:pt>
                <c:pt idx="1040">
                  <c:v>0.45002875982255802</c:v>
                </c:pt>
                <c:pt idx="1041">
                  <c:v>0.44596247242777598</c:v>
                </c:pt>
                <c:pt idx="1042">
                  <c:v>0.44621682827160097</c:v>
                </c:pt>
                <c:pt idx="1043">
                  <c:v>0.45240514109202901</c:v>
                </c:pt>
                <c:pt idx="1044">
                  <c:v>0.44606411028591098</c:v>
                </c:pt>
                <c:pt idx="1045">
                  <c:v>0.44429034329213302</c:v>
                </c:pt>
                <c:pt idx="1046">
                  <c:v>0.43802921777383802</c:v>
                </c:pt>
                <c:pt idx="1047">
                  <c:v>0.43384071874608698</c:v>
                </c:pt>
                <c:pt idx="1048">
                  <c:v>0.42852817961242301</c:v>
                </c:pt>
                <c:pt idx="1049">
                  <c:v>0.42593771370380001</c:v>
                </c:pt>
                <c:pt idx="1050">
                  <c:v>0.41688154332515798</c:v>
                </c:pt>
                <c:pt idx="1051">
                  <c:v>0.416007087459414</c:v>
                </c:pt>
                <c:pt idx="1052">
                  <c:v>0.416007087459414</c:v>
                </c:pt>
                <c:pt idx="1053">
                  <c:v>0.416007087459414</c:v>
                </c:pt>
                <c:pt idx="1054">
                  <c:v>0.416007087459414</c:v>
                </c:pt>
                <c:pt idx="1055">
                  <c:v>0.416007087459414</c:v>
                </c:pt>
                <c:pt idx="1056">
                  <c:v>0.416007087459414</c:v>
                </c:pt>
                <c:pt idx="1057">
                  <c:v>0.416007087459414</c:v>
                </c:pt>
                <c:pt idx="1058">
                  <c:v>0.416007087459414</c:v>
                </c:pt>
                <c:pt idx="1059">
                  <c:v>0.416007087459414</c:v>
                </c:pt>
                <c:pt idx="1060">
                  <c:v>0.416007087459414</c:v>
                </c:pt>
                <c:pt idx="1061">
                  <c:v>0.416007087459414</c:v>
                </c:pt>
                <c:pt idx="1062">
                  <c:v>0.416007087459414</c:v>
                </c:pt>
                <c:pt idx="1063">
                  <c:v>0.416007087459414</c:v>
                </c:pt>
                <c:pt idx="1064">
                  <c:v>0.416007087459414</c:v>
                </c:pt>
                <c:pt idx="1065">
                  <c:v>0.416007087459414</c:v>
                </c:pt>
                <c:pt idx="1066">
                  <c:v>0.416007087459414</c:v>
                </c:pt>
                <c:pt idx="1067">
                  <c:v>0.416007087459414</c:v>
                </c:pt>
                <c:pt idx="1068">
                  <c:v>0.416007087459414</c:v>
                </c:pt>
                <c:pt idx="1069">
                  <c:v>0.416007087459414</c:v>
                </c:pt>
                <c:pt idx="1070">
                  <c:v>0.416007087459414</c:v>
                </c:pt>
                <c:pt idx="1071">
                  <c:v>0.416007087459414</c:v>
                </c:pt>
                <c:pt idx="1072">
                  <c:v>0.416007087459414</c:v>
                </c:pt>
                <c:pt idx="1073">
                  <c:v>0.416007087459414</c:v>
                </c:pt>
                <c:pt idx="1074">
                  <c:v>0.416007087459414</c:v>
                </c:pt>
                <c:pt idx="1075">
                  <c:v>0.416007087459414</c:v>
                </c:pt>
                <c:pt idx="1076">
                  <c:v>0.416007087459414</c:v>
                </c:pt>
                <c:pt idx="1077">
                  <c:v>0.416007087459414</c:v>
                </c:pt>
                <c:pt idx="1078">
                  <c:v>0.416007087459414</c:v>
                </c:pt>
                <c:pt idx="1079">
                  <c:v>0.416007087459414</c:v>
                </c:pt>
                <c:pt idx="1080">
                  <c:v>0.416007087459414</c:v>
                </c:pt>
                <c:pt idx="1081">
                  <c:v>0.416007087459414</c:v>
                </c:pt>
                <c:pt idx="1082">
                  <c:v>0.416007087459414</c:v>
                </c:pt>
                <c:pt idx="1083">
                  <c:v>0.416007087459414</c:v>
                </c:pt>
                <c:pt idx="1084">
                  <c:v>0.416007087459414</c:v>
                </c:pt>
                <c:pt idx="1085">
                  <c:v>0.416007087459414</c:v>
                </c:pt>
                <c:pt idx="1086">
                  <c:v>0.416007087459414</c:v>
                </c:pt>
                <c:pt idx="1087">
                  <c:v>0.416007087459414</c:v>
                </c:pt>
                <c:pt idx="1088">
                  <c:v>0.416007087459414</c:v>
                </c:pt>
                <c:pt idx="1089">
                  <c:v>0.416007087459414</c:v>
                </c:pt>
                <c:pt idx="1090">
                  <c:v>0.416007087459414</c:v>
                </c:pt>
                <c:pt idx="1091">
                  <c:v>0.416007087459414</c:v>
                </c:pt>
                <c:pt idx="1092">
                  <c:v>0.416007087459414</c:v>
                </c:pt>
                <c:pt idx="1093">
                  <c:v>0.416007087459414</c:v>
                </c:pt>
                <c:pt idx="1094">
                  <c:v>0.416007087459414</c:v>
                </c:pt>
                <c:pt idx="1095">
                  <c:v>0.416007087459414</c:v>
                </c:pt>
                <c:pt idx="1096">
                  <c:v>0.416007087459414</c:v>
                </c:pt>
                <c:pt idx="1097">
                  <c:v>0.416007087459414</c:v>
                </c:pt>
                <c:pt idx="1098">
                  <c:v>0.416007087459414</c:v>
                </c:pt>
                <c:pt idx="1099">
                  <c:v>0.416007087459414</c:v>
                </c:pt>
                <c:pt idx="1100">
                  <c:v>0.416007087459414</c:v>
                </c:pt>
                <c:pt idx="1101">
                  <c:v>0.416007087459414</c:v>
                </c:pt>
                <c:pt idx="1102">
                  <c:v>0.416007087459414</c:v>
                </c:pt>
                <c:pt idx="1103">
                  <c:v>0.416007087459414</c:v>
                </c:pt>
                <c:pt idx="1104">
                  <c:v>0.416007087459414</c:v>
                </c:pt>
                <c:pt idx="1105">
                  <c:v>0.416007087459414</c:v>
                </c:pt>
                <c:pt idx="1106">
                  <c:v>0.416007087459414</c:v>
                </c:pt>
                <c:pt idx="1107">
                  <c:v>0.416007087459414</c:v>
                </c:pt>
                <c:pt idx="1108">
                  <c:v>0.416007087459414</c:v>
                </c:pt>
                <c:pt idx="1109">
                  <c:v>0.416007087459414</c:v>
                </c:pt>
                <c:pt idx="1110">
                  <c:v>0.416007087459414</c:v>
                </c:pt>
                <c:pt idx="1111">
                  <c:v>0.416007087459414</c:v>
                </c:pt>
                <c:pt idx="1112">
                  <c:v>0.416007087459414</c:v>
                </c:pt>
                <c:pt idx="1113">
                  <c:v>0.419025392241059</c:v>
                </c:pt>
                <c:pt idx="1114">
                  <c:v>0.41620010665926799</c:v>
                </c:pt>
                <c:pt idx="1115">
                  <c:v>0.40536416039020401</c:v>
                </c:pt>
                <c:pt idx="1116">
                  <c:v>0.40378036426039199</c:v>
                </c:pt>
                <c:pt idx="1117">
                  <c:v>0.40378036426039199</c:v>
                </c:pt>
                <c:pt idx="1118">
                  <c:v>0.40378036426039199</c:v>
                </c:pt>
                <c:pt idx="1119">
                  <c:v>0.40378036426039199</c:v>
                </c:pt>
                <c:pt idx="1120">
                  <c:v>0.40378036426039199</c:v>
                </c:pt>
                <c:pt idx="1121">
                  <c:v>0.40378036426039199</c:v>
                </c:pt>
                <c:pt idx="1122">
                  <c:v>0.39727683527947999</c:v>
                </c:pt>
                <c:pt idx="1123">
                  <c:v>0.40013236070349301</c:v>
                </c:pt>
                <c:pt idx="1124">
                  <c:v>0.41840021811874201</c:v>
                </c:pt>
                <c:pt idx="1125">
                  <c:v>0.40740595273306501</c:v>
                </c:pt>
                <c:pt idx="1126">
                  <c:v>0.40558708125570597</c:v>
                </c:pt>
                <c:pt idx="1127">
                  <c:v>0.40318759475101001</c:v>
                </c:pt>
                <c:pt idx="1128">
                  <c:v>0.37879735084857102</c:v>
                </c:pt>
              </c:numCache>
            </c:numRef>
          </c:val>
          <c:smooth val="0"/>
          <c:extLst>
            <c:ext xmlns:c16="http://schemas.microsoft.com/office/drawing/2014/chart" uri="{C3380CC4-5D6E-409C-BE32-E72D297353CC}">
              <c16:uniqueId val="{00000000-748B-43A3-B7AF-F762DF9293A7}"/>
            </c:ext>
          </c:extLst>
        </c:ser>
        <c:ser>
          <c:idx val="1"/>
          <c:order val="1"/>
          <c:tx>
            <c:strRef>
              <c:f>EIAEBRT_BFO1MEU!$C$1</c:f>
              <c:strCache>
                <c:ptCount val="1"/>
                <c:pt idx="0">
                  <c:v>R-OLS</c:v>
                </c:pt>
              </c:strCache>
            </c:strRef>
          </c:tx>
          <c:spPr>
            <a:ln w="28575" cap="rnd">
              <a:solidFill>
                <a:srgbClr val="00B050"/>
              </a:solidFill>
              <a:round/>
            </a:ln>
            <a:effectLst/>
          </c:spPr>
          <c:marker>
            <c:symbol val="none"/>
          </c:marker>
          <c:cat>
            <c:numRef>
              <c:f>EIAEBRT_BFO1MEU!$A$2:$A$1131</c:f>
              <c:numCache>
                <c:formatCode>m/d/yyyy</c:formatCode>
                <c:ptCount val="1130"/>
                <c:pt idx="0">
                  <c:v>43101</c:v>
                </c:pt>
                <c:pt idx="1">
                  <c:v>43102</c:v>
                </c:pt>
                <c:pt idx="2">
                  <c:v>43103</c:v>
                </c:pt>
                <c:pt idx="3">
                  <c:v>43104</c:v>
                </c:pt>
                <c:pt idx="4">
                  <c:v>43105</c:v>
                </c:pt>
                <c:pt idx="5">
                  <c:v>43108</c:v>
                </c:pt>
                <c:pt idx="6">
                  <c:v>43109</c:v>
                </c:pt>
                <c:pt idx="7">
                  <c:v>43110</c:v>
                </c:pt>
                <c:pt idx="8">
                  <c:v>43111</c:v>
                </c:pt>
                <c:pt idx="9">
                  <c:v>43112</c:v>
                </c:pt>
                <c:pt idx="10">
                  <c:v>43115</c:v>
                </c:pt>
                <c:pt idx="11">
                  <c:v>43116</c:v>
                </c:pt>
                <c:pt idx="12">
                  <c:v>43117</c:v>
                </c:pt>
                <c:pt idx="13">
                  <c:v>43118</c:v>
                </c:pt>
                <c:pt idx="14">
                  <c:v>43119</c:v>
                </c:pt>
                <c:pt idx="15">
                  <c:v>43122</c:v>
                </c:pt>
                <c:pt idx="16">
                  <c:v>43123</c:v>
                </c:pt>
                <c:pt idx="17">
                  <c:v>43124</c:v>
                </c:pt>
                <c:pt idx="18">
                  <c:v>43125</c:v>
                </c:pt>
                <c:pt idx="19">
                  <c:v>43126</c:v>
                </c:pt>
                <c:pt idx="20">
                  <c:v>43129</c:v>
                </c:pt>
                <c:pt idx="21">
                  <c:v>43130</c:v>
                </c:pt>
                <c:pt idx="22">
                  <c:v>43131</c:v>
                </c:pt>
                <c:pt idx="23">
                  <c:v>43132</c:v>
                </c:pt>
                <c:pt idx="24">
                  <c:v>43133</c:v>
                </c:pt>
                <c:pt idx="25">
                  <c:v>43136</c:v>
                </c:pt>
                <c:pt idx="26">
                  <c:v>43137</c:v>
                </c:pt>
                <c:pt idx="27">
                  <c:v>43138</c:v>
                </c:pt>
                <c:pt idx="28">
                  <c:v>43139</c:v>
                </c:pt>
                <c:pt idx="29">
                  <c:v>43140</c:v>
                </c:pt>
                <c:pt idx="30">
                  <c:v>43143</c:v>
                </c:pt>
                <c:pt idx="31">
                  <c:v>43144</c:v>
                </c:pt>
                <c:pt idx="32">
                  <c:v>43145</c:v>
                </c:pt>
                <c:pt idx="33">
                  <c:v>43146</c:v>
                </c:pt>
                <c:pt idx="34">
                  <c:v>43147</c:v>
                </c:pt>
                <c:pt idx="35">
                  <c:v>43150</c:v>
                </c:pt>
                <c:pt idx="36">
                  <c:v>43151</c:v>
                </c:pt>
                <c:pt idx="37">
                  <c:v>43152</c:v>
                </c:pt>
                <c:pt idx="38">
                  <c:v>43153</c:v>
                </c:pt>
                <c:pt idx="39">
                  <c:v>43154</c:v>
                </c:pt>
                <c:pt idx="40">
                  <c:v>43157</c:v>
                </c:pt>
                <c:pt idx="41">
                  <c:v>43158</c:v>
                </c:pt>
                <c:pt idx="42">
                  <c:v>43159</c:v>
                </c:pt>
                <c:pt idx="43">
                  <c:v>43160</c:v>
                </c:pt>
                <c:pt idx="44">
                  <c:v>43161</c:v>
                </c:pt>
                <c:pt idx="45">
                  <c:v>43164</c:v>
                </c:pt>
                <c:pt idx="46">
                  <c:v>43165</c:v>
                </c:pt>
                <c:pt idx="47">
                  <c:v>43166</c:v>
                </c:pt>
                <c:pt idx="48">
                  <c:v>43167</c:v>
                </c:pt>
                <c:pt idx="49">
                  <c:v>43168</c:v>
                </c:pt>
                <c:pt idx="50">
                  <c:v>43171</c:v>
                </c:pt>
                <c:pt idx="51">
                  <c:v>43172</c:v>
                </c:pt>
                <c:pt idx="52">
                  <c:v>43173</c:v>
                </c:pt>
                <c:pt idx="53">
                  <c:v>43174</c:v>
                </c:pt>
                <c:pt idx="54">
                  <c:v>43175</c:v>
                </c:pt>
                <c:pt idx="55">
                  <c:v>43178</c:v>
                </c:pt>
                <c:pt idx="56">
                  <c:v>43179</c:v>
                </c:pt>
                <c:pt idx="57">
                  <c:v>43180</c:v>
                </c:pt>
                <c:pt idx="58">
                  <c:v>43181</c:v>
                </c:pt>
                <c:pt idx="59">
                  <c:v>43182</c:v>
                </c:pt>
                <c:pt idx="60">
                  <c:v>43185</c:v>
                </c:pt>
                <c:pt idx="61">
                  <c:v>43186</c:v>
                </c:pt>
                <c:pt idx="62">
                  <c:v>43187</c:v>
                </c:pt>
                <c:pt idx="63">
                  <c:v>43188</c:v>
                </c:pt>
                <c:pt idx="64">
                  <c:v>43189</c:v>
                </c:pt>
                <c:pt idx="65">
                  <c:v>43192</c:v>
                </c:pt>
                <c:pt idx="66">
                  <c:v>43193</c:v>
                </c:pt>
                <c:pt idx="67">
                  <c:v>43194</c:v>
                </c:pt>
                <c:pt idx="68">
                  <c:v>43195</c:v>
                </c:pt>
                <c:pt idx="69">
                  <c:v>43196</c:v>
                </c:pt>
                <c:pt idx="70">
                  <c:v>43199</c:v>
                </c:pt>
                <c:pt idx="71">
                  <c:v>43200</c:v>
                </c:pt>
                <c:pt idx="72">
                  <c:v>43201</c:v>
                </c:pt>
                <c:pt idx="73">
                  <c:v>43202</c:v>
                </c:pt>
                <c:pt idx="74">
                  <c:v>43203</c:v>
                </c:pt>
                <c:pt idx="75">
                  <c:v>43206</c:v>
                </c:pt>
                <c:pt idx="76">
                  <c:v>43207</c:v>
                </c:pt>
                <c:pt idx="77">
                  <c:v>43208</c:v>
                </c:pt>
                <c:pt idx="78">
                  <c:v>43209</c:v>
                </c:pt>
                <c:pt idx="79">
                  <c:v>43210</c:v>
                </c:pt>
                <c:pt idx="80">
                  <c:v>43213</c:v>
                </c:pt>
                <c:pt idx="81">
                  <c:v>43214</c:v>
                </c:pt>
                <c:pt idx="82">
                  <c:v>43215</c:v>
                </c:pt>
                <c:pt idx="83">
                  <c:v>43216</c:v>
                </c:pt>
                <c:pt idx="84">
                  <c:v>43217</c:v>
                </c:pt>
                <c:pt idx="85">
                  <c:v>43220</c:v>
                </c:pt>
                <c:pt idx="86">
                  <c:v>43221</c:v>
                </c:pt>
                <c:pt idx="87">
                  <c:v>43222</c:v>
                </c:pt>
                <c:pt idx="88">
                  <c:v>43223</c:v>
                </c:pt>
                <c:pt idx="89">
                  <c:v>43224</c:v>
                </c:pt>
                <c:pt idx="90">
                  <c:v>43227</c:v>
                </c:pt>
                <c:pt idx="91">
                  <c:v>43228</c:v>
                </c:pt>
                <c:pt idx="92">
                  <c:v>43229</c:v>
                </c:pt>
                <c:pt idx="93">
                  <c:v>43230</c:v>
                </c:pt>
                <c:pt idx="94">
                  <c:v>43231</c:v>
                </c:pt>
                <c:pt idx="95">
                  <c:v>43234</c:v>
                </c:pt>
                <c:pt idx="96">
                  <c:v>43235</c:v>
                </c:pt>
                <c:pt idx="97">
                  <c:v>43236</c:v>
                </c:pt>
                <c:pt idx="98">
                  <c:v>43237</c:v>
                </c:pt>
                <c:pt idx="99">
                  <c:v>43238</c:v>
                </c:pt>
                <c:pt idx="100">
                  <c:v>43241</c:v>
                </c:pt>
                <c:pt idx="101">
                  <c:v>43242</c:v>
                </c:pt>
                <c:pt idx="102">
                  <c:v>43243</c:v>
                </c:pt>
                <c:pt idx="103">
                  <c:v>43244</c:v>
                </c:pt>
                <c:pt idx="104">
                  <c:v>43245</c:v>
                </c:pt>
                <c:pt idx="105">
                  <c:v>43248</c:v>
                </c:pt>
                <c:pt idx="106">
                  <c:v>43249</c:v>
                </c:pt>
                <c:pt idx="107">
                  <c:v>43250</c:v>
                </c:pt>
                <c:pt idx="108">
                  <c:v>43251</c:v>
                </c:pt>
                <c:pt idx="109">
                  <c:v>43252</c:v>
                </c:pt>
                <c:pt idx="110">
                  <c:v>43255</c:v>
                </c:pt>
                <c:pt idx="111">
                  <c:v>43256</c:v>
                </c:pt>
                <c:pt idx="112">
                  <c:v>43257</c:v>
                </c:pt>
                <c:pt idx="113">
                  <c:v>43258</c:v>
                </c:pt>
                <c:pt idx="114">
                  <c:v>43259</c:v>
                </c:pt>
                <c:pt idx="115">
                  <c:v>43262</c:v>
                </c:pt>
                <c:pt idx="116">
                  <c:v>43263</c:v>
                </c:pt>
                <c:pt idx="117">
                  <c:v>43264</c:v>
                </c:pt>
                <c:pt idx="118">
                  <c:v>43265</c:v>
                </c:pt>
                <c:pt idx="119">
                  <c:v>43266</c:v>
                </c:pt>
                <c:pt idx="120">
                  <c:v>43269</c:v>
                </c:pt>
                <c:pt idx="121">
                  <c:v>43270</c:v>
                </c:pt>
                <c:pt idx="122">
                  <c:v>43271</c:v>
                </c:pt>
                <c:pt idx="123">
                  <c:v>43272</c:v>
                </c:pt>
                <c:pt idx="124">
                  <c:v>43273</c:v>
                </c:pt>
                <c:pt idx="125">
                  <c:v>43276</c:v>
                </c:pt>
                <c:pt idx="126">
                  <c:v>43277</c:v>
                </c:pt>
                <c:pt idx="127">
                  <c:v>43278</c:v>
                </c:pt>
                <c:pt idx="128">
                  <c:v>43279</c:v>
                </c:pt>
                <c:pt idx="129">
                  <c:v>43280</c:v>
                </c:pt>
                <c:pt idx="130">
                  <c:v>43283</c:v>
                </c:pt>
                <c:pt idx="131">
                  <c:v>43284</c:v>
                </c:pt>
                <c:pt idx="132">
                  <c:v>43285</c:v>
                </c:pt>
                <c:pt idx="133">
                  <c:v>43286</c:v>
                </c:pt>
                <c:pt idx="134">
                  <c:v>43287</c:v>
                </c:pt>
                <c:pt idx="135">
                  <c:v>43290</c:v>
                </c:pt>
                <c:pt idx="136">
                  <c:v>43291</c:v>
                </c:pt>
                <c:pt idx="137">
                  <c:v>43292</c:v>
                </c:pt>
                <c:pt idx="138">
                  <c:v>43293</c:v>
                </c:pt>
                <c:pt idx="139">
                  <c:v>43294</c:v>
                </c:pt>
                <c:pt idx="140">
                  <c:v>43297</c:v>
                </c:pt>
                <c:pt idx="141">
                  <c:v>43298</c:v>
                </c:pt>
                <c:pt idx="142">
                  <c:v>43299</c:v>
                </c:pt>
                <c:pt idx="143">
                  <c:v>43300</c:v>
                </c:pt>
                <c:pt idx="144">
                  <c:v>43301</c:v>
                </c:pt>
                <c:pt idx="145">
                  <c:v>43304</c:v>
                </c:pt>
                <c:pt idx="146">
                  <c:v>43305</c:v>
                </c:pt>
                <c:pt idx="147">
                  <c:v>43306</c:v>
                </c:pt>
                <c:pt idx="148">
                  <c:v>43307</c:v>
                </c:pt>
                <c:pt idx="149">
                  <c:v>43308</c:v>
                </c:pt>
                <c:pt idx="150">
                  <c:v>43311</c:v>
                </c:pt>
                <c:pt idx="151">
                  <c:v>43312</c:v>
                </c:pt>
                <c:pt idx="152">
                  <c:v>43313</c:v>
                </c:pt>
                <c:pt idx="153">
                  <c:v>43314</c:v>
                </c:pt>
                <c:pt idx="154">
                  <c:v>43315</c:v>
                </c:pt>
                <c:pt idx="155">
                  <c:v>43318</c:v>
                </c:pt>
                <c:pt idx="156">
                  <c:v>43319</c:v>
                </c:pt>
                <c:pt idx="157">
                  <c:v>43320</c:v>
                </c:pt>
                <c:pt idx="158">
                  <c:v>43321</c:v>
                </c:pt>
                <c:pt idx="159">
                  <c:v>43322</c:v>
                </c:pt>
                <c:pt idx="160">
                  <c:v>43325</c:v>
                </c:pt>
                <c:pt idx="161">
                  <c:v>43326</c:v>
                </c:pt>
                <c:pt idx="162">
                  <c:v>43327</c:v>
                </c:pt>
                <c:pt idx="163">
                  <c:v>43328</c:v>
                </c:pt>
                <c:pt idx="164">
                  <c:v>43329</c:v>
                </c:pt>
                <c:pt idx="165">
                  <c:v>43332</c:v>
                </c:pt>
                <c:pt idx="166">
                  <c:v>43333</c:v>
                </c:pt>
                <c:pt idx="167">
                  <c:v>43334</c:v>
                </c:pt>
                <c:pt idx="168">
                  <c:v>43335</c:v>
                </c:pt>
                <c:pt idx="169">
                  <c:v>43336</c:v>
                </c:pt>
                <c:pt idx="170">
                  <c:v>43339</c:v>
                </c:pt>
                <c:pt idx="171">
                  <c:v>43340</c:v>
                </c:pt>
                <c:pt idx="172">
                  <c:v>43341</c:v>
                </c:pt>
                <c:pt idx="173">
                  <c:v>43342</c:v>
                </c:pt>
                <c:pt idx="174">
                  <c:v>43343</c:v>
                </c:pt>
                <c:pt idx="175">
                  <c:v>43346</c:v>
                </c:pt>
                <c:pt idx="176">
                  <c:v>43347</c:v>
                </c:pt>
                <c:pt idx="177">
                  <c:v>43348</c:v>
                </c:pt>
                <c:pt idx="178">
                  <c:v>43349</c:v>
                </c:pt>
                <c:pt idx="179">
                  <c:v>43350</c:v>
                </c:pt>
                <c:pt idx="180">
                  <c:v>43353</c:v>
                </c:pt>
                <c:pt idx="181">
                  <c:v>43354</c:v>
                </c:pt>
                <c:pt idx="182">
                  <c:v>43355</c:v>
                </c:pt>
                <c:pt idx="183">
                  <c:v>43356</c:v>
                </c:pt>
                <c:pt idx="184">
                  <c:v>43357</c:v>
                </c:pt>
                <c:pt idx="185">
                  <c:v>43360</c:v>
                </c:pt>
                <c:pt idx="186">
                  <c:v>43361</c:v>
                </c:pt>
                <c:pt idx="187">
                  <c:v>43362</c:v>
                </c:pt>
                <c:pt idx="188">
                  <c:v>43363</c:v>
                </c:pt>
                <c:pt idx="189">
                  <c:v>43364</c:v>
                </c:pt>
                <c:pt idx="190">
                  <c:v>43367</c:v>
                </c:pt>
                <c:pt idx="191">
                  <c:v>43368</c:v>
                </c:pt>
                <c:pt idx="192">
                  <c:v>43369</c:v>
                </c:pt>
                <c:pt idx="193">
                  <c:v>43370</c:v>
                </c:pt>
                <c:pt idx="194">
                  <c:v>43371</c:v>
                </c:pt>
                <c:pt idx="195">
                  <c:v>43374</c:v>
                </c:pt>
                <c:pt idx="196">
                  <c:v>43375</c:v>
                </c:pt>
                <c:pt idx="197">
                  <c:v>43376</c:v>
                </c:pt>
                <c:pt idx="198">
                  <c:v>43377</c:v>
                </c:pt>
                <c:pt idx="199">
                  <c:v>43378</c:v>
                </c:pt>
                <c:pt idx="200">
                  <c:v>43381</c:v>
                </c:pt>
                <c:pt idx="201">
                  <c:v>43382</c:v>
                </c:pt>
                <c:pt idx="202">
                  <c:v>43383</c:v>
                </c:pt>
                <c:pt idx="203">
                  <c:v>43384</c:v>
                </c:pt>
                <c:pt idx="204">
                  <c:v>43385</c:v>
                </c:pt>
                <c:pt idx="205">
                  <c:v>43388</c:v>
                </c:pt>
                <c:pt idx="206">
                  <c:v>43389</c:v>
                </c:pt>
                <c:pt idx="207">
                  <c:v>43390</c:v>
                </c:pt>
                <c:pt idx="208">
                  <c:v>43391</c:v>
                </c:pt>
                <c:pt idx="209">
                  <c:v>43392</c:v>
                </c:pt>
                <c:pt idx="210">
                  <c:v>43395</c:v>
                </c:pt>
                <c:pt idx="211">
                  <c:v>43396</c:v>
                </c:pt>
                <c:pt idx="212">
                  <c:v>43397</c:v>
                </c:pt>
                <c:pt idx="213">
                  <c:v>43398</c:v>
                </c:pt>
                <c:pt idx="214">
                  <c:v>43399</c:v>
                </c:pt>
                <c:pt idx="215">
                  <c:v>43402</c:v>
                </c:pt>
                <c:pt idx="216">
                  <c:v>43403</c:v>
                </c:pt>
                <c:pt idx="217">
                  <c:v>43404</c:v>
                </c:pt>
                <c:pt idx="218">
                  <c:v>43405</c:v>
                </c:pt>
                <c:pt idx="219">
                  <c:v>43406</c:v>
                </c:pt>
                <c:pt idx="220">
                  <c:v>43409</c:v>
                </c:pt>
                <c:pt idx="221">
                  <c:v>43410</c:v>
                </c:pt>
                <c:pt idx="222">
                  <c:v>43411</c:v>
                </c:pt>
                <c:pt idx="223">
                  <c:v>43412</c:v>
                </c:pt>
                <c:pt idx="224">
                  <c:v>43413</c:v>
                </c:pt>
                <c:pt idx="225">
                  <c:v>43416</c:v>
                </c:pt>
                <c:pt idx="226">
                  <c:v>43417</c:v>
                </c:pt>
                <c:pt idx="227">
                  <c:v>43418</c:v>
                </c:pt>
                <c:pt idx="228">
                  <c:v>43419</c:v>
                </c:pt>
                <c:pt idx="229">
                  <c:v>43420</c:v>
                </c:pt>
                <c:pt idx="230">
                  <c:v>43423</c:v>
                </c:pt>
                <c:pt idx="231">
                  <c:v>43424</c:v>
                </c:pt>
                <c:pt idx="232">
                  <c:v>43425</c:v>
                </c:pt>
                <c:pt idx="233">
                  <c:v>43426</c:v>
                </c:pt>
                <c:pt idx="234">
                  <c:v>43427</c:v>
                </c:pt>
                <c:pt idx="235">
                  <c:v>43430</c:v>
                </c:pt>
                <c:pt idx="236">
                  <c:v>43431</c:v>
                </c:pt>
                <c:pt idx="237">
                  <c:v>43432</c:v>
                </c:pt>
                <c:pt idx="238">
                  <c:v>43433</c:v>
                </c:pt>
                <c:pt idx="239">
                  <c:v>43434</c:v>
                </c:pt>
                <c:pt idx="240">
                  <c:v>43437</c:v>
                </c:pt>
                <c:pt idx="241">
                  <c:v>43438</c:v>
                </c:pt>
                <c:pt idx="242">
                  <c:v>43439</c:v>
                </c:pt>
                <c:pt idx="243">
                  <c:v>43440</c:v>
                </c:pt>
                <c:pt idx="244">
                  <c:v>43441</c:v>
                </c:pt>
                <c:pt idx="245">
                  <c:v>43444</c:v>
                </c:pt>
                <c:pt idx="246">
                  <c:v>43445</c:v>
                </c:pt>
                <c:pt idx="247">
                  <c:v>43446</c:v>
                </c:pt>
                <c:pt idx="248">
                  <c:v>43447</c:v>
                </c:pt>
                <c:pt idx="249">
                  <c:v>43448</c:v>
                </c:pt>
                <c:pt idx="250">
                  <c:v>43451</c:v>
                </c:pt>
                <c:pt idx="251">
                  <c:v>43452</c:v>
                </c:pt>
                <c:pt idx="252">
                  <c:v>43453</c:v>
                </c:pt>
                <c:pt idx="253">
                  <c:v>43454</c:v>
                </c:pt>
                <c:pt idx="254">
                  <c:v>43455</c:v>
                </c:pt>
                <c:pt idx="255">
                  <c:v>43458</c:v>
                </c:pt>
                <c:pt idx="256">
                  <c:v>43459</c:v>
                </c:pt>
                <c:pt idx="257">
                  <c:v>43460</c:v>
                </c:pt>
                <c:pt idx="258">
                  <c:v>43461</c:v>
                </c:pt>
                <c:pt idx="259">
                  <c:v>43462</c:v>
                </c:pt>
                <c:pt idx="260">
                  <c:v>43465</c:v>
                </c:pt>
                <c:pt idx="261">
                  <c:v>43466</c:v>
                </c:pt>
                <c:pt idx="262">
                  <c:v>43467</c:v>
                </c:pt>
                <c:pt idx="263">
                  <c:v>43468</c:v>
                </c:pt>
                <c:pt idx="264">
                  <c:v>43469</c:v>
                </c:pt>
                <c:pt idx="265">
                  <c:v>43472</c:v>
                </c:pt>
                <c:pt idx="266">
                  <c:v>43473</c:v>
                </c:pt>
                <c:pt idx="267">
                  <c:v>43474</c:v>
                </c:pt>
                <c:pt idx="268">
                  <c:v>43475</c:v>
                </c:pt>
                <c:pt idx="269">
                  <c:v>43476</c:v>
                </c:pt>
                <c:pt idx="270">
                  <c:v>43479</c:v>
                </c:pt>
                <c:pt idx="271">
                  <c:v>43480</c:v>
                </c:pt>
                <c:pt idx="272">
                  <c:v>43481</c:v>
                </c:pt>
                <c:pt idx="273">
                  <c:v>43482</c:v>
                </c:pt>
                <c:pt idx="274">
                  <c:v>43483</c:v>
                </c:pt>
                <c:pt idx="275">
                  <c:v>43486</c:v>
                </c:pt>
                <c:pt idx="276">
                  <c:v>43487</c:v>
                </c:pt>
                <c:pt idx="277">
                  <c:v>43488</c:v>
                </c:pt>
                <c:pt idx="278">
                  <c:v>43489</c:v>
                </c:pt>
                <c:pt idx="279">
                  <c:v>43490</c:v>
                </c:pt>
                <c:pt idx="280">
                  <c:v>43493</c:v>
                </c:pt>
                <c:pt idx="281">
                  <c:v>43494</c:v>
                </c:pt>
                <c:pt idx="282">
                  <c:v>43495</c:v>
                </c:pt>
                <c:pt idx="283">
                  <c:v>43496</c:v>
                </c:pt>
                <c:pt idx="284">
                  <c:v>43497</c:v>
                </c:pt>
                <c:pt idx="285">
                  <c:v>43500</c:v>
                </c:pt>
                <c:pt idx="286">
                  <c:v>43501</c:v>
                </c:pt>
                <c:pt idx="287">
                  <c:v>43502</c:v>
                </c:pt>
                <c:pt idx="288">
                  <c:v>43503</c:v>
                </c:pt>
                <c:pt idx="289">
                  <c:v>43504</c:v>
                </c:pt>
                <c:pt idx="290">
                  <c:v>43507</c:v>
                </c:pt>
                <c:pt idx="291">
                  <c:v>43508</c:v>
                </c:pt>
                <c:pt idx="292">
                  <c:v>43509</c:v>
                </c:pt>
                <c:pt idx="293">
                  <c:v>43510</c:v>
                </c:pt>
                <c:pt idx="294">
                  <c:v>43511</c:v>
                </c:pt>
                <c:pt idx="295">
                  <c:v>43514</c:v>
                </c:pt>
                <c:pt idx="296">
                  <c:v>43515</c:v>
                </c:pt>
                <c:pt idx="297">
                  <c:v>43516</c:v>
                </c:pt>
                <c:pt idx="298">
                  <c:v>43517</c:v>
                </c:pt>
                <c:pt idx="299">
                  <c:v>43518</c:v>
                </c:pt>
                <c:pt idx="300">
                  <c:v>43521</c:v>
                </c:pt>
                <c:pt idx="301">
                  <c:v>43522</c:v>
                </c:pt>
                <c:pt idx="302">
                  <c:v>43523</c:v>
                </c:pt>
                <c:pt idx="303">
                  <c:v>43524</c:v>
                </c:pt>
                <c:pt idx="304">
                  <c:v>43525</c:v>
                </c:pt>
                <c:pt idx="305">
                  <c:v>43528</c:v>
                </c:pt>
                <c:pt idx="306">
                  <c:v>43529</c:v>
                </c:pt>
                <c:pt idx="307">
                  <c:v>43530</c:v>
                </c:pt>
                <c:pt idx="308">
                  <c:v>43531</c:v>
                </c:pt>
                <c:pt idx="309">
                  <c:v>43532</c:v>
                </c:pt>
                <c:pt idx="310">
                  <c:v>43535</c:v>
                </c:pt>
                <c:pt idx="311">
                  <c:v>43536</c:v>
                </c:pt>
                <c:pt idx="312">
                  <c:v>43537</c:v>
                </c:pt>
                <c:pt idx="313">
                  <c:v>43538</c:v>
                </c:pt>
                <c:pt idx="314">
                  <c:v>43539</c:v>
                </c:pt>
                <c:pt idx="315">
                  <c:v>43542</c:v>
                </c:pt>
                <c:pt idx="316">
                  <c:v>43543</c:v>
                </c:pt>
                <c:pt idx="317">
                  <c:v>43544</c:v>
                </c:pt>
                <c:pt idx="318">
                  <c:v>43545</c:v>
                </c:pt>
                <c:pt idx="319">
                  <c:v>43546</c:v>
                </c:pt>
                <c:pt idx="320">
                  <c:v>43549</c:v>
                </c:pt>
                <c:pt idx="321">
                  <c:v>43550</c:v>
                </c:pt>
                <c:pt idx="322">
                  <c:v>43551</c:v>
                </c:pt>
                <c:pt idx="323">
                  <c:v>43552</c:v>
                </c:pt>
                <c:pt idx="324">
                  <c:v>43553</c:v>
                </c:pt>
                <c:pt idx="325">
                  <c:v>43556</c:v>
                </c:pt>
                <c:pt idx="326">
                  <c:v>43557</c:v>
                </c:pt>
                <c:pt idx="327">
                  <c:v>43558</c:v>
                </c:pt>
                <c:pt idx="328">
                  <c:v>43559</c:v>
                </c:pt>
                <c:pt idx="329">
                  <c:v>43560</c:v>
                </c:pt>
                <c:pt idx="330">
                  <c:v>43563</c:v>
                </c:pt>
                <c:pt idx="331">
                  <c:v>43564</c:v>
                </c:pt>
                <c:pt idx="332">
                  <c:v>43565</c:v>
                </c:pt>
                <c:pt idx="333">
                  <c:v>43566</c:v>
                </c:pt>
                <c:pt idx="334">
                  <c:v>43567</c:v>
                </c:pt>
                <c:pt idx="335">
                  <c:v>43570</c:v>
                </c:pt>
                <c:pt idx="336">
                  <c:v>43571</c:v>
                </c:pt>
                <c:pt idx="337">
                  <c:v>43572</c:v>
                </c:pt>
                <c:pt idx="338">
                  <c:v>43573</c:v>
                </c:pt>
                <c:pt idx="339">
                  <c:v>43574</c:v>
                </c:pt>
                <c:pt idx="340">
                  <c:v>43577</c:v>
                </c:pt>
                <c:pt idx="341">
                  <c:v>43578</c:v>
                </c:pt>
                <c:pt idx="342">
                  <c:v>43579</c:v>
                </c:pt>
                <c:pt idx="343">
                  <c:v>43580</c:v>
                </c:pt>
                <c:pt idx="344">
                  <c:v>43581</c:v>
                </c:pt>
                <c:pt idx="345">
                  <c:v>43584</c:v>
                </c:pt>
                <c:pt idx="346">
                  <c:v>43585</c:v>
                </c:pt>
                <c:pt idx="347">
                  <c:v>43586</c:v>
                </c:pt>
                <c:pt idx="348">
                  <c:v>43587</c:v>
                </c:pt>
                <c:pt idx="349">
                  <c:v>43588</c:v>
                </c:pt>
                <c:pt idx="350">
                  <c:v>43591</c:v>
                </c:pt>
                <c:pt idx="351">
                  <c:v>43592</c:v>
                </c:pt>
                <c:pt idx="352">
                  <c:v>43593</c:v>
                </c:pt>
                <c:pt idx="353">
                  <c:v>43594</c:v>
                </c:pt>
                <c:pt idx="354">
                  <c:v>43595</c:v>
                </c:pt>
                <c:pt idx="355">
                  <c:v>43598</c:v>
                </c:pt>
                <c:pt idx="356">
                  <c:v>43599</c:v>
                </c:pt>
                <c:pt idx="357">
                  <c:v>43600</c:v>
                </c:pt>
                <c:pt idx="358">
                  <c:v>43601</c:v>
                </c:pt>
                <c:pt idx="359">
                  <c:v>43602</c:v>
                </c:pt>
                <c:pt idx="360">
                  <c:v>43605</c:v>
                </c:pt>
                <c:pt idx="361">
                  <c:v>43606</c:v>
                </c:pt>
                <c:pt idx="362">
                  <c:v>43607</c:v>
                </c:pt>
                <c:pt idx="363">
                  <c:v>43608</c:v>
                </c:pt>
                <c:pt idx="364">
                  <c:v>43609</c:v>
                </c:pt>
                <c:pt idx="365">
                  <c:v>43612</c:v>
                </c:pt>
                <c:pt idx="366">
                  <c:v>43613</c:v>
                </c:pt>
                <c:pt idx="367">
                  <c:v>43614</c:v>
                </c:pt>
                <c:pt idx="368">
                  <c:v>43615</c:v>
                </c:pt>
                <c:pt idx="369">
                  <c:v>43616</c:v>
                </c:pt>
                <c:pt idx="370">
                  <c:v>43619</c:v>
                </c:pt>
                <c:pt idx="371">
                  <c:v>43620</c:v>
                </c:pt>
                <c:pt idx="372">
                  <c:v>43621</c:v>
                </c:pt>
                <c:pt idx="373">
                  <c:v>43622</c:v>
                </c:pt>
                <c:pt idx="374">
                  <c:v>43623</c:v>
                </c:pt>
                <c:pt idx="375">
                  <c:v>43626</c:v>
                </c:pt>
                <c:pt idx="376">
                  <c:v>43627</c:v>
                </c:pt>
                <c:pt idx="377">
                  <c:v>43628</c:v>
                </c:pt>
                <c:pt idx="378">
                  <c:v>43629</c:v>
                </c:pt>
                <c:pt idx="379">
                  <c:v>43630</c:v>
                </c:pt>
                <c:pt idx="380">
                  <c:v>43633</c:v>
                </c:pt>
                <c:pt idx="381">
                  <c:v>43634</c:v>
                </c:pt>
                <c:pt idx="382">
                  <c:v>43635</c:v>
                </c:pt>
                <c:pt idx="383">
                  <c:v>43636</c:v>
                </c:pt>
                <c:pt idx="384">
                  <c:v>43637</c:v>
                </c:pt>
                <c:pt idx="385">
                  <c:v>43640</c:v>
                </c:pt>
                <c:pt idx="386">
                  <c:v>43641</c:v>
                </c:pt>
                <c:pt idx="387">
                  <c:v>43642</c:v>
                </c:pt>
                <c:pt idx="388">
                  <c:v>43643</c:v>
                </c:pt>
                <c:pt idx="389">
                  <c:v>43644</c:v>
                </c:pt>
                <c:pt idx="390">
                  <c:v>43647</c:v>
                </c:pt>
                <c:pt idx="391">
                  <c:v>43648</c:v>
                </c:pt>
                <c:pt idx="392">
                  <c:v>43649</c:v>
                </c:pt>
                <c:pt idx="393">
                  <c:v>43650</c:v>
                </c:pt>
                <c:pt idx="394">
                  <c:v>43651</c:v>
                </c:pt>
                <c:pt idx="395">
                  <c:v>43654</c:v>
                </c:pt>
                <c:pt idx="396">
                  <c:v>43655</c:v>
                </c:pt>
                <c:pt idx="397">
                  <c:v>43656</c:v>
                </c:pt>
                <c:pt idx="398">
                  <c:v>43657</c:v>
                </c:pt>
                <c:pt idx="399">
                  <c:v>43658</c:v>
                </c:pt>
                <c:pt idx="400">
                  <c:v>43661</c:v>
                </c:pt>
                <c:pt idx="401">
                  <c:v>43662</c:v>
                </c:pt>
                <c:pt idx="402">
                  <c:v>43663</c:v>
                </c:pt>
                <c:pt idx="403">
                  <c:v>43664</c:v>
                </c:pt>
                <c:pt idx="404">
                  <c:v>43665</c:v>
                </c:pt>
                <c:pt idx="405">
                  <c:v>43668</c:v>
                </c:pt>
                <c:pt idx="406">
                  <c:v>43669</c:v>
                </c:pt>
                <c:pt idx="407">
                  <c:v>43670</c:v>
                </c:pt>
                <c:pt idx="408">
                  <c:v>43671</c:v>
                </c:pt>
                <c:pt idx="409">
                  <c:v>43672</c:v>
                </c:pt>
                <c:pt idx="410">
                  <c:v>43675</c:v>
                </c:pt>
                <c:pt idx="411">
                  <c:v>43676</c:v>
                </c:pt>
                <c:pt idx="412">
                  <c:v>43677</c:v>
                </c:pt>
                <c:pt idx="413">
                  <c:v>43678</c:v>
                </c:pt>
                <c:pt idx="414">
                  <c:v>43679</c:v>
                </c:pt>
                <c:pt idx="415">
                  <c:v>43682</c:v>
                </c:pt>
                <c:pt idx="416">
                  <c:v>43683</c:v>
                </c:pt>
                <c:pt idx="417">
                  <c:v>43684</c:v>
                </c:pt>
                <c:pt idx="418">
                  <c:v>43685</c:v>
                </c:pt>
                <c:pt idx="419">
                  <c:v>43686</c:v>
                </c:pt>
                <c:pt idx="420">
                  <c:v>43689</c:v>
                </c:pt>
                <c:pt idx="421">
                  <c:v>43690</c:v>
                </c:pt>
                <c:pt idx="422">
                  <c:v>43691</c:v>
                </c:pt>
                <c:pt idx="423">
                  <c:v>43692</c:v>
                </c:pt>
                <c:pt idx="424">
                  <c:v>43693</c:v>
                </c:pt>
                <c:pt idx="425">
                  <c:v>43696</c:v>
                </c:pt>
                <c:pt idx="426">
                  <c:v>43697</c:v>
                </c:pt>
                <c:pt idx="427">
                  <c:v>43698</c:v>
                </c:pt>
                <c:pt idx="428">
                  <c:v>43699</c:v>
                </c:pt>
                <c:pt idx="429">
                  <c:v>43700</c:v>
                </c:pt>
                <c:pt idx="430">
                  <c:v>43703</c:v>
                </c:pt>
                <c:pt idx="431">
                  <c:v>43704</c:v>
                </c:pt>
                <c:pt idx="432">
                  <c:v>43705</c:v>
                </c:pt>
                <c:pt idx="433">
                  <c:v>43706</c:v>
                </c:pt>
                <c:pt idx="434">
                  <c:v>43707</c:v>
                </c:pt>
                <c:pt idx="435">
                  <c:v>43710</c:v>
                </c:pt>
                <c:pt idx="436">
                  <c:v>43711</c:v>
                </c:pt>
                <c:pt idx="437">
                  <c:v>43712</c:v>
                </c:pt>
                <c:pt idx="438">
                  <c:v>43713</c:v>
                </c:pt>
                <c:pt idx="439">
                  <c:v>43714</c:v>
                </c:pt>
                <c:pt idx="440">
                  <c:v>43717</c:v>
                </c:pt>
                <c:pt idx="441">
                  <c:v>43718</c:v>
                </c:pt>
                <c:pt idx="442">
                  <c:v>43719</c:v>
                </c:pt>
                <c:pt idx="443">
                  <c:v>43720</c:v>
                </c:pt>
                <c:pt idx="444">
                  <c:v>43721</c:v>
                </c:pt>
                <c:pt idx="445">
                  <c:v>43724</c:v>
                </c:pt>
                <c:pt idx="446">
                  <c:v>43725</c:v>
                </c:pt>
                <c:pt idx="447">
                  <c:v>43726</c:v>
                </c:pt>
                <c:pt idx="448">
                  <c:v>43727</c:v>
                </c:pt>
                <c:pt idx="449">
                  <c:v>43728</c:v>
                </c:pt>
                <c:pt idx="450">
                  <c:v>43731</c:v>
                </c:pt>
                <c:pt idx="451">
                  <c:v>43732</c:v>
                </c:pt>
                <c:pt idx="452">
                  <c:v>43733</c:v>
                </c:pt>
                <c:pt idx="453">
                  <c:v>43734</c:v>
                </c:pt>
                <c:pt idx="454">
                  <c:v>43735</c:v>
                </c:pt>
                <c:pt idx="455">
                  <c:v>43738</c:v>
                </c:pt>
                <c:pt idx="456">
                  <c:v>43739</c:v>
                </c:pt>
                <c:pt idx="457">
                  <c:v>43740</c:v>
                </c:pt>
                <c:pt idx="458">
                  <c:v>43741</c:v>
                </c:pt>
                <c:pt idx="459">
                  <c:v>43742</c:v>
                </c:pt>
                <c:pt idx="460">
                  <c:v>43745</c:v>
                </c:pt>
                <c:pt idx="461">
                  <c:v>43746</c:v>
                </c:pt>
                <c:pt idx="462">
                  <c:v>43747</c:v>
                </c:pt>
                <c:pt idx="463">
                  <c:v>43748</c:v>
                </c:pt>
                <c:pt idx="464">
                  <c:v>43749</c:v>
                </c:pt>
                <c:pt idx="465">
                  <c:v>43752</c:v>
                </c:pt>
                <c:pt idx="466">
                  <c:v>43753</c:v>
                </c:pt>
                <c:pt idx="467">
                  <c:v>43754</c:v>
                </c:pt>
                <c:pt idx="468">
                  <c:v>43755</c:v>
                </c:pt>
                <c:pt idx="469">
                  <c:v>43756</c:v>
                </c:pt>
                <c:pt idx="470">
                  <c:v>43759</c:v>
                </c:pt>
                <c:pt idx="471">
                  <c:v>43760</c:v>
                </c:pt>
                <c:pt idx="472">
                  <c:v>43761</c:v>
                </c:pt>
                <c:pt idx="473">
                  <c:v>43762</c:v>
                </c:pt>
                <c:pt idx="474">
                  <c:v>43763</c:v>
                </c:pt>
                <c:pt idx="475">
                  <c:v>43766</c:v>
                </c:pt>
                <c:pt idx="476">
                  <c:v>43767</c:v>
                </c:pt>
                <c:pt idx="477">
                  <c:v>43768</c:v>
                </c:pt>
                <c:pt idx="478">
                  <c:v>43769</c:v>
                </c:pt>
                <c:pt idx="479">
                  <c:v>43770</c:v>
                </c:pt>
                <c:pt idx="480">
                  <c:v>43773</c:v>
                </c:pt>
                <c:pt idx="481">
                  <c:v>43774</c:v>
                </c:pt>
                <c:pt idx="482">
                  <c:v>43775</c:v>
                </c:pt>
                <c:pt idx="483">
                  <c:v>43776</c:v>
                </c:pt>
                <c:pt idx="484">
                  <c:v>43777</c:v>
                </c:pt>
                <c:pt idx="485">
                  <c:v>43780</c:v>
                </c:pt>
                <c:pt idx="486">
                  <c:v>43781</c:v>
                </c:pt>
                <c:pt idx="487">
                  <c:v>43782</c:v>
                </c:pt>
                <c:pt idx="488">
                  <c:v>43783</c:v>
                </c:pt>
                <c:pt idx="489">
                  <c:v>43784</c:v>
                </c:pt>
                <c:pt idx="490">
                  <c:v>43787</c:v>
                </c:pt>
                <c:pt idx="491">
                  <c:v>43788</c:v>
                </c:pt>
                <c:pt idx="492">
                  <c:v>43789</c:v>
                </c:pt>
                <c:pt idx="493">
                  <c:v>43790</c:v>
                </c:pt>
                <c:pt idx="494">
                  <c:v>43791</c:v>
                </c:pt>
                <c:pt idx="495">
                  <c:v>43794</c:v>
                </c:pt>
                <c:pt idx="496">
                  <c:v>43795</c:v>
                </c:pt>
                <c:pt idx="497">
                  <c:v>43796</c:v>
                </c:pt>
                <c:pt idx="498">
                  <c:v>43797</c:v>
                </c:pt>
                <c:pt idx="499">
                  <c:v>43798</c:v>
                </c:pt>
                <c:pt idx="500">
                  <c:v>43801</c:v>
                </c:pt>
                <c:pt idx="501">
                  <c:v>43802</c:v>
                </c:pt>
                <c:pt idx="502">
                  <c:v>43803</c:v>
                </c:pt>
                <c:pt idx="503">
                  <c:v>43804</c:v>
                </c:pt>
                <c:pt idx="504">
                  <c:v>43805</c:v>
                </c:pt>
                <c:pt idx="505">
                  <c:v>43808</c:v>
                </c:pt>
                <c:pt idx="506">
                  <c:v>43809</c:v>
                </c:pt>
                <c:pt idx="507">
                  <c:v>43810</c:v>
                </c:pt>
                <c:pt idx="508">
                  <c:v>43811</c:v>
                </c:pt>
                <c:pt idx="509">
                  <c:v>43812</c:v>
                </c:pt>
                <c:pt idx="510">
                  <c:v>43815</c:v>
                </c:pt>
                <c:pt idx="511">
                  <c:v>43816</c:v>
                </c:pt>
                <c:pt idx="512">
                  <c:v>43817</c:v>
                </c:pt>
                <c:pt idx="513">
                  <c:v>43818</c:v>
                </c:pt>
                <c:pt idx="514">
                  <c:v>43819</c:v>
                </c:pt>
                <c:pt idx="515">
                  <c:v>43822</c:v>
                </c:pt>
                <c:pt idx="516">
                  <c:v>43823</c:v>
                </c:pt>
                <c:pt idx="517">
                  <c:v>43824</c:v>
                </c:pt>
                <c:pt idx="518">
                  <c:v>43825</c:v>
                </c:pt>
                <c:pt idx="519">
                  <c:v>43826</c:v>
                </c:pt>
                <c:pt idx="520">
                  <c:v>43829</c:v>
                </c:pt>
                <c:pt idx="521">
                  <c:v>43830</c:v>
                </c:pt>
                <c:pt idx="522">
                  <c:v>43831</c:v>
                </c:pt>
                <c:pt idx="523">
                  <c:v>43832</c:v>
                </c:pt>
                <c:pt idx="524">
                  <c:v>43833</c:v>
                </c:pt>
                <c:pt idx="525">
                  <c:v>43836</c:v>
                </c:pt>
                <c:pt idx="526">
                  <c:v>43837</c:v>
                </c:pt>
                <c:pt idx="527">
                  <c:v>43838</c:v>
                </c:pt>
                <c:pt idx="528">
                  <c:v>43839</c:v>
                </c:pt>
                <c:pt idx="529">
                  <c:v>43840</c:v>
                </c:pt>
                <c:pt idx="530">
                  <c:v>43843</c:v>
                </c:pt>
                <c:pt idx="531">
                  <c:v>43844</c:v>
                </c:pt>
                <c:pt idx="532">
                  <c:v>43845</c:v>
                </c:pt>
                <c:pt idx="533">
                  <c:v>43846</c:v>
                </c:pt>
                <c:pt idx="534">
                  <c:v>43847</c:v>
                </c:pt>
                <c:pt idx="535">
                  <c:v>43850</c:v>
                </c:pt>
                <c:pt idx="536">
                  <c:v>43851</c:v>
                </c:pt>
                <c:pt idx="537">
                  <c:v>43852</c:v>
                </c:pt>
                <c:pt idx="538">
                  <c:v>43853</c:v>
                </c:pt>
                <c:pt idx="539">
                  <c:v>43854</c:v>
                </c:pt>
                <c:pt idx="540">
                  <c:v>43857</c:v>
                </c:pt>
                <c:pt idx="541">
                  <c:v>43858</c:v>
                </c:pt>
                <c:pt idx="542">
                  <c:v>43859</c:v>
                </c:pt>
                <c:pt idx="543">
                  <c:v>43860</c:v>
                </c:pt>
                <c:pt idx="544">
                  <c:v>43861</c:v>
                </c:pt>
                <c:pt idx="545">
                  <c:v>43864</c:v>
                </c:pt>
                <c:pt idx="546">
                  <c:v>43865</c:v>
                </c:pt>
                <c:pt idx="547">
                  <c:v>43866</c:v>
                </c:pt>
                <c:pt idx="548">
                  <c:v>43867</c:v>
                </c:pt>
                <c:pt idx="549">
                  <c:v>43868</c:v>
                </c:pt>
                <c:pt idx="550">
                  <c:v>43871</c:v>
                </c:pt>
                <c:pt idx="551">
                  <c:v>43872</c:v>
                </c:pt>
                <c:pt idx="552">
                  <c:v>43873</c:v>
                </c:pt>
                <c:pt idx="553">
                  <c:v>43874</c:v>
                </c:pt>
                <c:pt idx="554">
                  <c:v>43875</c:v>
                </c:pt>
                <c:pt idx="555">
                  <c:v>43878</c:v>
                </c:pt>
                <c:pt idx="556">
                  <c:v>43879</c:v>
                </c:pt>
                <c:pt idx="557">
                  <c:v>43880</c:v>
                </c:pt>
                <c:pt idx="558">
                  <c:v>43881</c:v>
                </c:pt>
                <c:pt idx="559">
                  <c:v>43882</c:v>
                </c:pt>
                <c:pt idx="560">
                  <c:v>43885</c:v>
                </c:pt>
                <c:pt idx="561">
                  <c:v>43886</c:v>
                </c:pt>
                <c:pt idx="562">
                  <c:v>43887</c:v>
                </c:pt>
                <c:pt idx="563">
                  <c:v>43888</c:v>
                </c:pt>
                <c:pt idx="564">
                  <c:v>43889</c:v>
                </c:pt>
                <c:pt idx="565">
                  <c:v>43892</c:v>
                </c:pt>
                <c:pt idx="566">
                  <c:v>43893</c:v>
                </c:pt>
                <c:pt idx="567">
                  <c:v>43894</c:v>
                </c:pt>
                <c:pt idx="568">
                  <c:v>43895</c:v>
                </c:pt>
                <c:pt idx="569">
                  <c:v>43896</c:v>
                </c:pt>
                <c:pt idx="570">
                  <c:v>43899</c:v>
                </c:pt>
                <c:pt idx="571">
                  <c:v>43900</c:v>
                </c:pt>
                <c:pt idx="572">
                  <c:v>43901</c:v>
                </c:pt>
                <c:pt idx="573">
                  <c:v>43902</c:v>
                </c:pt>
                <c:pt idx="574">
                  <c:v>43903</c:v>
                </c:pt>
                <c:pt idx="575">
                  <c:v>43906</c:v>
                </c:pt>
                <c:pt idx="576">
                  <c:v>43907</c:v>
                </c:pt>
                <c:pt idx="577">
                  <c:v>43908</c:v>
                </c:pt>
                <c:pt idx="578">
                  <c:v>43909</c:v>
                </c:pt>
                <c:pt idx="579">
                  <c:v>43910</c:v>
                </c:pt>
                <c:pt idx="580">
                  <c:v>43913</c:v>
                </c:pt>
                <c:pt idx="581">
                  <c:v>43914</c:v>
                </c:pt>
                <c:pt idx="582">
                  <c:v>43915</c:v>
                </c:pt>
                <c:pt idx="583">
                  <c:v>43916</c:v>
                </c:pt>
                <c:pt idx="584">
                  <c:v>43917</c:v>
                </c:pt>
                <c:pt idx="585">
                  <c:v>43920</c:v>
                </c:pt>
                <c:pt idx="586">
                  <c:v>43921</c:v>
                </c:pt>
                <c:pt idx="587">
                  <c:v>43922</c:v>
                </c:pt>
                <c:pt idx="588">
                  <c:v>43923</c:v>
                </c:pt>
                <c:pt idx="589">
                  <c:v>43924</c:v>
                </c:pt>
                <c:pt idx="590">
                  <c:v>43927</c:v>
                </c:pt>
                <c:pt idx="591">
                  <c:v>43928</c:v>
                </c:pt>
                <c:pt idx="592">
                  <c:v>43929</c:v>
                </c:pt>
                <c:pt idx="593">
                  <c:v>43930</c:v>
                </c:pt>
                <c:pt idx="594">
                  <c:v>43931</c:v>
                </c:pt>
                <c:pt idx="595">
                  <c:v>43934</c:v>
                </c:pt>
                <c:pt idx="596">
                  <c:v>43935</c:v>
                </c:pt>
                <c:pt idx="597">
                  <c:v>43936</c:v>
                </c:pt>
                <c:pt idx="598">
                  <c:v>43937</c:v>
                </c:pt>
                <c:pt idx="599">
                  <c:v>43938</c:v>
                </c:pt>
                <c:pt idx="600">
                  <c:v>43941</c:v>
                </c:pt>
                <c:pt idx="601">
                  <c:v>43942</c:v>
                </c:pt>
                <c:pt idx="602">
                  <c:v>43943</c:v>
                </c:pt>
                <c:pt idx="603">
                  <c:v>43944</c:v>
                </c:pt>
                <c:pt idx="604">
                  <c:v>43945</c:v>
                </c:pt>
                <c:pt idx="605">
                  <c:v>43948</c:v>
                </c:pt>
                <c:pt idx="606">
                  <c:v>43949</c:v>
                </c:pt>
                <c:pt idx="607">
                  <c:v>43950</c:v>
                </c:pt>
                <c:pt idx="608">
                  <c:v>43951</c:v>
                </c:pt>
                <c:pt idx="609">
                  <c:v>43952</c:v>
                </c:pt>
                <c:pt idx="610">
                  <c:v>43955</c:v>
                </c:pt>
                <c:pt idx="611">
                  <c:v>43956</c:v>
                </c:pt>
                <c:pt idx="612">
                  <c:v>43957</c:v>
                </c:pt>
                <c:pt idx="613">
                  <c:v>43958</c:v>
                </c:pt>
                <c:pt idx="614">
                  <c:v>43959</c:v>
                </c:pt>
                <c:pt idx="615">
                  <c:v>43962</c:v>
                </c:pt>
                <c:pt idx="616">
                  <c:v>43963</c:v>
                </c:pt>
                <c:pt idx="617">
                  <c:v>43964</c:v>
                </c:pt>
                <c:pt idx="618">
                  <c:v>43965</c:v>
                </c:pt>
                <c:pt idx="619">
                  <c:v>43966</c:v>
                </c:pt>
                <c:pt idx="620">
                  <c:v>43969</c:v>
                </c:pt>
                <c:pt idx="621">
                  <c:v>43970</c:v>
                </c:pt>
                <c:pt idx="622">
                  <c:v>43971</c:v>
                </c:pt>
                <c:pt idx="623">
                  <c:v>43972</c:v>
                </c:pt>
                <c:pt idx="624">
                  <c:v>43973</c:v>
                </c:pt>
                <c:pt idx="625">
                  <c:v>43976</c:v>
                </c:pt>
                <c:pt idx="626">
                  <c:v>43977</c:v>
                </c:pt>
                <c:pt idx="627">
                  <c:v>43978</c:v>
                </c:pt>
                <c:pt idx="628">
                  <c:v>43979</c:v>
                </c:pt>
                <c:pt idx="629">
                  <c:v>43980</c:v>
                </c:pt>
                <c:pt idx="630">
                  <c:v>43983</c:v>
                </c:pt>
                <c:pt idx="631">
                  <c:v>43984</c:v>
                </c:pt>
                <c:pt idx="632">
                  <c:v>43985</c:v>
                </c:pt>
                <c:pt idx="633">
                  <c:v>43986</c:v>
                </c:pt>
                <c:pt idx="634">
                  <c:v>43987</c:v>
                </c:pt>
                <c:pt idx="635">
                  <c:v>43990</c:v>
                </c:pt>
                <c:pt idx="636">
                  <c:v>43991</c:v>
                </c:pt>
                <c:pt idx="637">
                  <c:v>43992</c:v>
                </c:pt>
                <c:pt idx="638">
                  <c:v>43993</c:v>
                </c:pt>
                <c:pt idx="639">
                  <c:v>43994</c:v>
                </c:pt>
                <c:pt idx="640">
                  <c:v>43997</c:v>
                </c:pt>
                <c:pt idx="641">
                  <c:v>43998</c:v>
                </c:pt>
                <c:pt idx="642">
                  <c:v>43999</c:v>
                </c:pt>
                <c:pt idx="643">
                  <c:v>44000</c:v>
                </c:pt>
                <c:pt idx="644">
                  <c:v>44001</c:v>
                </c:pt>
                <c:pt idx="645">
                  <c:v>44004</c:v>
                </c:pt>
                <c:pt idx="646">
                  <c:v>44005</c:v>
                </c:pt>
                <c:pt idx="647">
                  <c:v>44006</c:v>
                </c:pt>
                <c:pt idx="648">
                  <c:v>44007</c:v>
                </c:pt>
                <c:pt idx="649">
                  <c:v>44008</c:v>
                </c:pt>
                <c:pt idx="650">
                  <c:v>44011</c:v>
                </c:pt>
                <c:pt idx="651">
                  <c:v>44012</c:v>
                </c:pt>
                <c:pt idx="652">
                  <c:v>44013</c:v>
                </c:pt>
                <c:pt idx="653">
                  <c:v>44014</c:v>
                </c:pt>
                <c:pt idx="654">
                  <c:v>44015</c:v>
                </c:pt>
                <c:pt idx="655">
                  <c:v>44018</c:v>
                </c:pt>
                <c:pt idx="656">
                  <c:v>44019</c:v>
                </c:pt>
                <c:pt idx="657">
                  <c:v>44020</c:v>
                </c:pt>
                <c:pt idx="658">
                  <c:v>44021</c:v>
                </c:pt>
                <c:pt idx="659">
                  <c:v>44022</c:v>
                </c:pt>
                <c:pt idx="660">
                  <c:v>44025</c:v>
                </c:pt>
                <c:pt idx="661">
                  <c:v>44026</c:v>
                </c:pt>
                <c:pt idx="662">
                  <c:v>44027</c:v>
                </c:pt>
                <c:pt idx="663">
                  <c:v>44028</c:v>
                </c:pt>
                <c:pt idx="664">
                  <c:v>44029</c:v>
                </c:pt>
                <c:pt idx="665">
                  <c:v>44032</c:v>
                </c:pt>
                <c:pt idx="666">
                  <c:v>44033</c:v>
                </c:pt>
                <c:pt idx="667">
                  <c:v>44034</c:v>
                </c:pt>
                <c:pt idx="668">
                  <c:v>44035</c:v>
                </c:pt>
                <c:pt idx="669">
                  <c:v>44036</c:v>
                </c:pt>
                <c:pt idx="670">
                  <c:v>44039</c:v>
                </c:pt>
                <c:pt idx="671">
                  <c:v>44040</c:v>
                </c:pt>
                <c:pt idx="672">
                  <c:v>44041</c:v>
                </c:pt>
                <c:pt idx="673">
                  <c:v>44042</c:v>
                </c:pt>
                <c:pt idx="674">
                  <c:v>44043</c:v>
                </c:pt>
                <c:pt idx="675">
                  <c:v>44046</c:v>
                </c:pt>
                <c:pt idx="676">
                  <c:v>44047</c:v>
                </c:pt>
                <c:pt idx="677">
                  <c:v>44048</c:v>
                </c:pt>
                <c:pt idx="678">
                  <c:v>44049</c:v>
                </c:pt>
                <c:pt idx="679">
                  <c:v>44050</c:v>
                </c:pt>
                <c:pt idx="680">
                  <c:v>44053</c:v>
                </c:pt>
                <c:pt idx="681">
                  <c:v>44054</c:v>
                </c:pt>
                <c:pt idx="682">
                  <c:v>44055</c:v>
                </c:pt>
                <c:pt idx="683">
                  <c:v>44056</c:v>
                </c:pt>
                <c:pt idx="684">
                  <c:v>44057</c:v>
                </c:pt>
                <c:pt idx="685">
                  <c:v>44060</c:v>
                </c:pt>
                <c:pt idx="686">
                  <c:v>44061</c:v>
                </c:pt>
                <c:pt idx="687">
                  <c:v>44062</c:v>
                </c:pt>
                <c:pt idx="688">
                  <c:v>44063</c:v>
                </c:pt>
                <c:pt idx="689">
                  <c:v>44064</c:v>
                </c:pt>
                <c:pt idx="690">
                  <c:v>44067</c:v>
                </c:pt>
                <c:pt idx="691">
                  <c:v>44068</c:v>
                </c:pt>
                <c:pt idx="692">
                  <c:v>44069</c:v>
                </c:pt>
                <c:pt idx="693">
                  <c:v>44070</c:v>
                </c:pt>
                <c:pt idx="694">
                  <c:v>44071</c:v>
                </c:pt>
                <c:pt idx="695">
                  <c:v>44074</c:v>
                </c:pt>
                <c:pt idx="696">
                  <c:v>44075</c:v>
                </c:pt>
                <c:pt idx="697">
                  <c:v>44076</c:v>
                </c:pt>
                <c:pt idx="698">
                  <c:v>44077</c:v>
                </c:pt>
                <c:pt idx="699">
                  <c:v>44078</c:v>
                </c:pt>
                <c:pt idx="700">
                  <c:v>44081</c:v>
                </c:pt>
                <c:pt idx="701">
                  <c:v>44082</c:v>
                </c:pt>
                <c:pt idx="702">
                  <c:v>44083</c:v>
                </c:pt>
                <c:pt idx="703">
                  <c:v>44084</c:v>
                </c:pt>
                <c:pt idx="704">
                  <c:v>44085</c:v>
                </c:pt>
                <c:pt idx="705">
                  <c:v>44088</c:v>
                </c:pt>
                <c:pt idx="706">
                  <c:v>44089</c:v>
                </c:pt>
                <c:pt idx="707">
                  <c:v>44090</c:v>
                </c:pt>
                <c:pt idx="708">
                  <c:v>44091</c:v>
                </c:pt>
                <c:pt idx="709">
                  <c:v>44092</c:v>
                </c:pt>
                <c:pt idx="710">
                  <c:v>44095</c:v>
                </c:pt>
                <c:pt idx="711">
                  <c:v>44096</c:v>
                </c:pt>
                <c:pt idx="712">
                  <c:v>44097</c:v>
                </c:pt>
                <c:pt idx="713">
                  <c:v>44098</c:v>
                </c:pt>
                <c:pt idx="714">
                  <c:v>44099</c:v>
                </c:pt>
                <c:pt idx="715">
                  <c:v>44102</c:v>
                </c:pt>
                <c:pt idx="716">
                  <c:v>44103</c:v>
                </c:pt>
                <c:pt idx="717">
                  <c:v>44104</c:v>
                </c:pt>
                <c:pt idx="718">
                  <c:v>44105</c:v>
                </c:pt>
                <c:pt idx="719">
                  <c:v>44106</c:v>
                </c:pt>
                <c:pt idx="720">
                  <c:v>44109</c:v>
                </c:pt>
                <c:pt idx="721">
                  <c:v>44110</c:v>
                </c:pt>
                <c:pt idx="722">
                  <c:v>44111</c:v>
                </c:pt>
                <c:pt idx="723">
                  <c:v>44112</c:v>
                </c:pt>
                <c:pt idx="724">
                  <c:v>44113</c:v>
                </c:pt>
                <c:pt idx="725">
                  <c:v>44116</c:v>
                </c:pt>
                <c:pt idx="726">
                  <c:v>44117</c:v>
                </c:pt>
                <c:pt idx="727">
                  <c:v>44118</c:v>
                </c:pt>
                <c:pt idx="728">
                  <c:v>44119</c:v>
                </c:pt>
                <c:pt idx="729">
                  <c:v>44120</c:v>
                </c:pt>
                <c:pt idx="730">
                  <c:v>44123</c:v>
                </c:pt>
                <c:pt idx="731">
                  <c:v>44124</c:v>
                </c:pt>
                <c:pt idx="732">
                  <c:v>44125</c:v>
                </c:pt>
                <c:pt idx="733">
                  <c:v>44126</c:v>
                </c:pt>
                <c:pt idx="734">
                  <c:v>44127</c:v>
                </c:pt>
                <c:pt idx="735">
                  <c:v>44130</c:v>
                </c:pt>
                <c:pt idx="736">
                  <c:v>44131</c:v>
                </c:pt>
                <c:pt idx="737">
                  <c:v>44132</c:v>
                </c:pt>
                <c:pt idx="738">
                  <c:v>44133</c:v>
                </c:pt>
                <c:pt idx="739">
                  <c:v>44134</c:v>
                </c:pt>
                <c:pt idx="740">
                  <c:v>44137</c:v>
                </c:pt>
                <c:pt idx="741">
                  <c:v>44138</c:v>
                </c:pt>
                <c:pt idx="742">
                  <c:v>44139</c:v>
                </c:pt>
                <c:pt idx="743">
                  <c:v>44140</c:v>
                </c:pt>
                <c:pt idx="744">
                  <c:v>44141</c:v>
                </c:pt>
                <c:pt idx="745">
                  <c:v>44144</c:v>
                </c:pt>
                <c:pt idx="746">
                  <c:v>44145</c:v>
                </c:pt>
                <c:pt idx="747">
                  <c:v>44146</c:v>
                </c:pt>
                <c:pt idx="748">
                  <c:v>44147</c:v>
                </c:pt>
                <c:pt idx="749">
                  <c:v>44148</c:v>
                </c:pt>
                <c:pt idx="750">
                  <c:v>44151</c:v>
                </c:pt>
                <c:pt idx="751">
                  <c:v>44152</c:v>
                </c:pt>
                <c:pt idx="752">
                  <c:v>44153</c:v>
                </c:pt>
                <c:pt idx="753">
                  <c:v>44154</c:v>
                </c:pt>
                <c:pt idx="754">
                  <c:v>44155</c:v>
                </c:pt>
                <c:pt idx="755">
                  <c:v>44158</c:v>
                </c:pt>
                <c:pt idx="756">
                  <c:v>44159</c:v>
                </c:pt>
                <c:pt idx="757">
                  <c:v>44160</c:v>
                </c:pt>
                <c:pt idx="758">
                  <c:v>44161</c:v>
                </c:pt>
                <c:pt idx="759">
                  <c:v>44162</c:v>
                </c:pt>
                <c:pt idx="760">
                  <c:v>44165</c:v>
                </c:pt>
                <c:pt idx="761">
                  <c:v>44166</c:v>
                </c:pt>
                <c:pt idx="762">
                  <c:v>44167</c:v>
                </c:pt>
                <c:pt idx="763">
                  <c:v>44168</c:v>
                </c:pt>
                <c:pt idx="764">
                  <c:v>44169</c:v>
                </c:pt>
                <c:pt idx="765">
                  <c:v>44172</c:v>
                </c:pt>
                <c:pt idx="766">
                  <c:v>44173</c:v>
                </c:pt>
                <c:pt idx="767">
                  <c:v>44174</c:v>
                </c:pt>
                <c:pt idx="768">
                  <c:v>44175</c:v>
                </c:pt>
                <c:pt idx="769">
                  <c:v>44176</c:v>
                </c:pt>
                <c:pt idx="770">
                  <c:v>44179</c:v>
                </c:pt>
                <c:pt idx="771">
                  <c:v>44180</c:v>
                </c:pt>
                <c:pt idx="772">
                  <c:v>44181</c:v>
                </c:pt>
                <c:pt idx="773">
                  <c:v>44182</c:v>
                </c:pt>
                <c:pt idx="774">
                  <c:v>44183</c:v>
                </c:pt>
                <c:pt idx="775">
                  <c:v>44186</c:v>
                </c:pt>
                <c:pt idx="776">
                  <c:v>44187</c:v>
                </c:pt>
                <c:pt idx="777">
                  <c:v>44188</c:v>
                </c:pt>
                <c:pt idx="778">
                  <c:v>44189</c:v>
                </c:pt>
                <c:pt idx="779">
                  <c:v>44190</c:v>
                </c:pt>
                <c:pt idx="780">
                  <c:v>44193</c:v>
                </c:pt>
                <c:pt idx="781">
                  <c:v>44194</c:v>
                </c:pt>
                <c:pt idx="782">
                  <c:v>44195</c:v>
                </c:pt>
                <c:pt idx="783">
                  <c:v>44196</c:v>
                </c:pt>
                <c:pt idx="784">
                  <c:v>44197</c:v>
                </c:pt>
                <c:pt idx="785">
                  <c:v>44200</c:v>
                </c:pt>
                <c:pt idx="786">
                  <c:v>44201</c:v>
                </c:pt>
                <c:pt idx="787">
                  <c:v>44202</c:v>
                </c:pt>
                <c:pt idx="788">
                  <c:v>44203</c:v>
                </c:pt>
                <c:pt idx="789">
                  <c:v>44204</c:v>
                </c:pt>
                <c:pt idx="790">
                  <c:v>44207</c:v>
                </c:pt>
                <c:pt idx="791">
                  <c:v>44208</c:v>
                </c:pt>
                <c:pt idx="792">
                  <c:v>44209</c:v>
                </c:pt>
                <c:pt idx="793">
                  <c:v>44210</c:v>
                </c:pt>
                <c:pt idx="794">
                  <c:v>44211</c:v>
                </c:pt>
                <c:pt idx="795">
                  <c:v>44214</c:v>
                </c:pt>
                <c:pt idx="796">
                  <c:v>44215</c:v>
                </c:pt>
                <c:pt idx="797">
                  <c:v>44216</c:v>
                </c:pt>
                <c:pt idx="798">
                  <c:v>44217</c:v>
                </c:pt>
                <c:pt idx="799">
                  <c:v>44218</c:v>
                </c:pt>
                <c:pt idx="800">
                  <c:v>44221</c:v>
                </c:pt>
                <c:pt idx="801">
                  <c:v>44222</c:v>
                </c:pt>
                <c:pt idx="802">
                  <c:v>44223</c:v>
                </c:pt>
                <c:pt idx="803">
                  <c:v>44224</c:v>
                </c:pt>
                <c:pt idx="804">
                  <c:v>44225</c:v>
                </c:pt>
                <c:pt idx="805">
                  <c:v>44228</c:v>
                </c:pt>
                <c:pt idx="806">
                  <c:v>44229</c:v>
                </c:pt>
                <c:pt idx="807">
                  <c:v>44230</c:v>
                </c:pt>
                <c:pt idx="808">
                  <c:v>44231</c:v>
                </c:pt>
                <c:pt idx="809">
                  <c:v>44232</c:v>
                </c:pt>
                <c:pt idx="810">
                  <c:v>44235</c:v>
                </c:pt>
                <c:pt idx="811">
                  <c:v>44236</c:v>
                </c:pt>
                <c:pt idx="812">
                  <c:v>44237</c:v>
                </c:pt>
                <c:pt idx="813">
                  <c:v>44238</c:v>
                </c:pt>
                <c:pt idx="814">
                  <c:v>44239</c:v>
                </c:pt>
                <c:pt idx="815">
                  <c:v>44242</c:v>
                </c:pt>
                <c:pt idx="816">
                  <c:v>44243</c:v>
                </c:pt>
                <c:pt idx="817">
                  <c:v>44244</c:v>
                </c:pt>
                <c:pt idx="818">
                  <c:v>44245</c:v>
                </c:pt>
                <c:pt idx="819">
                  <c:v>44246</c:v>
                </c:pt>
                <c:pt idx="820">
                  <c:v>44249</c:v>
                </c:pt>
                <c:pt idx="821">
                  <c:v>44250</c:v>
                </c:pt>
                <c:pt idx="822">
                  <c:v>44251</c:v>
                </c:pt>
                <c:pt idx="823">
                  <c:v>44252</c:v>
                </c:pt>
                <c:pt idx="824">
                  <c:v>44253</c:v>
                </c:pt>
                <c:pt idx="825">
                  <c:v>44256</c:v>
                </c:pt>
                <c:pt idx="826">
                  <c:v>44257</c:v>
                </c:pt>
                <c:pt idx="827">
                  <c:v>44258</c:v>
                </c:pt>
                <c:pt idx="828">
                  <c:v>44259</c:v>
                </c:pt>
                <c:pt idx="829">
                  <c:v>44260</c:v>
                </c:pt>
                <c:pt idx="830">
                  <c:v>44263</c:v>
                </c:pt>
                <c:pt idx="831">
                  <c:v>44264</c:v>
                </c:pt>
                <c:pt idx="832">
                  <c:v>44265</c:v>
                </c:pt>
                <c:pt idx="833">
                  <c:v>44266</c:v>
                </c:pt>
                <c:pt idx="834">
                  <c:v>44267</c:v>
                </c:pt>
                <c:pt idx="835">
                  <c:v>44270</c:v>
                </c:pt>
                <c:pt idx="836">
                  <c:v>44271</c:v>
                </c:pt>
                <c:pt idx="837">
                  <c:v>44272</c:v>
                </c:pt>
                <c:pt idx="838">
                  <c:v>44273</c:v>
                </c:pt>
                <c:pt idx="839">
                  <c:v>44274</c:v>
                </c:pt>
                <c:pt idx="840">
                  <c:v>44277</c:v>
                </c:pt>
                <c:pt idx="841">
                  <c:v>44278</c:v>
                </c:pt>
                <c:pt idx="842">
                  <c:v>44279</c:v>
                </c:pt>
                <c:pt idx="843">
                  <c:v>44280</c:v>
                </c:pt>
                <c:pt idx="844">
                  <c:v>44281</c:v>
                </c:pt>
                <c:pt idx="845">
                  <c:v>44284</c:v>
                </c:pt>
                <c:pt idx="846">
                  <c:v>44285</c:v>
                </c:pt>
                <c:pt idx="847">
                  <c:v>44286</c:v>
                </c:pt>
                <c:pt idx="848">
                  <c:v>44287</c:v>
                </c:pt>
                <c:pt idx="849">
                  <c:v>44288</c:v>
                </c:pt>
                <c:pt idx="850">
                  <c:v>44291</c:v>
                </c:pt>
                <c:pt idx="851">
                  <c:v>44292</c:v>
                </c:pt>
                <c:pt idx="852">
                  <c:v>44293</c:v>
                </c:pt>
                <c:pt idx="853">
                  <c:v>44294</c:v>
                </c:pt>
                <c:pt idx="854">
                  <c:v>44295</c:v>
                </c:pt>
                <c:pt idx="855">
                  <c:v>44298</c:v>
                </c:pt>
                <c:pt idx="856">
                  <c:v>44299</c:v>
                </c:pt>
                <c:pt idx="857">
                  <c:v>44300</c:v>
                </c:pt>
                <c:pt idx="858">
                  <c:v>44301</c:v>
                </c:pt>
                <c:pt idx="859">
                  <c:v>44302</c:v>
                </c:pt>
                <c:pt idx="860">
                  <c:v>44305</c:v>
                </c:pt>
                <c:pt idx="861">
                  <c:v>44306</c:v>
                </c:pt>
                <c:pt idx="862">
                  <c:v>44307</c:v>
                </c:pt>
                <c:pt idx="863">
                  <c:v>44308</c:v>
                </c:pt>
                <c:pt idx="864">
                  <c:v>44309</c:v>
                </c:pt>
                <c:pt idx="865">
                  <c:v>44312</c:v>
                </c:pt>
                <c:pt idx="866">
                  <c:v>44313</c:v>
                </c:pt>
                <c:pt idx="867">
                  <c:v>44314</c:v>
                </c:pt>
                <c:pt idx="868">
                  <c:v>44315</c:v>
                </c:pt>
                <c:pt idx="869">
                  <c:v>44316</c:v>
                </c:pt>
                <c:pt idx="870">
                  <c:v>44319</c:v>
                </c:pt>
                <c:pt idx="871">
                  <c:v>44320</c:v>
                </c:pt>
                <c:pt idx="872">
                  <c:v>44321</c:v>
                </c:pt>
                <c:pt idx="873">
                  <c:v>44322</c:v>
                </c:pt>
                <c:pt idx="874">
                  <c:v>44323</c:v>
                </c:pt>
                <c:pt idx="875">
                  <c:v>44326</c:v>
                </c:pt>
                <c:pt idx="876">
                  <c:v>44327</c:v>
                </c:pt>
                <c:pt idx="877">
                  <c:v>44328</c:v>
                </c:pt>
                <c:pt idx="878">
                  <c:v>44329</c:v>
                </c:pt>
                <c:pt idx="879">
                  <c:v>44330</c:v>
                </c:pt>
                <c:pt idx="880">
                  <c:v>44333</c:v>
                </c:pt>
                <c:pt idx="881">
                  <c:v>44334</c:v>
                </c:pt>
                <c:pt idx="882">
                  <c:v>44335</c:v>
                </c:pt>
                <c:pt idx="883">
                  <c:v>44336</c:v>
                </c:pt>
                <c:pt idx="884">
                  <c:v>44337</c:v>
                </c:pt>
                <c:pt idx="885">
                  <c:v>44340</c:v>
                </c:pt>
                <c:pt idx="886">
                  <c:v>44341</c:v>
                </c:pt>
                <c:pt idx="887">
                  <c:v>44342</c:v>
                </c:pt>
                <c:pt idx="888">
                  <c:v>44343</c:v>
                </c:pt>
                <c:pt idx="889">
                  <c:v>44344</c:v>
                </c:pt>
                <c:pt idx="890">
                  <c:v>44347</c:v>
                </c:pt>
                <c:pt idx="891">
                  <c:v>44348</c:v>
                </c:pt>
                <c:pt idx="892">
                  <c:v>44349</c:v>
                </c:pt>
                <c:pt idx="893">
                  <c:v>44350</c:v>
                </c:pt>
                <c:pt idx="894">
                  <c:v>44351</c:v>
                </c:pt>
                <c:pt idx="895">
                  <c:v>44354</c:v>
                </c:pt>
                <c:pt idx="896">
                  <c:v>44355</c:v>
                </c:pt>
                <c:pt idx="897">
                  <c:v>44356</c:v>
                </c:pt>
                <c:pt idx="898">
                  <c:v>44357</c:v>
                </c:pt>
                <c:pt idx="899">
                  <c:v>44358</c:v>
                </c:pt>
                <c:pt idx="900">
                  <c:v>44361</c:v>
                </c:pt>
                <c:pt idx="901">
                  <c:v>44362</c:v>
                </c:pt>
                <c:pt idx="902">
                  <c:v>44363</c:v>
                </c:pt>
                <c:pt idx="903">
                  <c:v>44364</c:v>
                </c:pt>
                <c:pt idx="904">
                  <c:v>44365</c:v>
                </c:pt>
                <c:pt idx="905">
                  <c:v>44368</c:v>
                </c:pt>
                <c:pt idx="906">
                  <c:v>44369</c:v>
                </c:pt>
                <c:pt idx="907">
                  <c:v>44370</c:v>
                </c:pt>
                <c:pt idx="908">
                  <c:v>44371</c:v>
                </c:pt>
                <c:pt idx="909">
                  <c:v>44372</c:v>
                </c:pt>
                <c:pt idx="910">
                  <c:v>44375</c:v>
                </c:pt>
                <c:pt idx="911">
                  <c:v>44376</c:v>
                </c:pt>
                <c:pt idx="912">
                  <c:v>44377</c:v>
                </c:pt>
                <c:pt idx="913">
                  <c:v>44378</c:v>
                </c:pt>
                <c:pt idx="914">
                  <c:v>44379</c:v>
                </c:pt>
                <c:pt idx="915">
                  <c:v>44382</c:v>
                </c:pt>
                <c:pt idx="916">
                  <c:v>44383</c:v>
                </c:pt>
                <c:pt idx="917">
                  <c:v>44384</c:v>
                </c:pt>
                <c:pt idx="918">
                  <c:v>44385</c:v>
                </c:pt>
                <c:pt idx="919">
                  <c:v>44386</c:v>
                </c:pt>
                <c:pt idx="920">
                  <c:v>44389</c:v>
                </c:pt>
                <c:pt idx="921">
                  <c:v>44390</c:v>
                </c:pt>
                <c:pt idx="922">
                  <c:v>44391</c:v>
                </c:pt>
                <c:pt idx="923">
                  <c:v>44392</c:v>
                </c:pt>
                <c:pt idx="924">
                  <c:v>44393</c:v>
                </c:pt>
                <c:pt idx="925">
                  <c:v>44396</c:v>
                </c:pt>
                <c:pt idx="926">
                  <c:v>44397</c:v>
                </c:pt>
                <c:pt idx="927">
                  <c:v>44398</c:v>
                </c:pt>
                <c:pt idx="928">
                  <c:v>44399</c:v>
                </c:pt>
                <c:pt idx="929">
                  <c:v>44400</c:v>
                </c:pt>
                <c:pt idx="930">
                  <c:v>44403</c:v>
                </c:pt>
                <c:pt idx="931">
                  <c:v>44404</c:v>
                </c:pt>
                <c:pt idx="932">
                  <c:v>44405</c:v>
                </c:pt>
                <c:pt idx="933">
                  <c:v>44406</c:v>
                </c:pt>
                <c:pt idx="934">
                  <c:v>44407</c:v>
                </c:pt>
                <c:pt idx="935">
                  <c:v>44410</c:v>
                </c:pt>
                <c:pt idx="936">
                  <c:v>44411</c:v>
                </c:pt>
                <c:pt idx="937">
                  <c:v>44412</c:v>
                </c:pt>
                <c:pt idx="938">
                  <c:v>44413</c:v>
                </c:pt>
                <c:pt idx="939">
                  <c:v>44414</c:v>
                </c:pt>
                <c:pt idx="940">
                  <c:v>44417</c:v>
                </c:pt>
                <c:pt idx="941">
                  <c:v>44418</c:v>
                </c:pt>
                <c:pt idx="942">
                  <c:v>44419</c:v>
                </c:pt>
                <c:pt idx="943">
                  <c:v>44420</c:v>
                </c:pt>
                <c:pt idx="944">
                  <c:v>44421</c:v>
                </c:pt>
                <c:pt idx="945">
                  <c:v>44424</c:v>
                </c:pt>
                <c:pt idx="946">
                  <c:v>44425</c:v>
                </c:pt>
                <c:pt idx="947">
                  <c:v>44426</c:v>
                </c:pt>
                <c:pt idx="948">
                  <c:v>44427</c:v>
                </c:pt>
                <c:pt idx="949">
                  <c:v>44428</c:v>
                </c:pt>
                <c:pt idx="950">
                  <c:v>44431</c:v>
                </c:pt>
                <c:pt idx="951">
                  <c:v>44432</c:v>
                </c:pt>
                <c:pt idx="952">
                  <c:v>44433</c:v>
                </c:pt>
                <c:pt idx="953">
                  <c:v>44434</c:v>
                </c:pt>
                <c:pt idx="954">
                  <c:v>44435</c:v>
                </c:pt>
                <c:pt idx="955">
                  <c:v>44438</c:v>
                </c:pt>
                <c:pt idx="956">
                  <c:v>44439</c:v>
                </c:pt>
                <c:pt idx="957">
                  <c:v>44440</c:v>
                </c:pt>
                <c:pt idx="958">
                  <c:v>44441</c:v>
                </c:pt>
                <c:pt idx="959">
                  <c:v>44442</c:v>
                </c:pt>
                <c:pt idx="960">
                  <c:v>44445</c:v>
                </c:pt>
                <c:pt idx="961">
                  <c:v>44446</c:v>
                </c:pt>
                <c:pt idx="962">
                  <c:v>44447</c:v>
                </c:pt>
                <c:pt idx="963">
                  <c:v>44448</c:v>
                </c:pt>
                <c:pt idx="964">
                  <c:v>44449</c:v>
                </c:pt>
                <c:pt idx="965">
                  <c:v>44452</c:v>
                </c:pt>
                <c:pt idx="966">
                  <c:v>44453</c:v>
                </c:pt>
                <c:pt idx="967">
                  <c:v>44454</c:v>
                </c:pt>
                <c:pt idx="968">
                  <c:v>44455</c:v>
                </c:pt>
                <c:pt idx="969">
                  <c:v>44456</c:v>
                </c:pt>
                <c:pt idx="970">
                  <c:v>44459</c:v>
                </c:pt>
                <c:pt idx="971">
                  <c:v>44460</c:v>
                </c:pt>
                <c:pt idx="972">
                  <c:v>44461</c:v>
                </c:pt>
                <c:pt idx="973">
                  <c:v>44462</c:v>
                </c:pt>
                <c:pt idx="974">
                  <c:v>44463</c:v>
                </c:pt>
                <c:pt idx="975">
                  <c:v>44466</c:v>
                </c:pt>
                <c:pt idx="976">
                  <c:v>44467</c:v>
                </c:pt>
                <c:pt idx="977">
                  <c:v>44468</c:v>
                </c:pt>
                <c:pt idx="978">
                  <c:v>44469</c:v>
                </c:pt>
                <c:pt idx="979">
                  <c:v>44470</c:v>
                </c:pt>
                <c:pt idx="980">
                  <c:v>44473</c:v>
                </c:pt>
                <c:pt idx="981">
                  <c:v>44474</c:v>
                </c:pt>
                <c:pt idx="982">
                  <c:v>44475</c:v>
                </c:pt>
                <c:pt idx="983">
                  <c:v>44476</c:v>
                </c:pt>
                <c:pt idx="984">
                  <c:v>44477</c:v>
                </c:pt>
                <c:pt idx="985">
                  <c:v>44480</c:v>
                </c:pt>
                <c:pt idx="986">
                  <c:v>44481</c:v>
                </c:pt>
                <c:pt idx="987">
                  <c:v>44482</c:v>
                </c:pt>
                <c:pt idx="988">
                  <c:v>44483</c:v>
                </c:pt>
                <c:pt idx="989">
                  <c:v>44484</c:v>
                </c:pt>
                <c:pt idx="990">
                  <c:v>44487</c:v>
                </c:pt>
                <c:pt idx="991">
                  <c:v>44488</c:v>
                </c:pt>
                <c:pt idx="992">
                  <c:v>44489</c:v>
                </c:pt>
                <c:pt idx="993">
                  <c:v>44490</c:v>
                </c:pt>
                <c:pt idx="994">
                  <c:v>44491</c:v>
                </c:pt>
                <c:pt idx="995">
                  <c:v>44494</c:v>
                </c:pt>
                <c:pt idx="996">
                  <c:v>44495</c:v>
                </c:pt>
                <c:pt idx="997">
                  <c:v>44496</c:v>
                </c:pt>
                <c:pt idx="998">
                  <c:v>44497</c:v>
                </c:pt>
                <c:pt idx="999">
                  <c:v>44498</c:v>
                </c:pt>
                <c:pt idx="1000">
                  <c:v>44501</c:v>
                </c:pt>
                <c:pt idx="1001">
                  <c:v>44502</c:v>
                </c:pt>
                <c:pt idx="1002">
                  <c:v>44503</c:v>
                </c:pt>
                <c:pt idx="1003">
                  <c:v>44504</c:v>
                </c:pt>
                <c:pt idx="1004">
                  <c:v>44505</c:v>
                </c:pt>
                <c:pt idx="1005">
                  <c:v>44508</c:v>
                </c:pt>
                <c:pt idx="1006">
                  <c:v>44509</c:v>
                </c:pt>
                <c:pt idx="1007">
                  <c:v>44510</c:v>
                </c:pt>
                <c:pt idx="1008">
                  <c:v>44511</c:v>
                </c:pt>
                <c:pt idx="1009">
                  <c:v>44512</c:v>
                </c:pt>
                <c:pt idx="1010">
                  <c:v>44515</c:v>
                </c:pt>
                <c:pt idx="1011">
                  <c:v>44516</c:v>
                </c:pt>
                <c:pt idx="1012">
                  <c:v>44517</c:v>
                </c:pt>
                <c:pt idx="1013">
                  <c:v>44518</c:v>
                </c:pt>
                <c:pt idx="1014">
                  <c:v>44519</c:v>
                </c:pt>
                <c:pt idx="1015">
                  <c:v>44522</c:v>
                </c:pt>
                <c:pt idx="1016">
                  <c:v>44523</c:v>
                </c:pt>
                <c:pt idx="1017">
                  <c:v>44524</c:v>
                </c:pt>
                <c:pt idx="1018">
                  <c:v>44525</c:v>
                </c:pt>
                <c:pt idx="1019">
                  <c:v>44526</c:v>
                </c:pt>
                <c:pt idx="1020">
                  <c:v>44529</c:v>
                </c:pt>
                <c:pt idx="1021">
                  <c:v>44530</c:v>
                </c:pt>
                <c:pt idx="1022">
                  <c:v>44531</c:v>
                </c:pt>
                <c:pt idx="1023">
                  <c:v>44532</c:v>
                </c:pt>
                <c:pt idx="1024">
                  <c:v>44533</c:v>
                </c:pt>
                <c:pt idx="1025">
                  <c:v>44536</c:v>
                </c:pt>
                <c:pt idx="1026">
                  <c:v>44537</c:v>
                </c:pt>
                <c:pt idx="1027">
                  <c:v>44538</c:v>
                </c:pt>
                <c:pt idx="1028">
                  <c:v>44539</c:v>
                </c:pt>
                <c:pt idx="1029">
                  <c:v>44540</c:v>
                </c:pt>
                <c:pt idx="1030">
                  <c:v>44543</c:v>
                </c:pt>
                <c:pt idx="1031">
                  <c:v>44544</c:v>
                </c:pt>
                <c:pt idx="1032">
                  <c:v>44545</c:v>
                </c:pt>
                <c:pt idx="1033">
                  <c:v>44546</c:v>
                </c:pt>
                <c:pt idx="1034">
                  <c:v>44547</c:v>
                </c:pt>
                <c:pt idx="1035">
                  <c:v>44550</c:v>
                </c:pt>
                <c:pt idx="1036">
                  <c:v>44551</c:v>
                </c:pt>
                <c:pt idx="1037">
                  <c:v>44552</c:v>
                </c:pt>
                <c:pt idx="1038">
                  <c:v>44553</c:v>
                </c:pt>
                <c:pt idx="1039">
                  <c:v>44554</c:v>
                </c:pt>
                <c:pt idx="1040">
                  <c:v>44557</c:v>
                </c:pt>
                <c:pt idx="1041">
                  <c:v>44558</c:v>
                </c:pt>
                <c:pt idx="1042">
                  <c:v>44559</c:v>
                </c:pt>
                <c:pt idx="1043">
                  <c:v>44560</c:v>
                </c:pt>
                <c:pt idx="1044">
                  <c:v>44561</c:v>
                </c:pt>
                <c:pt idx="1045">
                  <c:v>44564</c:v>
                </c:pt>
                <c:pt idx="1046">
                  <c:v>44565</c:v>
                </c:pt>
                <c:pt idx="1047">
                  <c:v>44566</c:v>
                </c:pt>
                <c:pt idx="1048">
                  <c:v>44567</c:v>
                </c:pt>
                <c:pt idx="1049">
                  <c:v>44568</c:v>
                </c:pt>
                <c:pt idx="1050">
                  <c:v>44571</c:v>
                </c:pt>
                <c:pt idx="1051">
                  <c:v>44572</c:v>
                </c:pt>
                <c:pt idx="1052">
                  <c:v>44573</c:v>
                </c:pt>
                <c:pt idx="1053">
                  <c:v>44574</c:v>
                </c:pt>
                <c:pt idx="1054">
                  <c:v>44575</c:v>
                </c:pt>
                <c:pt idx="1055">
                  <c:v>44578</c:v>
                </c:pt>
                <c:pt idx="1056">
                  <c:v>44579</c:v>
                </c:pt>
                <c:pt idx="1057">
                  <c:v>44580</c:v>
                </c:pt>
                <c:pt idx="1058">
                  <c:v>44581</c:v>
                </c:pt>
                <c:pt idx="1059">
                  <c:v>44582</c:v>
                </c:pt>
                <c:pt idx="1060">
                  <c:v>44585</c:v>
                </c:pt>
                <c:pt idx="1061">
                  <c:v>44586</c:v>
                </c:pt>
                <c:pt idx="1062">
                  <c:v>44587</c:v>
                </c:pt>
                <c:pt idx="1063">
                  <c:v>44588</c:v>
                </c:pt>
                <c:pt idx="1064">
                  <c:v>44589</c:v>
                </c:pt>
                <c:pt idx="1065">
                  <c:v>44592</c:v>
                </c:pt>
                <c:pt idx="1066">
                  <c:v>44593</c:v>
                </c:pt>
                <c:pt idx="1067">
                  <c:v>44594</c:v>
                </c:pt>
                <c:pt idx="1068">
                  <c:v>44595</c:v>
                </c:pt>
                <c:pt idx="1069">
                  <c:v>44596</c:v>
                </c:pt>
                <c:pt idx="1070">
                  <c:v>44599</c:v>
                </c:pt>
                <c:pt idx="1071">
                  <c:v>44600</c:v>
                </c:pt>
                <c:pt idx="1072">
                  <c:v>44601</c:v>
                </c:pt>
                <c:pt idx="1073">
                  <c:v>44602</c:v>
                </c:pt>
                <c:pt idx="1074">
                  <c:v>44603</c:v>
                </c:pt>
                <c:pt idx="1075">
                  <c:v>44606</c:v>
                </c:pt>
                <c:pt idx="1076">
                  <c:v>44607</c:v>
                </c:pt>
                <c:pt idx="1077">
                  <c:v>44608</c:v>
                </c:pt>
                <c:pt idx="1078">
                  <c:v>44609</c:v>
                </c:pt>
                <c:pt idx="1079">
                  <c:v>44610</c:v>
                </c:pt>
                <c:pt idx="1080">
                  <c:v>44613</c:v>
                </c:pt>
                <c:pt idx="1081">
                  <c:v>44614</c:v>
                </c:pt>
                <c:pt idx="1082">
                  <c:v>44615</c:v>
                </c:pt>
                <c:pt idx="1083">
                  <c:v>44616</c:v>
                </c:pt>
                <c:pt idx="1084">
                  <c:v>44617</c:v>
                </c:pt>
                <c:pt idx="1085">
                  <c:v>44620</c:v>
                </c:pt>
                <c:pt idx="1086">
                  <c:v>44621</c:v>
                </c:pt>
                <c:pt idx="1087">
                  <c:v>44622</c:v>
                </c:pt>
                <c:pt idx="1088">
                  <c:v>44623</c:v>
                </c:pt>
                <c:pt idx="1089">
                  <c:v>44624</c:v>
                </c:pt>
                <c:pt idx="1090">
                  <c:v>44627</c:v>
                </c:pt>
                <c:pt idx="1091">
                  <c:v>44628</c:v>
                </c:pt>
                <c:pt idx="1092">
                  <c:v>44629</c:v>
                </c:pt>
                <c:pt idx="1093">
                  <c:v>44630</c:v>
                </c:pt>
                <c:pt idx="1094">
                  <c:v>44631</c:v>
                </c:pt>
                <c:pt idx="1095">
                  <c:v>44634</c:v>
                </c:pt>
                <c:pt idx="1096">
                  <c:v>44635</c:v>
                </c:pt>
                <c:pt idx="1097">
                  <c:v>44636</c:v>
                </c:pt>
                <c:pt idx="1098">
                  <c:v>44637</c:v>
                </c:pt>
                <c:pt idx="1099">
                  <c:v>44638</c:v>
                </c:pt>
                <c:pt idx="1100">
                  <c:v>44641</c:v>
                </c:pt>
                <c:pt idx="1101">
                  <c:v>44642</c:v>
                </c:pt>
                <c:pt idx="1102">
                  <c:v>44643</c:v>
                </c:pt>
                <c:pt idx="1103">
                  <c:v>44644</c:v>
                </c:pt>
                <c:pt idx="1104">
                  <c:v>44645</c:v>
                </c:pt>
                <c:pt idx="1105">
                  <c:v>44648</c:v>
                </c:pt>
                <c:pt idx="1106">
                  <c:v>44649</c:v>
                </c:pt>
                <c:pt idx="1107">
                  <c:v>44650</c:v>
                </c:pt>
                <c:pt idx="1108">
                  <c:v>44651</c:v>
                </c:pt>
                <c:pt idx="1109">
                  <c:v>44652</c:v>
                </c:pt>
                <c:pt idx="1110">
                  <c:v>44655</c:v>
                </c:pt>
                <c:pt idx="1111">
                  <c:v>44656</c:v>
                </c:pt>
                <c:pt idx="1112">
                  <c:v>44657</c:v>
                </c:pt>
                <c:pt idx="1113">
                  <c:v>44658</c:v>
                </c:pt>
                <c:pt idx="1114">
                  <c:v>44659</c:v>
                </c:pt>
                <c:pt idx="1115">
                  <c:v>44662</c:v>
                </c:pt>
                <c:pt idx="1116">
                  <c:v>44663</c:v>
                </c:pt>
                <c:pt idx="1117">
                  <c:v>44664</c:v>
                </c:pt>
                <c:pt idx="1118">
                  <c:v>44665</c:v>
                </c:pt>
                <c:pt idx="1119">
                  <c:v>44666</c:v>
                </c:pt>
                <c:pt idx="1120">
                  <c:v>44669</c:v>
                </c:pt>
                <c:pt idx="1121">
                  <c:v>44670</c:v>
                </c:pt>
                <c:pt idx="1122">
                  <c:v>44671</c:v>
                </c:pt>
                <c:pt idx="1123">
                  <c:v>44672</c:v>
                </c:pt>
                <c:pt idx="1124">
                  <c:v>44673</c:v>
                </c:pt>
                <c:pt idx="1125">
                  <c:v>44676</c:v>
                </c:pt>
                <c:pt idx="1126">
                  <c:v>44677</c:v>
                </c:pt>
                <c:pt idx="1127">
                  <c:v>44678</c:v>
                </c:pt>
                <c:pt idx="1128">
                  <c:v>44679</c:v>
                </c:pt>
                <c:pt idx="1129">
                  <c:v>44680</c:v>
                </c:pt>
              </c:numCache>
            </c:numRef>
          </c:cat>
          <c:val>
            <c:numRef>
              <c:f>EIAEBRT_BFO1MEU!$C$2:$C$1131</c:f>
              <c:numCache>
                <c:formatCode>General</c:formatCode>
                <c:ptCount val="1130"/>
                <c:pt idx="0">
                  <c:v>-2.6541286592477202E-3</c:v>
                </c:pt>
                <c:pt idx="1">
                  <c:v>-3.5462055411516901E-3</c:v>
                </c:pt>
                <c:pt idx="2">
                  <c:v>-8.4694839833667108E-3</c:v>
                </c:pt>
                <c:pt idx="3">
                  <c:v>-4.8159547911723602E-3</c:v>
                </c:pt>
                <c:pt idx="4">
                  <c:v>-1.0410908716316499E-2</c:v>
                </c:pt>
                <c:pt idx="5">
                  <c:v>-9.53376562940275E-3</c:v>
                </c:pt>
                <c:pt idx="6">
                  <c:v>-9.53376562940275E-3</c:v>
                </c:pt>
                <c:pt idx="7">
                  <c:v>-7.4203644431320298E-3</c:v>
                </c:pt>
                <c:pt idx="8">
                  <c:v>-7.3643633333741899E-3</c:v>
                </c:pt>
                <c:pt idx="9">
                  <c:v>-5.2717586351227102E-3</c:v>
                </c:pt>
                <c:pt idx="10">
                  <c:v>-9.4197407910921196E-4</c:v>
                </c:pt>
                <c:pt idx="11">
                  <c:v>-6.2260351889040005E-4</c:v>
                </c:pt>
                <c:pt idx="12">
                  <c:v>-3.2425490095000799E-3</c:v>
                </c:pt>
                <c:pt idx="13">
                  <c:v>-1.1279187395961301E-3</c:v>
                </c:pt>
                <c:pt idx="14">
                  <c:v>4.84314023819231E-4</c:v>
                </c:pt>
                <c:pt idx="15">
                  <c:v>1.1095154619804001E-3</c:v>
                </c:pt>
                <c:pt idx="16">
                  <c:v>-6.0573965102916699E-4</c:v>
                </c:pt>
                <c:pt idx="17">
                  <c:v>-6.30765073931363E-3</c:v>
                </c:pt>
                <c:pt idx="18">
                  <c:v>3.0034777574366E-3</c:v>
                </c:pt>
                <c:pt idx="19">
                  <c:v>1.03811085110434E-2</c:v>
                </c:pt>
                <c:pt idx="20">
                  <c:v>1.0580755882080101E-2</c:v>
                </c:pt>
                <c:pt idx="21">
                  <c:v>1.0580755882080101E-2</c:v>
                </c:pt>
                <c:pt idx="22">
                  <c:v>1.5894183162555801E-2</c:v>
                </c:pt>
                <c:pt idx="23">
                  <c:v>1.1461567410629999E-2</c:v>
                </c:pt>
                <c:pt idx="24">
                  <c:v>1.08074865879622E-2</c:v>
                </c:pt>
                <c:pt idx="25">
                  <c:v>1.7336549447759302E-2</c:v>
                </c:pt>
                <c:pt idx="26">
                  <c:v>1.7582290559277701E-2</c:v>
                </c:pt>
                <c:pt idx="27">
                  <c:v>1.90675373750098E-2</c:v>
                </c:pt>
                <c:pt idx="28">
                  <c:v>2.0098047389894302E-2</c:v>
                </c:pt>
                <c:pt idx="29">
                  <c:v>2.9984293145635801E-2</c:v>
                </c:pt>
                <c:pt idx="30">
                  <c:v>1.9106911854782201E-2</c:v>
                </c:pt>
                <c:pt idx="31">
                  <c:v>9.6253051689610004E-3</c:v>
                </c:pt>
                <c:pt idx="32">
                  <c:v>9.4182232629883202E-3</c:v>
                </c:pt>
                <c:pt idx="33">
                  <c:v>1.4596350861703401E-2</c:v>
                </c:pt>
                <c:pt idx="34">
                  <c:v>1.2480967034053001E-2</c:v>
                </c:pt>
                <c:pt idx="35">
                  <c:v>1.7683091833979901E-2</c:v>
                </c:pt>
                <c:pt idx="36">
                  <c:v>1.6187542247275699E-2</c:v>
                </c:pt>
                <c:pt idx="37">
                  <c:v>1.20747285370258E-2</c:v>
                </c:pt>
                <c:pt idx="38">
                  <c:v>7.4284130009456203E-3</c:v>
                </c:pt>
                <c:pt idx="39">
                  <c:v>4.0738448883483802E-3</c:v>
                </c:pt>
                <c:pt idx="40">
                  <c:v>-7.4476690385458504E-4</c:v>
                </c:pt>
                <c:pt idx="41">
                  <c:v>2.48161261171724E-3</c:v>
                </c:pt>
                <c:pt idx="42">
                  <c:v>1.3144436699400301E-3</c:v>
                </c:pt>
                <c:pt idx="43">
                  <c:v>3.0271754572681699E-3</c:v>
                </c:pt>
                <c:pt idx="44">
                  <c:v>5.3216213371687204E-3</c:v>
                </c:pt>
                <c:pt idx="45">
                  <c:v>5.3280135043844001E-3</c:v>
                </c:pt>
                <c:pt idx="46">
                  <c:v>1.1429213902464E-2</c:v>
                </c:pt>
                <c:pt idx="47">
                  <c:v>1.16108025591398E-2</c:v>
                </c:pt>
                <c:pt idx="48">
                  <c:v>1.2186420651466899E-2</c:v>
                </c:pt>
                <c:pt idx="49">
                  <c:v>1.3808743586803E-2</c:v>
                </c:pt>
                <c:pt idx="50">
                  <c:v>1.3103472540849001E-2</c:v>
                </c:pt>
                <c:pt idx="51">
                  <c:v>2.53744327605901E-2</c:v>
                </c:pt>
                <c:pt idx="52">
                  <c:v>3.0573983804144299E-2</c:v>
                </c:pt>
                <c:pt idx="53">
                  <c:v>3.1785187185633598E-2</c:v>
                </c:pt>
                <c:pt idx="54">
                  <c:v>3.0039234868360298E-2</c:v>
                </c:pt>
                <c:pt idx="55">
                  <c:v>3.3562352454148299E-2</c:v>
                </c:pt>
                <c:pt idx="56">
                  <c:v>3.6317869828350502E-2</c:v>
                </c:pt>
                <c:pt idx="57">
                  <c:v>4.9786827807909897E-2</c:v>
                </c:pt>
                <c:pt idx="58">
                  <c:v>3.6876666025850303E-2</c:v>
                </c:pt>
                <c:pt idx="59">
                  <c:v>3.9072588401306299E-2</c:v>
                </c:pt>
                <c:pt idx="60">
                  <c:v>3.47559469684008E-2</c:v>
                </c:pt>
                <c:pt idx="61">
                  <c:v>3.10075704495388E-2</c:v>
                </c:pt>
                <c:pt idx="62">
                  <c:v>4.23670216449221E-2</c:v>
                </c:pt>
                <c:pt idx="63">
                  <c:v>4.23670216449221E-2</c:v>
                </c:pt>
                <c:pt idx="64">
                  <c:v>4.23670216449221E-2</c:v>
                </c:pt>
                <c:pt idx="65">
                  <c:v>7.0009721262911995E-2</c:v>
                </c:pt>
                <c:pt idx="66">
                  <c:v>3.2084074513460903E-2</c:v>
                </c:pt>
                <c:pt idx="67">
                  <c:v>3.16969619154783E-2</c:v>
                </c:pt>
                <c:pt idx="68">
                  <c:v>4.24553102778015E-2</c:v>
                </c:pt>
                <c:pt idx="69">
                  <c:v>5.0634378084698201E-2</c:v>
                </c:pt>
                <c:pt idx="70">
                  <c:v>5.16785244175237E-2</c:v>
                </c:pt>
                <c:pt idx="71">
                  <c:v>5.8598378337158301E-2</c:v>
                </c:pt>
                <c:pt idx="72">
                  <c:v>5.5360263108141801E-2</c:v>
                </c:pt>
                <c:pt idx="73">
                  <c:v>4.59972615619973E-2</c:v>
                </c:pt>
                <c:pt idx="74">
                  <c:v>4.4066378070696202E-2</c:v>
                </c:pt>
                <c:pt idx="75">
                  <c:v>5.1013148861972599E-2</c:v>
                </c:pt>
                <c:pt idx="76">
                  <c:v>4.5353761852340697E-2</c:v>
                </c:pt>
                <c:pt idx="77">
                  <c:v>5.0817562643435003E-2</c:v>
                </c:pt>
                <c:pt idx="78">
                  <c:v>3.8180008432093002E-2</c:v>
                </c:pt>
                <c:pt idx="79">
                  <c:v>4.69641983272421E-2</c:v>
                </c:pt>
                <c:pt idx="80">
                  <c:v>4.21462734804968E-2</c:v>
                </c:pt>
                <c:pt idx="81">
                  <c:v>5.2064698513726602E-2</c:v>
                </c:pt>
                <c:pt idx="82">
                  <c:v>4.1582884113317203E-2</c:v>
                </c:pt>
                <c:pt idx="83">
                  <c:v>4.2645702734550497E-2</c:v>
                </c:pt>
                <c:pt idx="84">
                  <c:v>3.9885235463244698E-2</c:v>
                </c:pt>
                <c:pt idx="85">
                  <c:v>3.6580203417936899E-2</c:v>
                </c:pt>
                <c:pt idx="86">
                  <c:v>4.69873683104923E-2</c:v>
                </c:pt>
                <c:pt idx="87">
                  <c:v>4.8362740200086102E-2</c:v>
                </c:pt>
                <c:pt idx="88">
                  <c:v>4.6322632534099302E-2</c:v>
                </c:pt>
                <c:pt idx="89">
                  <c:v>4.6322632534099302E-2</c:v>
                </c:pt>
                <c:pt idx="90">
                  <c:v>5.0327216826299898E-2</c:v>
                </c:pt>
                <c:pt idx="91">
                  <c:v>4.6883524780408498E-2</c:v>
                </c:pt>
                <c:pt idx="92">
                  <c:v>4.6754256501093799E-2</c:v>
                </c:pt>
                <c:pt idx="93">
                  <c:v>5.2688366420236103E-2</c:v>
                </c:pt>
                <c:pt idx="94">
                  <c:v>4.8526952549041699E-2</c:v>
                </c:pt>
                <c:pt idx="95">
                  <c:v>5.0445684274914998E-2</c:v>
                </c:pt>
                <c:pt idx="96">
                  <c:v>5.2613122793310298E-2</c:v>
                </c:pt>
                <c:pt idx="97">
                  <c:v>5.63348106466902E-2</c:v>
                </c:pt>
                <c:pt idx="98">
                  <c:v>6.1703870362810602E-2</c:v>
                </c:pt>
                <c:pt idx="99">
                  <c:v>6.4467082513244303E-2</c:v>
                </c:pt>
                <c:pt idx="100">
                  <c:v>7.2954010070328604E-2</c:v>
                </c:pt>
                <c:pt idx="101">
                  <c:v>6.7945303889982503E-2</c:v>
                </c:pt>
                <c:pt idx="102">
                  <c:v>6.6033667930000206E-2</c:v>
                </c:pt>
                <c:pt idx="103">
                  <c:v>7.0548445416874495E-2</c:v>
                </c:pt>
                <c:pt idx="104">
                  <c:v>7.0548445416874495E-2</c:v>
                </c:pt>
                <c:pt idx="105">
                  <c:v>8.2170764069286098E-2</c:v>
                </c:pt>
                <c:pt idx="106">
                  <c:v>8.8314458649235594E-2</c:v>
                </c:pt>
                <c:pt idx="107">
                  <c:v>8.8446824303306998E-2</c:v>
                </c:pt>
                <c:pt idx="108">
                  <c:v>7.7723316903539494E-2</c:v>
                </c:pt>
                <c:pt idx="109">
                  <c:v>7.7420475576812003E-2</c:v>
                </c:pt>
                <c:pt idx="110">
                  <c:v>8.10597732888345E-2</c:v>
                </c:pt>
                <c:pt idx="111">
                  <c:v>8.0502672152048704E-2</c:v>
                </c:pt>
                <c:pt idx="112">
                  <c:v>8.0679593173181893E-2</c:v>
                </c:pt>
                <c:pt idx="113">
                  <c:v>8.3745829204777994E-2</c:v>
                </c:pt>
                <c:pt idx="114">
                  <c:v>7.7730176844753099E-2</c:v>
                </c:pt>
                <c:pt idx="115">
                  <c:v>8.3047036090778001E-2</c:v>
                </c:pt>
                <c:pt idx="116">
                  <c:v>8.7286753387706403E-2</c:v>
                </c:pt>
                <c:pt idx="117">
                  <c:v>8.7208260483714203E-2</c:v>
                </c:pt>
                <c:pt idx="118">
                  <c:v>8.5563904088263906E-2</c:v>
                </c:pt>
                <c:pt idx="119">
                  <c:v>0.106384458051679</c:v>
                </c:pt>
                <c:pt idx="120">
                  <c:v>0.105051570013266</c:v>
                </c:pt>
                <c:pt idx="121">
                  <c:v>0.11985171009109701</c:v>
                </c:pt>
                <c:pt idx="122">
                  <c:v>0.11673448902783699</c:v>
                </c:pt>
                <c:pt idx="123">
                  <c:v>0.114455689657186</c:v>
                </c:pt>
                <c:pt idx="124">
                  <c:v>0.107056182729635</c:v>
                </c:pt>
                <c:pt idx="125">
                  <c:v>0.10730550717678899</c:v>
                </c:pt>
                <c:pt idx="126">
                  <c:v>0.105064323726251</c:v>
                </c:pt>
                <c:pt idx="127">
                  <c:v>0.10998648054276799</c:v>
                </c:pt>
                <c:pt idx="128">
                  <c:v>0.102616166547857</c:v>
                </c:pt>
                <c:pt idx="129">
                  <c:v>0.112132231211426</c:v>
                </c:pt>
                <c:pt idx="130">
                  <c:v>0.112051221453089</c:v>
                </c:pt>
                <c:pt idx="131">
                  <c:v>0.111816898288618</c:v>
                </c:pt>
                <c:pt idx="132">
                  <c:v>0.112478968904602</c:v>
                </c:pt>
                <c:pt idx="133">
                  <c:v>0.10038122354682701</c:v>
                </c:pt>
                <c:pt idx="134">
                  <c:v>0.115335015286988</c:v>
                </c:pt>
                <c:pt idx="135">
                  <c:v>0.114852960753585</c:v>
                </c:pt>
                <c:pt idx="136">
                  <c:v>0.111406038279385</c:v>
                </c:pt>
                <c:pt idx="137">
                  <c:v>0.11116948106381699</c:v>
                </c:pt>
                <c:pt idx="138">
                  <c:v>0.109707373701871</c:v>
                </c:pt>
                <c:pt idx="139">
                  <c:v>0.106406799648911</c:v>
                </c:pt>
                <c:pt idx="140">
                  <c:v>0.110602101892832</c:v>
                </c:pt>
                <c:pt idx="141">
                  <c:v>0.107596540496338</c:v>
                </c:pt>
                <c:pt idx="142">
                  <c:v>0.11002576368731699</c:v>
                </c:pt>
                <c:pt idx="143">
                  <c:v>0.114662219083913</c:v>
                </c:pt>
                <c:pt idx="144">
                  <c:v>0.121298342551671</c:v>
                </c:pt>
                <c:pt idx="145">
                  <c:v>0.122925907523337</c:v>
                </c:pt>
                <c:pt idx="146">
                  <c:v>0.124021886896899</c:v>
                </c:pt>
                <c:pt idx="147">
                  <c:v>0.127350598248585</c:v>
                </c:pt>
                <c:pt idx="148">
                  <c:v>0.12870952048537701</c:v>
                </c:pt>
                <c:pt idx="149">
                  <c:v>0.12936666274119901</c:v>
                </c:pt>
                <c:pt idx="150">
                  <c:v>0.132737191001876</c:v>
                </c:pt>
                <c:pt idx="151">
                  <c:v>0.13361113814893699</c:v>
                </c:pt>
                <c:pt idx="152">
                  <c:v>0.13284331040880401</c:v>
                </c:pt>
                <c:pt idx="153">
                  <c:v>0.124497018726416</c:v>
                </c:pt>
                <c:pt idx="154">
                  <c:v>0.115547422499816</c:v>
                </c:pt>
                <c:pt idx="155">
                  <c:v>0.10929403473801</c:v>
                </c:pt>
                <c:pt idx="156">
                  <c:v>0.113286182623728</c:v>
                </c:pt>
                <c:pt idx="157">
                  <c:v>0.112811424975996</c:v>
                </c:pt>
                <c:pt idx="158">
                  <c:v>0.11106134691922399</c:v>
                </c:pt>
                <c:pt idx="159">
                  <c:v>0.109535209552203</c:v>
                </c:pt>
                <c:pt idx="160">
                  <c:v>0.110424845118063</c:v>
                </c:pt>
                <c:pt idx="161">
                  <c:v>0.10719879202244301</c:v>
                </c:pt>
                <c:pt idx="162">
                  <c:v>0.10746781030557299</c:v>
                </c:pt>
                <c:pt idx="163">
                  <c:v>0.111830038313597</c:v>
                </c:pt>
                <c:pt idx="164">
                  <c:v>0.12233933390459401</c:v>
                </c:pt>
                <c:pt idx="165">
                  <c:v>0.124556225504866</c:v>
                </c:pt>
                <c:pt idx="166">
                  <c:v>0.118843238722391</c:v>
                </c:pt>
                <c:pt idx="167">
                  <c:v>0.123640039123992</c:v>
                </c:pt>
                <c:pt idx="168">
                  <c:v>0.113163369078583</c:v>
                </c:pt>
                <c:pt idx="169">
                  <c:v>0.113163369078583</c:v>
                </c:pt>
                <c:pt idx="170">
                  <c:v>0.12810230336547301</c:v>
                </c:pt>
                <c:pt idx="171">
                  <c:v>0.13021006255398601</c:v>
                </c:pt>
                <c:pt idx="172">
                  <c:v>0.13154094548138801</c:v>
                </c:pt>
                <c:pt idx="173">
                  <c:v>0.12806047678788901</c:v>
                </c:pt>
                <c:pt idx="174">
                  <c:v>0.130405879112763</c:v>
                </c:pt>
                <c:pt idx="175">
                  <c:v>0.12591594047809199</c:v>
                </c:pt>
                <c:pt idx="176">
                  <c:v>0.127252683567255</c:v>
                </c:pt>
                <c:pt idx="177">
                  <c:v>0.12640141610112801</c:v>
                </c:pt>
                <c:pt idx="178">
                  <c:v>0.12481558287792199</c:v>
                </c:pt>
                <c:pt idx="179">
                  <c:v>0.12823127240712501</c:v>
                </c:pt>
                <c:pt idx="180">
                  <c:v>0.13121360492524201</c:v>
                </c:pt>
                <c:pt idx="181">
                  <c:v>0.139077125133824</c:v>
                </c:pt>
                <c:pt idx="182">
                  <c:v>0.130224818084934</c:v>
                </c:pt>
                <c:pt idx="183">
                  <c:v>0.126758928370723</c:v>
                </c:pt>
                <c:pt idx="184">
                  <c:v>0.128585378374732</c:v>
                </c:pt>
                <c:pt idx="185">
                  <c:v>0.122893427727661</c:v>
                </c:pt>
                <c:pt idx="186">
                  <c:v>0.12477265643419</c:v>
                </c:pt>
                <c:pt idx="187">
                  <c:v>0.122293324157305</c:v>
                </c:pt>
                <c:pt idx="188">
                  <c:v>0.12545282491324999</c:v>
                </c:pt>
                <c:pt idx="189">
                  <c:v>0.12543576491820599</c:v>
                </c:pt>
                <c:pt idx="190">
                  <c:v>0.126939096808975</c:v>
                </c:pt>
                <c:pt idx="191">
                  <c:v>0.122622744043829</c:v>
                </c:pt>
                <c:pt idx="192">
                  <c:v>0.12653173838029699</c:v>
                </c:pt>
                <c:pt idx="193">
                  <c:v>0.12667678094707099</c:v>
                </c:pt>
                <c:pt idx="194">
                  <c:v>0.117005161554672</c:v>
                </c:pt>
                <c:pt idx="195">
                  <c:v>0.12280719897879</c:v>
                </c:pt>
                <c:pt idx="196">
                  <c:v>0.121999588641474</c:v>
                </c:pt>
                <c:pt idx="197">
                  <c:v>0.122565140864276</c:v>
                </c:pt>
                <c:pt idx="198">
                  <c:v>0.123641459129712</c:v>
                </c:pt>
                <c:pt idx="199">
                  <c:v>0.119940414100791</c:v>
                </c:pt>
                <c:pt idx="200">
                  <c:v>0.121481388965922</c:v>
                </c:pt>
                <c:pt idx="201">
                  <c:v>0.123267471760558</c:v>
                </c:pt>
                <c:pt idx="202">
                  <c:v>0.121586170360114</c:v>
                </c:pt>
                <c:pt idx="203">
                  <c:v>0.12626217966127801</c:v>
                </c:pt>
                <c:pt idx="204">
                  <c:v>0.124030444108484</c:v>
                </c:pt>
                <c:pt idx="205">
                  <c:v>0.12749593959859201</c:v>
                </c:pt>
                <c:pt idx="206">
                  <c:v>0.126566594099389</c:v>
                </c:pt>
                <c:pt idx="207">
                  <c:v>0.118080214761571</c:v>
                </c:pt>
                <c:pt idx="208">
                  <c:v>0.121951093073653</c:v>
                </c:pt>
                <c:pt idx="209">
                  <c:v>0.118472172786053</c:v>
                </c:pt>
                <c:pt idx="210">
                  <c:v>0.111583500957725</c:v>
                </c:pt>
                <c:pt idx="211">
                  <c:v>0.120279852421679</c:v>
                </c:pt>
                <c:pt idx="212">
                  <c:v>0.12170247060001201</c:v>
                </c:pt>
                <c:pt idx="213">
                  <c:v>0.12170109478838299</c:v>
                </c:pt>
                <c:pt idx="214">
                  <c:v>0.122989548970615</c:v>
                </c:pt>
                <c:pt idx="215">
                  <c:v>0.132693669442183</c:v>
                </c:pt>
                <c:pt idx="216">
                  <c:v>0.13765793301551099</c:v>
                </c:pt>
                <c:pt idx="217">
                  <c:v>0.12725288212878499</c:v>
                </c:pt>
                <c:pt idx="218">
                  <c:v>0.12624341628316599</c:v>
                </c:pt>
                <c:pt idx="219">
                  <c:v>0.138485474370212</c:v>
                </c:pt>
                <c:pt idx="220">
                  <c:v>0.13490248703541599</c:v>
                </c:pt>
                <c:pt idx="221">
                  <c:v>0.12864502838782699</c:v>
                </c:pt>
                <c:pt idx="222">
                  <c:v>0.119173322049519</c:v>
                </c:pt>
                <c:pt idx="223">
                  <c:v>0.13433618226569399</c:v>
                </c:pt>
                <c:pt idx="224">
                  <c:v>0.133725910986776</c:v>
                </c:pt>
                <c:pt idx="225">
                  <c:v>0.127897533335498</c:v>
                </c:pt>
                <c:pt idx="226">
                  <c:v>0.124390357525161</c:v>
                </c:pt>
                <c:pt idx="227">
                  <c:v>0.12623019436601901</c:v>
                </c:pt>
                <c:pt idx="228">
                  <c:v>0.120908949444771</c:v>
                </c:pt>
                <c:pt idx="229">
                  <c:v>0.11808494278693001</c:v>
                </c:pt>
                <c:pt idx="230">
                  <c:v>0.115955769845073</c:v>
                </c:pt>
                <c:pt idx="231">
                  <c:v>0.121988236386825</c:v>
                </c:pt>
                <c:pt idx="232">
                  <c:v>0.121068465359659</c:v>
                </c:pt>
                <c:pt idx="233">
                  <c:v>0.127362143042729</c:v>
                </c:pt>
                <c:pt idx="234">
                  <c:v>0.12966982322446499</c:v>
                </c:pt>
                <c:pt idx="235">
                  <c:v>0.130434351737858</c:v>
                </c:pt>
                <c:pt idx="236">
                  <c:v>0.120922956686435</c:v>
                </c:pt>
                <c:pt idx="237">
                  <c:v>0.125943340869106</c:v>
                </c:pt>
                <c:pt idx="238">
                  <c:v>0.13097528849764001</c:v>
                </c:pt>
                <c:pt idx="239">
                  <c:v>0.13253426801172799</c:v>
                </c:pt>
                <c:pt idx="240">
                  <c:v>0.13537975474969299</c:v>
                </c:pt>
                <c:pt idx="241">
                  <c:v>0.13224314950251101</c:v>
                </c:pt>
                <c:pt idx="242">
                  <c:v>0.13083747565930501</c:v>
                </c:pt>
                <c:pt idx="243">
                  <c:v>0.129160102881681</c:v>
                </c:pt>
                <c:pt idx="244">
                  <c:v>0.13798914433665499</c:v>
                </c:pt>
                <c:pt idx="245">
                  <c:v>0.129026390602139</c:v>
                </c:pt>
                <c:pt idx="246">
                  <c:v>0.12732975782205599</c:v>
                </c:pt>
                <c:pt idx="247">
                  <c:v>0.122355812999535</c:v>
                </c:pt>
                <c:pt idx="248">
                  <c:v>0.11995971042046601</c:v>
                </c:pt>
                <c:pt idx="249">
                  <c:v>0.1131079329698</c:v>
                </c:pt>
                <c:pt idx="250">
                  <c:v>0.11437256190237299</c:v>
                </c:pt>
                <c:pt idx="251">
                  <c:v>0.113064422376222</c:v>
                </c:pt>
                <c:pt idx="252">
                  <c:v>0.109572676676812</c:v>
                </c:pt>
                <c:pt idx="253">
                  <c:v>0.106074873404574</c:v>
                </c:pt>
                <c:pt idx="254">
                  <c:v>0.106074873404574</c:v>
                </c:pt>
                <c:pt idx="255">
                  <c:v>0.106074873404574</c:v>
                </c:pt>
                <c:pt idx="256">
                  <c:v>0.106074873404574</c:v>
                </c:pt>
                <c:pt idx="257">
                  <c:v>0.11626956501736301</c:v>
                </c:pt>
                <c:pt idx="258">
                  <c:v>9.8402017920839704E-2</c:v>
                </c:pt>
                <c:pt idx="259">
                  <c:v>9.8402017920839704E-2</c:v>
                </c:pt>
                <c:pt idx="260">
                  <c:v>9.8402017920839704E-2</c:v>
                </c:pt>
                <c:pt idx="261">
                  <c:v>0.119876441150416</c:v>
                </c:pt>
                <c:pt idx="262">
                  <c:v>0.118930864111885</c:v>
                </c:pt>
                <c:pt idx="263">
                  <c:v>0.127567822587353</c:v>
                </c:pt>
                <c:pt idx="264">
                  <c:v>0.12631040025229801</c:v>
                </c:pt>
                <c:pt idx="265">
                  <c:v>0.12603067182403399</c:v>
                </c:pt>
                <c:pt idx="266">
                  <c:v>0.130927990373151</c:v>
                </c:pt>
                <c:pt idx="267">
                  <c:v>0.134691573860583</c:v>
                </c:pt>
                <c:pt idx="268">
                  <c:v>0.126271118392349</c:v>
                </c:pt>
                <c:pt idx="269">
                  <c:v>0.12601722077041999</c:v>
                </c:pt>
                <c:pt idx="270">
                  <c:v>0.12789982364813601</c:v>
                </c:pt>
                <c:pt idx="271">
                  <c:v>0.131184388242893</c:v>
                </c:pt>
                <c:pt idx="272">
                  <c:v>0.133475488175095</c:v>
                </c:pt>
                <c:pt idx="273">
                  <c:v>0.14146772306496</c:v>
                </c:pt>
                <c:pt idx="274">
                  <c:v>0.13993390990240001</c:v>
                </c:pt>
                <c:pt idx="275">
                  <c:v>0.14703847567238601</c:v>
                </c:pt>
                <c:pt idx="276">
                  <c:v>0.149987111181346</c:v>
                </c:pt>
                <c:pt idx="277">
                  <c:v>0.14787440954400999</c:v>
                </c:pt>
                <c:pt idx="278">
                  <c:v>0.14846283858866999</c:v>
                </c:pt>
                <c:pt idx="279">
                  <c:v>0.150358295293194</c:v>
                </c:pt>
                <c:pt idx="280">
                  <c:v>0.15541142366654701</c:v>
                </c:pt>
                <c:pt idx="281">
                  <c:v>0.15564719241775199</c:v>
                </c:pt>
                <c:pt idx="282">
                  <c:v>0.14564312881292199</c:v>
                </c:pt>
                <c:pt idx="283">
                  <c:v>0.153341681551873</c:v>
                </c:pt>
                <c:pt idx="284">
                  <c:v>0.15117596715743101</c:v>
                </c:pt>
                <c:pt idx="285">
                  <c:v>0.15652889890364499</c:v>
                </c:pt>
                <c:pt idx="286">
                  <c:v>0.156210411901407</c:v>
                </c:pt>
                <c:pt idx="287">
                  <c:v>0.154658328135934</c:v>
                </c:pt>
                <c:pt idx="288">
                  <c:v>0.15666183579597601</c:v>
                </c:pt>
                <c:pt idx="289">
                  <c:v>0.15028095820079601</c:v>
                </c:pt>
                <c:pt idx="290">
                  <c:v>0.14971848274223201</c:v>
                </c:pt>
                <c:pt idx="291">
                  <c:v>0.156232046525969</c:v>
                </c:pt>
                <c:pt idx="292">
                  <c:v>0.15074917297145801</c:v>
                </c:pt>
                <c:pt idx="293">
                  <c:v>0.152588624776413</c:v>
                </c:pt>
                <c:pt idx="294">
                  <c:v>0.150319040390894</c:v>
                </c:pt>
                <c:pt idx="295">
                  <c:v>0.15220639976115299</c:v>
                </c:pt>
                <c:pt idx="296">
                  <c:v>0.15154954509690099</c:v>
                </c:pt>
                <c:pt idx="297">
                  <c:v>0.15153098576818899</c:v>
                </c:pt>
                <c:pt idx="298">
                  <c:v>0.15300491233060001</c:v>
                </c:pt>
                <c:pt idx="299">
                  <c:v>0.161170178949127</c:v>
                </c:pt>
                <c:pt idx="300">
                  <c:v>0.160992071092036</c:v>
                </c:pt>
                <c:pt idx="301">
                  <c:v>0.15924628175879699</c:v>
                </c:pt>
                <c:pt idx="302">
                  <c:v>0.15904727846498701</c:v>
                </c:pt>
                <c:pt idx="303">
                  <c:v>0.15089039489911399</c:v>
                </c:pt>
                <c:pt idx="304">
                  <c:v>0.152181134708508</c:v>
                </c:pt>
                <c:pt idx="305">
                  <c:v>0.15042935727480899</c:v>
                </c:pt>
                <c:pt idx="306">
                  <c:v>0.15628689442311899</c:v>
                </c:pt>
                <c:pt idx="307">
                  <c:v>0.156421647346903</c:v>
                </c:pt>
                <c:pt idx="308">
                  <c:v>0.17252979369355501</c:v>
                </c:pt>
                <c:pt idx="309">
                  <c:v>0.15481628721544399</c:v>
                </c:pt>
                <c:pt idx="310">
                  <c:v>0.155737267993213</c:v>
                </c:pt>
                <c:pt idx="311">
                  <c:v>0.15688989089039901</c:v>
                </c:pt>
                <c:pt idx="312">
                  <c:v>0.15864011330246999</c:v>
                </c:pt>
                <c:pt idx="313">
                  <c:v>0.16448624168673101</c:v>
                </c:pt>
                <c:pt idx="314">
                  <c:v>0.16466619526992701</c:v>
                </c:pt>
                <c:pt idx="315">
                  <c:v>0.17069400904488199</c:v>
                </c:pt>
                <c:pt idx="316">
                  <c:v>0.17699474668366799</c:v>
                </c:pt>
                <c:pt idx="317">
                  <c:v>0.174974110532716</c:v>
                </c:pt>
                <c:pt idx="318">
                  <c:v>0.18101800856380201</c:v>
                </c:pt>
                <c:pt idx="319">
                  <c:v>0.17514022340838001</c:v>
                </c:pt>
                <c:pt idx="320">
                  <c:v>0.182043849589371</c:v>
                </c:pt>
                <c:pt idx="321">
                  <c:v>0.187478239805379</c:v>
                </c:pt>
                <c:pt idx="322">
                  <c:v>0.193533569755899</c:v>
                </c:pt>
                <c:pt idx="323">
                  <c:v>0.20119283837687199</c:v>
                </c:pt>
                <c:pt idx="324">
                  <c:v>0.212779299295695</c:v>
                </c:pt>
                <c:pt idx="325">
                  <c:v>0.212711241355168</c:v>
                </c:pt>
                <c:pt idx="326">
                  <c:v>0.214188194327495</c:v>
                </c:pt>
                <c:pt idx="327">
                  <c:v>0.213965524621197</c:v>
                </c:pt>
                <c:pt idx="328">
                  <c:v>0.21409034305365099</c:v>
                </c:pt>
                <c:pt idx="329">
                  <c:v>0.212514280051562</c:v>
                </c:pt>
                <c:pt idx="330">
                  <c:v>0.21168860765912201</c:v>
                </c:pt>
                <c:pt idx="331">
                  <c:v>0.213164501993655</c:v>
                </c:pt>
                <c:pt idx="332">
                  <c:v>0.21597254405864899</c:v>
                </c:pt>
                <c:pt idx="333">
                  <c:v>0.216621770150148</c:v>
                </c:pt>
                <c:pt idx="334">
                  <c:v>0.218116875868066</c:v>
                </c:pt>
                <c:pt idx="335">
                  <c:v>0.223016533170458</c:v>
                </c:pt>
                <c:pt idx="336">
                  <c:v>0.224991714988696</c:v>
                </c:pt>
                <c:pt idx="337">
                  <c:v>0.23131142763422899</c:v>
                </c:pt>
                <c:pt idx="338">
                  <c:v>0.23131142763422899</c:v>
                </c:pt>
                <c:pt idx="339">
                  <c:v>0.23131142763422899</c:v>
                </c:pt>
                <c:pt idx="340">
                  <c:v>0.281016372757114</c:v>
                </c:pt>
                <c:pt idx="341">
                  <c:v>0.235811102214114</c:v>
                </c:pt>
                <c:pt idx="342">
                  <c:v>0.235811102214114</c:v>
                </c:pt>
                <c:pt idx="343">
                  <c:v>0.22536442620545</c:v>
                </c:pt>
                <c:pt idx="344">
                  <c:v>0.22323918497960801</c:v>
                </c:pt>
                <c:pt idx="345">
                  <c:v>0.224773504953273</c:v>
                </c:pt>
                <c:pt idx="346">
                  <c:v>0.237068255536314</c:v>
                </c:pt>
                <c:pt idx="347">
                  <c:v>0.23516767102993599</c:v>
                </c:pt>
                <c:pt idx="348">
                  <c:v>0.232935813451007</c:v>
                </c:pt>
                <c:pt idx="349">
                  <c:v>0.232935813451007</c:v>
                </c:pt>
                <c:pt idx="350">
                  <c:v>0.23174348717724799</c:v>
                </c:pt>
                <c:pt idx="351">
                  <c:v>0.234690654400555</c:v>
                </c:pt>
                <c:pt idx="352">
                  <c:v>0.244240637985838</c:v>
                </c:pt>
                <c:pt idx="353">
                  <c:v>0.229376592539383</c:v>
                </c:pt>
                <c:pt idx="354">
                  <c:v>0.22225583317230499</c:v>
                </c:pt>
                <c:pt idx="355">
                  <c:v>0.22380369642943301</c:v>
                </c:pt>
                <c:pt idx="356">
                  <c:v>0.22828006883555499</c:v>
                </c:pt>
                <c:pt idx="357">
                  <c:v>0.221176964266937</c:v>
                </c:pt>
                <c:pt idx="358">
                  <c:v>0.22177281870679399</c:v>
                </c:pt>
                <c:pt idx="359">
                  <c:v>0.23191817286116201</c:v>
                </c:pt>
                <c:pt idx="360">
                  <c:v>0.228795276512508</c:v>
                </c:pt>
                <c:pt idx="361">
                  <c:v>0.22851235207060699</c:v>
                </c:pt>
                <c:pt idx="362">
                  <c:v>0.230539559021158</c:v>
                </c:pt>
                <c:pt idx="363">
                  <c:v>0.23770602958873299</c:v>
                </c:pt>
                <c:pt idx="364">
                  <c:v>0.23770602958873299</c:v>
                </c:pt>
                <c:pt idx="365">
                  <c:v>0.23396581909677899</c:v>
                </c:pt>
                <c:pt idx="366">
                  <c:v>0.21421316146494501</c:v>
                </c:pt>
                <c:pt idx="367">
                  <c:v>0.210936600471891</c:v>
                </c:pt>
                <c:pt idx="368">
                  <c:v>0.210936600471891</c:v>
                </c:pt>
                <c:pt idx="369">
                  <c:v>0.210936600471891</c:v>
                </c:pt>
                <c:pt idx="370">
                  <c:v>0.21105064359206699</c:v>
                </c:pt>
                <c:pt idx="371">
                  <c:v>0.210168247288577</c:v>
                </c:pt>
                <c:pt idx="372">
                  <c:v>0.205606324961225</c:v>
                </c:pt>
                <c:pt idx="373">
                  <c:v>0.218834115103689</c:v>
                </c:pt>
                <c:pt idx="374">
                  <c:v>0.21965706561485099</c:v>
                </c:pt>
                <c:pt idx="375">
                  <c:v>0.224410290112532</c:v>
                </c:pt>
                <c:pt idx="376">
                  <c:v>0.22726138233563301</c:v>
                </c:pt>
                <c:pt idx="377">
                  <c:v>0.21350776964983001</c:v>
                </c:pt>
                <c:pt idx="378">
                  <c:v>0.22326532430384799</c:v>
                </c:pt>
                <c:pt idx="379">
                  <c:v>0.22512013578273399</c:v>
                </c:pt>
                <c:pt idx="380">
                  <c:v>0.22469827919438901</c:v>
                </c:pt>
                <c:pt idx="381">
                  <c:v>0.22545038440760101</c:v>
                </c:pt>
                <c:pt idx="382">
                  <c:v>0.218767740835206</c:v>
                </c:pt>
                <c:pt idx="383">
                  <c:v>0.22704825104076001</c:v>
                </c:pt>
                <c:pt idx="384">
                  <c:v>0.224582418286387</c:v>
                </c:pt>
                <c:pt idx="385">
                  <c:v>0.22621630548350399</c:v>
                </c:pt>
                <c:pt idx="386">
                  <c:v>0.23170822579249001</c:v>
                </c:pt>
                <c:pt idx="387">
                  <c:v>0.23170985495444699</c:v>
                </c:pt>
                <c:pt idx="388">
                  <c:v>0.22720779785699799</c:v>
                </c:pt>
                <c:pt idx="389">
                  <c:v>0.235417289006005</c:v>
                </c:pt>
                <c:pt idx="390">
                  <c:v>0.24232943445732899</c:v>
                </c:pt>
                <c:pt idx="391">
                  <c:v>0.23130525008621899</c:v>
                </c:pt>
                <c:pt idx="392">
                  <c:v>0.23554949994659299</c:v>
                </c:pt>
                <c:pt idx="393">
                  <c:v>0.23424882953623299</c:v>
                </c:pt>
                <c:pt idx="394">
                  <c:v>0.234209128741727</c:v>
                </c:pt>
                <c:pt idx="395">
                  <c:v>0.23424371204248501</c:v>
                </c:pt>
                <c:pt idx="396">
                  <c:v>0.232572224423859</c:v>
                </c:pt>
                <c:pt idx="397">
                  <c:v>0.22667120160616799</c:v>
                </c:pt>
                <c:pt idx="398">
                  <c:v>0.23834018521373199</c:v>
                </c:pt>
                <c:pt idx="399">
                  <c:v>0.23459415087593899</c:v>
                </c:pt>
                <c:pt idx="400">
                  <c:v>0.24806109451402</c:v>
                </c:pt>
                <c:pt idx="401">
                  <c:v>0.24359002466721799</c:v>
                </c:pt>
                <c:pt idx="402">
                  <c:v>0.232747308520804</c:v>
                </c:pt>
                <c:pt idx="403">
                  <c:v>0.230791974837322</c:v>
                </c:pt>
                <c:pt idx="404">
                  <c:v>0.23118467794449901</c:v>
                </c:pt>
                <c:pt idx="405">
                  <c:v>0.23619207279860399</c:v>
                </c:pt>
                <c:pt idx="406">
                  <c:v>0.24535943191110601</c:v>
                </c:pt>
                <c:pt idx="407">
                  <c:v>0.246683895112183</c:v>
                </c:pt>
                <c:pt idx="408">
                  <c:v>0.254647362144519</c:v>
                </c:pt>
                <c:pt idx="409">
                  <c:v>0.26192613224226502</c:v>
                </c:pt>
                <c:pt idx="410">
                  <c:v>0.258278823568523</c:v>
                </c:pt>
                <c:pt idx="411">
                  <c:v>0.27233554266742899</c:v>
                </c:pt>
                <c:pt idx="412">
                  <c:v>0.27174274128974402</c:v>
                </c:pt>
                <c:pt idx="413">
                  <c:v>0.26675199428736601</c:v>
                </c:pt>
                <c:pt idx="414">
                  <c:v>0.26309335314094501</c:v>
                </c:pt>
                <c:pt idx="415">
                  <c:v>0.26165879579030499</c:v>
                </c:pt>
                <c:pt idx="416">
                  <c:v>0.20025678316878001</c:v>
                </c:pt>
                <c:pt idx="417">
                  <c:v>0.26136820363362701</c:v>
                </c:pt>
                <c:pt idx="418">
                  <c:v>0.26136820363362701</c:v>
                </c:pt>
                <c:pt idx="419">
                  <c:v>0.26125544401752099</c:v>
                </c:pt>
                <c:pt idx="420">
                  <c:v>0.26597309782367001</c:v>
                </c:pt>
                <c:pt idx="421">
                  <c:v>0.26845792172090699</c:v>
                </c:pt>
                <c:pt idx="422">
                  <c:v>0.26659451508683402</c:v>
                </c:pt>
                <c:pt idx="423">
                  <c:v>0.28938016861388199</c:v>
                </c:pt>
                <c:pt idx="424">
                  <c:v>0.29022367022879297</c:v>
                </c:pt>
                <c:pt idx="425">
                  <c:v>0.30444177653501597</c:v>
                </c:pt>
                <c:pt idx="426">
                  <c:v>0.29991392280489598</c:v>
                </c:pt>
                <c:pt idx="427">
                  <c:v>0.30225231148131199</c:v>
                </c:pt>
                <c:pt idx="428">
                  <c:v>0.30819104451173401</c:v>
                </c:pt>
                <c:pt idx="429">
                  <c:v>0.30819104451173401</c:v>
                </c:pt>
                <c:pt idx="430">
                  <c:v>0.30899169249311598</c:v>
                </c:pt>
                <c:pt idx="431">
                  <c:v>0.31022207164165599</c:v>
                </c:pt>
                <c:pt idx="432">
                  <c:v>0.31369090939683802</c:v>
                </c:pt>
                <c:pt idx="433">
                  <c:v>0.30298572348803599</c:v>
                </c:pt>
                <c:pt idx="434">
                  <c:v>0.30792755466171101</c:v>
                </c:pt>
                <c:pt idx="435">
                  <c:v>0.30879196408749099</c:v>
                </c:pt>
                <c:pt idx="436">
                  <c:v>0.308703116699651</c:v>
                </c:pt>
                <c:pt idx="437">
                  <c:v>0.30255073541252703</c:v>
                </c:pt>
                <c:pt idx="438">
                  <c:v>0.30326465144799097</c:v>
                </c:pt>
                <c:pt idx="439">
                  <c:v>0.29309323543142302</c:v>
                </c:pt>
                <c:pt idx="440">
                  <c:v>0.29560523326593702</c:v>
                </c:pt>
                <c:pt idx="441">
                  <c:v>0.29846453499521203</c:v>
                </c:pt>
                <c:pt idx="442">
                  <c:v>0.30059019593490899</c:v>
                </c:pt>
                <c:pt idx="443">
                  <c:v>0.29633224852501799</c:v>
                </c:pt>
                <c:pt idx="444">
                  <c:v>0.30259731459721501</c:v>
                </c:pt>
                <c:pt idx="445">
                  <c:v>0.31051304783186701</c:v>
                </c:pt>
                <c:pt idx="446">
                  <c:v>0.30984046974940899</c:v>
                </c:pt>
                <c:pt idx="447">
                  <c:v>0.3144921371544</c:v>
                </c:pt>
                <c:pt idx="448">
                  <c:v>0.30711097456277697</c:v>
                </c:pt>
                <c:pt idx="449">
                  <c:v>0.307120703334131</c:v>
                </c:pt>
                <c:pt idx="450">
                  <c:v>0.30743865835419099</c:v>
                </c:pt>
                <c:pt idx="451">
                  <c:v>0.307475863909703</c:v>
                </c:pt>
                <c:pt idx="452">
                  <c:v>0.30748283117613801</c:v>
                </c:pt>
                <c:pt idx="453">
                  <c:v>0.30988731942282</c:v>
                </c:pt>
                <c:pt idx="454">
                  <c:v>0.30997742685610102</c:v>
                </c:pt>
                <c:pt idx="455">
                  <c:v>0.30023443414699702</c:v>
                </c:pt>
                <c:pt idx="456">
                  <c:v>0.30503499196689099</c:v>
                </c:pt>
                <c:pt idx="457">
                  <c:v>0.300714470761967</c:v>
                </c:pt>
                <c:pt idx="458">
                  <c:v>0.30134881907225403</c:v>
                </c:pt>
                <c:pt idx="459">
                  <c:v>0.30987780294718698</c:v>
                </c:pt>
                <c:pt idx="460">
                  <c:v>0.30995283812569602</c:v>
                </c:pt>
                <c:pt idx="461">
                  <c:v>0.30506273970173797</c:v>
                </c:pt>
                <c:pt idx="462">
                  <c:v>0.30504979524896603</c:v>
                </c:pt>
                <c:pt idx="463">
                  <c:v>0.31016567836874398</c:v>
                </c:pt>
                <c:pt idx="464">
                  <c:v>0.31356912983830798</c:v>
                </c:pt>
                <c:pt idx="465">
                  <c:v>0.31419708163691601</c:v>
                </c:pt>
                <c:pt idx="466">
                  <c:v>0.31217106625691399</c:v>
                </c:pt>
                <c:pt idx="467">
                  <c:v>0.30596418281879401</c:v>
                </c:pt>
                <c:pt idx="468">
                  <c:v>0.30596665644309801</c:v>
                </c:pt>
                <c:pt idx="469">
                  <c:v>0.30713014505026198</c:v>
                </c:pt>
                <c:pt idx="470">
                  <c:v>0.30677214193246899</c:v>
                </c:pt>
                <c:pt idx="471">
                  <c:v>0.30825904465882897</c:v>
                </c:pt>
                <c:pt idx="472">
                  <c:v>0.30904798899728703</c:v>
                </c:pt>
                <c:pt idx="473">
                  <c:v>0.30790176728410801</c:v>
                </c:pt>
                <c:pt idx="474">
                  <c:v>0.32580025771045901</c:v>
                </c:pt>
                <c:pt idx="475">
                  <c:v>0.32461501205162502</c:v>
                </c:pt>
                <c:pt idx="476">
                  <c:v>0.32645861965220302</c:v>
                </c:pt>
                <c:pt idx="477">
                  <c:v>0.32261669062145998</c:v>
                </c:pt>
                <c:pt idx="478">
                  <c:v>0.332164550536305</c:v>
                </c:pt>
                <c:pt idx="479">
                  <c:v>0.376318043011864</c:v>
                </c:pt>
                <c:pt idx="480">
                  <c:v>0.33521117045933002</c:v>
                </c:pt>
                <c:pt idx="481">
                  <c:v>0.33521117045933002</c:v>
                </c:pt>
                <c:pt idx="482">
                  <c:v>0.33372264305965399</c:v>
                </c:pt>
                <c:pt idx="483">
                  <c:v>0.33058603982478701</c:v>
                </c:pt>
                <c:pt idx="484">
                  <c:v>0.33186329948146298</c:v>
                </c:pt>
                <c:pt idx="485">
                  <c:v>0.33777650473991899</c:v>
                </c:pt>
                <c:pt idx="486">
                  <c:v>0.33505490429971801</c:v>
                </c:pt>
                <c:pt idx="487">
                  <c:v>0.33810613282067498</c:v>
                </c:pt>
                <c:pt idx="488">
                  <c:v>0.34030937679760898</c:v>
                </c:pt>
                <c:pt idx="489">
                  <c:v>0.32933998075797599</c:v>
                </c:pt>
                <c:pt idx="490">
                  <c:v>0.31679025765048602</c:v>
                </c:pt>
                <c:pt idx="491">
                  <c:v>0.32149868086098399</c:v>
                </c:pt>
                <c:pt idx="492">
                  <c:v>0.31573663772139499</c:v>
                </c:pt>
                <c:pt idx="493">
                  <c:v>0.318198554939429</c:v>
                </c:pt>
                <c:pt idx="494">
                  <c:v>0.32239520816095402</c:v>
                </c:pt>
                <c:pt idx="495">
                  <c:v>0.325881023795351</c:v>
                </c:pt>
                <c:pt idx="496">
                  <c:v>0.31952103950245198</c:v>
                </c:pt>
                <c:pt idx="497">
                  <c:v>0.32490317082645698</c:v>
                </c:pt>
                <c:pt idx="498">
                  <c:v>0.310466549054567</c:v>
                </c:pt>
                <c:pt idx="499">
                  <c:v>0.31532667629265598</c:v>
                </c:pt>
                <c:pt idx="500">
                  <c:v>0.31102890569131703</c:v>
                </c:pt>
                <c:pt idx="501">
                  <c:v>0.30289161816973198</c:v>
                </c:pt>
                <c:pt idx="502">
                  <c:v>0.30978924693084903</c:v>
                </c:pt>
                <c:pt idx="503">
                  <c:v>0.30592473189388403</c:v>
                </c:pt>
                <c:pt idx="504">
                  <c:v>0.308535954362683</c:v>
                </c:pt>
                <c:pt idx="505">
                  <c:v>0.30859602388492002</c:v>
                </c:pt>
                <c:pt idx="506">
                  <c:v>0.31020720915635203</c:v>
                </c:pt>
                <c:pt idx="507">
                  <c:v>0.30606853515143401</c:v>
                </c:pt>
                <c:pt idx="508">
                  <c:v>0.302583169787214</c:v>
                </c:pt>
                <c:pt idx="509">
                  <c:v>0.30445789350460301</c:v>
                </c:pt>
                <c:pt idx="510">
                  <c:v>0.30445789350460301</c:v>
                </c:pt>
                <c:pt idx="511">
                  <c:v>0.295915972684832</c:v>
                </c:pt>
                <c:pt idx="512">
                  <c:v>0.295915972684832</c:v>
                </c:pt>
                <c:pt idx="513">
                  <c:v>0.295915972684832</c:v>
                </c:pt>
                <c:pt idx="514">
                  <c:v>0.295915972684832</c:v>
                </c:pt>
                <c:pt idx="515">
                  <c:v>0.28357051965042801</c:v>
                </c:pt>
                <c:pt idx="516">
                  <c:v>0.28357051965042801</c:v>
                </c:pt>
                <c:pt idx="517">
                  <c:v>0.28357051965042801</c:v>
                </c:pt>
                <c:pt idx="518">
                  <c:v>0.30172739252085401</c:v>
                </c:pt>
                <c:pt idx="519">
                  <c:v>0.31366647615281801</c:v>
                </c:pt>
                <c:pt idx="520">
                  <c:v>0.29094312963159102</c:v>
                </c:pt>
                <c:pt idx="521">
                  <c:v>0.29094312963159102</c:v>
                </c:pt>
                <c:pt idx="522">
                  <c:v>0.29597277640666803</c:v>
                </c:pt>
                <c:pt idx="523">
                  <c:v>0.29778440200831302</c:v>
                </c:pt>
                <c:pt idx="524">
                  <c:v>0.29602752091964402</c:v>
                </c:pt>
                <c:pt idx="525">
                  <c:v>0.30401848419434202</c:v>
                </c:pt>
                <c:pt idx="526">
                  <c:v>0.30215378773770502</c:v>
                </c:pt>
                <c:pt idx="527">
                  <c:v>0.29733584748462499</c:v>
                </c:pt>
                <c:pt idx="528">
                  <c:v>0.29478815448825502</c:v>
                </c:pt>
                <c:pt idx="529">
                  <c:v>0.313066790274664</c:v>
                </c:pt>
                <c:pt idx="530">
                  <c:v>0.31635908313720301</c:v>
                </c:pt>
                <c:pt idx="531">
                  <c:v>0.31029570454573202</c:v>
                </c:pt>
                <c:pt idx="532">
                  <c:v>0.31688003734251702</c:v>
                </c:pt>
                <c:pt idx="533">
                  <c:v>0.31192583692019299</c:v>
                </c:pt>
                <c:pt idx="534">
                  <c:v>0.31104628388284999</c:v>
                </c:pt>
                <c:pt idx="535">
                  <c:v>0.304798912275973</c:v>
                </c:pt>
                <c:pt idx="536">
                  <c:v>0.30138266210718301</c:v>
                </c:pt>
                <c:pt idx="537">
                  <c:v>0.31144887869169302</c:v>
                </c:pt>
                <c:pt idx="538">
                  <c:v>0.302001730017255</c:v>
                </c:pt>
                <c:pt idx="539">
                  <c:v>0.31156560396361899</c:v>
                </c:pt>
                <c:pt idx="540">
                  <c:v>0.31132017620272801</c:v>
                </c:pt>
                <c:pt idx="541">
                  <c:v>0.31133052348419299</c:v>
                </c:pt>
                <c:pt idx="542">
                  <c:v>0.30394811428066798</c:v>
                </c:pt>
                <c:pt idx="543">
                  <c:v>0.31369315533840703</c:v>
                </c:pt>
                <c:pt idx="544">
                  <c:v>0.30666227859595102</c:v>
                </c:pt>
                <c:pt idx="545">
                  <c:v>0.30115278507918097</c:v>
                </c:pt>
                <c:pt idx="546">
                  <c:v>0.30983668587733099</c:v>
                </c:pt>
                <c:pt idx="547">
                  <c:v>0.32286731654956602</c:v>
                </c:pt>
                <c:pt idx="548">
                  <c:v>0.311269566662705</c:v>
                </c:pt>
                <c:pt idx="549">
                  <c:v>0.31510357457384602</c:v>
                </c:pt>
                <c:pt idx="550">
                  <c:v>0.318322424495042</c:v>
                </c:pt>
                <c:pt idx="551">
                  <c:v>0.31872079907504702</c:v>
                </c:pt>
                <c:pt idx="552">
                  <c:v>0.32412661666626102</c:v>
                </c:pt>
                <c:pt idx="553">
                  <c:v>0.32403580455016301</c:v>
                </c:pt>
                <c:pt idx="554">
                  <c:v>0.32837515071515</c:v>
                </c:pt>
                <c:pt idx="555">
                  <c:v>0.32618438633977798</c:v>
                </c:pt>
                <c:pt idx="556">
                  <c:v>0.32473029492505301</c:v>
                </c:pt>
                <c:pt idx="557">
                  <c:v>0.32557504647480401</c:v>
                </c:pt>
                <c:pt idx="558">
                  <c:v>0.32373223205816898</c:v>
                </c:pt>
                <c:pt idx="559">
                  <c:v>0.32397797740573497</c:v>
                </c:pt>
                <c:pt idx="560">
                  <c:v>0.31292321665909001</c:v>
                </c:pt>
                <c:pt idx="561">
                  <c:v>0.32559723380704397</c:v>
                </c:pt>
                <c:pt idx="562">
                  <c:v>0.323548970978769</c:v>
                </c:pt>
                <c:pt idx="563">
                  <c:v>0.33319912165077498</c:v>
                </c:pt>
                <c:pt idx="564">
                  <c:v>0.33287532536216402</c:v>
                </c:pt>
                <c:pt idx="565">
                  <c:v>0.34850529642459499</c:v>
                </c:pt>
                <c:pt idx="566">
                  <c:v>0.34846996611915998</c:v>
                </c:pt>
                <c:pt idx="567">
                  <c:v>0.34716762863398498</c:v>
                </c:pt>
                <c:pt idx="568">
                  <c:v>0.34932670322137399</c:v>
                </c:pt>
                <c:pt idx="569">
                  <c:v>0.32321516155617802</c:v>
                </c:pt>
                <c:pt idx="570">
                  <c:v>0.32395846059543798</c:v>
                </c:pt>
                <c:pt idx="571">
                  <c:v>0.308051691731281</c:v>
                </c:pt>
                <c:pt idx="572">
                  <c:v>0.30315958279087901</c:v>
                </c:pt>
                <c:pt idx="573">
                  <c:v>0.32503347574844099</c:v>
                </c:pt>
                <c:pt idx="574">
                  <c:v>0.294132658376482</c:v>
                </c:pt>
                <c:pt idx="575">
                  <c:v>0.30416213340638698</c:v>
                </c:pt>
                <c:pt idx="576">
                  <c:v>0.260145144670828</c:v>
                </c:pt>
                <c:pt idx="577">
                  <c:v>0.226194848033585</c:v>
                </c:pt>
                <c:pt idx="578">
                  <c:v>0.226194848033585</c:v>
                </c:pt>
                <c:pt idx="579">
                  <c:v>0.226194848033585</c:v>
                </c:pt>
                <c:pt idx="580">
                  <c:v>0.17244016106239199</c:v>
                </c:pt>
                <c:pt idx="581">
                  <c:v>0.229009274467775</c:v>
                </c:pt>
                <c:pt idx="582">
                  <c:v>0.229009274467775</c:v>
                </c:pt>
                <c:pt idx="583">
                  <c:v>0.24139551762543299</c:v>
                </c:pt>
                <c:pt idx="584">
                  <c:v>0.24139551762543299</c:v>
                </c:pt>
                <c:pt idx="585">
                  <c:v>2.8475446180808099E-2</c:v>
                </c:pt>
                <c:pt idx="586">
                  <c:v>2.8475446180808099E-2</c:v>
                </c:pt>
                <c:pt idx="587">
                  <c:v>2.8475446180808099E-2</c:v>
                </c:pt>
                <c:pt idx="588">
                  <c:v>2.8475446180808099E-2</c:v>
                </c:pt>
                <c:pt idx="589">
                  <c:v>2.8475446180808099E-2</c:v>
                </c:pt>
                <c:pt idx="590">
                  <c:v>2.8475446180808099E-2</c:v>
                </c:pt>
                <c:pt idx="591">
                  <c:v>2.8475446180808099E-2</c:v>
                </c:pt>
                <c:pt idx="592">
                  <c:v>2.8475446180808099E-2</c:v>
                </c:pt>
                <c:pt idx="593">
                  <c:v>2.8475446180808099E-2</c:v>
                </c:pt>
                <c:pt idx="594">
                  <c:v>2.8475446180808099E-2</c:v>
                </c:pt>
                <c:pt idx="595">
                  <c:v>2.8475446180808099E-2</c:v>
                </c:pt>
                <c:pt idx="596">
                  <c:v>2.8475446180808099E-2</c:v>
                </c:pt>
                <c:pt idx="597">
                  <c:v>2.8475446180808099E-2</c:v>
                </c:pt>
                <c:pt idx="598">
                  <c:v>2.8475446180808099E-2</c:v>
                </c:pt>
                <c:pt idx="599">
                  <c:v>2.8475446180808099E-2</c:v>
                </c:pt>
                <c:pt idx="600">
                  <c:v>2.8475446180808099E-2</c:v>
                </c:pt>
                <c:pt idx="601">
                  <c:v>2.8475446180808099E-2</c:v>
                </c:pt>
                <c:pt idx="602">
                  <c:v>2.8475446180808099E-2</c:v>
                </c:pt>
                <c:pt idx="603">
                  <c:v>8.1795677357389102E-2</c:v>
                </c:pt>
                <c:pt idx="604">
                  <c:v>9.8979292736513902E-2</c:v>
                </c:pt>
                <c:pt idx="605">
                  <c:v>0.110012722820385</c:v>
                </c:pt>
                <c:pt idx="606">
                  <c:v>0.14745315928605399</c:v>
                </c:pt>
                <c:pt idx="607">
                  <c:v>4.0339904015371603E-2</c:v>
                </c:pt>
                <c:pt idx="608">
                  <c:v>2.3374035660804801E-2</c:v>
                </c:pt>
                <c:pt idx="609">
                  <c:v>2.3374035660804801E-2</c:v>
                </c:pt>
                <c:pt idx="610">
                  <c:v>2.3374035660804801E-2</c:v>
                </c:pt>
                <c:pt idx="611">
                  <c:v>1.4024541548794799E-2</c:v>
                </c:pt>
                <c:pt idx="612">
                  <c:v>2.12851590466469E-2</c:v>
                </c:pt>
                <c:pt idx="613">
                  <c:v>2.12851590466469E-2</c:v>
                </c:pt>
                <c:pt idx="614">
                  <c:v>6.9892505418977305E-2</c:v>
                </c:pt>
                <c:pt idx="615">
                  <c:v>0.104843182848707</c:v>
                </c:pt>
                <c:pt idx="616">
                  <c:v>0.177753827926106</c:v>
                </c:pt>
                <c:pt idx="617">
                  <c:v>0.181316584110738</c:v>
                </c:pt>
                <c:pt idx="618">
                  <c:v>0.173141624690935</c:v>
                </c:pt>
                <c:pt idx="619">
                  <c:v>0.17946903683028401</c:v>
                </c:pt>
                <c:pt idx="620">
                  <c:v>0.176255386109263</c:v>
                </c:pt>
                <c:pt idx="621">
                  <c:v>0.194748612618456</c:v>
                </c:pt>
                <c:pt idx="622">
                  <c:v>0.186456443374418</c:v>
                </c:pt>
                <c:pt idx="623">
                  <c:v>0.18628908164313401</c:v>
                </c:pt>
                <c:pt idx="624">
                  <c:v>0.18628908164313401</c:v>
                </c:pt>
                <c:pt idx="625">
                  <c:v>0.15994133904841101</c:v>
                </c:pt>
                <c:pt idx="626">
                  <c:v>0.167007661584892</c:v>
                </c:pt>
                <c:pt idx="627">
                  <c:v>0.18945687109445999</c:v>
                </c:pt>
                <c:pt idx="628">
                  <c:v>0.190234075591589</c:v>
                </c:pt>
                <c:pt idx="629">
                  <c:v>0.18164928910779801</c:v>
                </c:pt>
                <c:pt idx="630">
                  <c:v>0.17575641054954699</c:v>
                </c:pt>
                <c:pt idx="631">
                  <c:v>0.17814542708006401</c:v>
                </c:pt>
                <c:pt idx="632">
                  <c:v>0.183739217787176</c:v>
                </c:pt>
                <c:pt idx="633">
                  <c:v>0.19620890853813</c:v>
                </c:pt>
                <c:pt idx="634">
                  <c:v>0.196832213043445</c:v>
                </c:pt>
                <c:pt idx="635">
                  <c:v>0.20850154587546901</c:v>
                </c:pt>
                <c:pt idx="636">
                  <c:v>0.213314593267694</c:v>
                </c:pt>
                <c:pt idx="637">
                  <c:v>0.20362762287490899</c:v>
                </c:pt>
                <c:pt idx="638">
                  <c:v>0.22043933959708001</c:v>
                </c:pt>
                <c:pt idx="639">
                  <c:v>0.218769517869672</c:v>
                </c:pt>
                <c:pt idx="640">
                  <c:v>0.22409345102056299</c:v>
                </c:pt>
                <c:pt idx="641">
                  <c:v>0.22206616937239901</c:v>
                </c:pt>
                <c:pt idx="642">
                  <c:v>0.21015078674256499</c:v>
                </c:pt>
                <c:pt idx="643">
                  <c:v>0.21391732008732001</c:v>
                </c:pt>
                <c:pt idx="644">
                  <c:v>0.21305798463075101</c:v>
                </c:pt>
                <c:pt idx="645">
                  <c:v>0.21474418432497999</c:v>
                </c:pt>
                <c:pt idx="646">
                  <c:v>0.214282313926517</c:v>
                </c:pt>
                <c:pt idx="647">
                  <c:v>0.21413416846025099</c:v>
                </c:pt>
                <c:pt idx="648">
                  <c:v>0.216824117817355</c:v>
                </c:pt>
                <c:pt idx="649">
                  <c:v>0.21884256974733199</c:v>
                </c:pt>
                <c:pt idx="650">
                  <c:v>0.20528902344451599</c:v>
                </c:pt>
                <c:pt idx="651">
                  <c:v>0.212273804020398</c:v>
                </c:pt>
                <c:pt idx="652">
                  <c:v>0.21448581516273499</c:v>
                </c:pt>
                <c:pt idx="653">
                  <c:v>0.214078787635192</c:v>
                </c:pt>
                <c:pt idx="654">
                  <c:v>0.223822269986372</c:v>
                </c:pt>
                <c:pt idx="655">
                  <c:v>0.21210043658678299</c:v>
                </c:pt>
                <c:pt idx="656">
                  <c:v>0.21536922936420999</c:v>
                </c:pt>
                <c:pt idx="657">
                  <c:v>0.22435539225739501</c:v>
                </c:pt>
                <c:pt idx="658">
                  <c:v>0.22340446358089999</c:v>
                </c:pt>
                <c:pt idx="659">
                  <c:v>0.220765726340961</c:v>
                </c:pt>
                <c:pt idx="660">
                  <c:v>0.220743221489</c:v>
                </c:pt>
                <c:pt idx="661">
                  <c:v>0.21709623820555801</c:v>
                </c:pt>
                <c:pt idx="662">
                  <c:v>0.21531013464535501</c:v>
                </c:pt>
                <c:pt idx="663">
                  <c:v>0.21372306023246199</c:v>
                </c:pt>
                <c:pt idx="664">
                  <c:v>0.22290889670342001</c:v>
                </c:pt>
                <c:pt idx="665">
                  <c:v>0.22267635724850801</c:v>
                </c:pt>
                <c:pt idx="666">
                  <c:v>0.22878314123018201</c:v>
                </c:pt>
                <c:pt idx="667">
                  <c:v>0.22915069488693701</c:v>
                </c:pt>
                <c:pt idx="668">
                  <c:v>0.23545793075356</c:v>
                </c:pt>
                <c:pt idx="669">
                  <c:v>0.23547965253492301</c:v>
                </c:pt>
                <c:pt idx="670">
                  <c:v>0.236909690224228</c:v>
                </c:pt>
                <c:pt idx="671">
                  <c:v>0.240024122896702</c:v>
                </c:pt>
                <c:pt idx="672">
                  <c:v>0.23543031795186201</c:v>
                </c:pt>
                <c:pt idx="673">
                  <c:v>0.23355451432994401</c:v>
                </c:pt>
                <c:pt idx="674">
                  <c:v>0.24358294940765601</c:v>
                </c:pt>
                <c:pt idx="675">
                  <c:v>0.244393202689065</c:v>
                </c:pt>
                <c:pt idx="676">
                  <c:v>0.246777768291813</c:v>
                </c:pt>
                <c:pt idx="677">
                  <c:v>0.25229796985681302</c:v>
                </c:pt>
                <c:pt idx="678">
                  <c:v>0.247683919358854</c:v>
                </c:pt>
                <c:pt idx="679">
                  <c:v>0.25994053732004802</c:v>
                </c:pt>
                <c:pt idx="680">
                  <c:v>0.25786967813856698</c:v>
                </c:pt>
                <c:pt idx="681">
                  <c:v>0.27169502196575701</c:v>
                </c:pt>
                <c:pt idx="682">
                  <c:v>0.27598405155375499</c:v>
                </c:pt>
                <c:pt idx="683">
                  <c:v>0.27906604936337298</c:v>
                </c:pt>
                <c:pt idx="684">
                  <c:v>0.28988877850315897</c:v>
                </c:pt>
                <c:pt idx="685">
                  <c:v>0.28162462480169198</c:v>
                </c:pt>
                <c:pt idx="686">
                  <c:v>0.28159295630640502</c:v>
                </c:pt>
                <c:pt idx="687">
                  <c:v>0.28656475377002999</c:v>
                </c:pt>
                <c:pt idx="688">
                  <c:v>0.28833387800849197</c:v>
                </c:pt>
                <c:pt idx="689">
                  <c:v>0.28249701259357102</c:v>
                </c:pt>
                <c:pt idx="690">
                  <c:v>0.30223703644892702</c:v>
                </c:pt>
                <c:pt idx="691">
                  <c:v>0.30199741640443101</c:v>
                </c:pt>
                <c:pt idx="692">
                  <c:v>0.31101277487822399</c:v>
                </c:pt>
                <c:pt idx="693">
                  <c:v>0.30209856227138798</c:v>
                </c:pt>
                <c:pt idx="694">
                  <c:v>0.30209856227138798</c:v>
                </c:pt>
                <c:pt idx="695">
                  <c:v>0.30225536057508701</c:v>
                </c:pt>
                <c:pt idx="696">
                  <c:v>0.34396073436451702</c:v>
                </c:pt>
                <c:pt idx="697">
                  <c:v>0.33480230423412599</c:v>
                </c:pt>
                <c:pt idx="698">
                  <c:v>0.33037044779435698</c:v>
                </c:pt>
                <c:pt idx="699">
                  <c:v>0.33176996370359202</c:v>
                </c:pt>
                <c:pt idx="700">
                  <c:v>0.33234612253691598</c:v>
                </c:pt>
                <c:pt idx="701">
                  <c:v>0.34585679196444102</c:v>
                </c:pt>
                <c:pt idx="702">
                  <c:v>0.34533298630084702</c:v>
                </c:pt>
                <c:pt idx="703">
                  <c:v>0.33953993877188898</c:v>
                </c:pt>
                <c:pt idx="704">
                  <c:v>0.33932835471173201</c:v>
                </c:pt>
                <c:pt idx="705">
                  <c:v>0.34023294146094901</c:v>
                </c:pt>
                <c:pt idx="706">
                  <c:v>0.34174768592048699</c:v>
                </c:pt>
                <c:pt idx="707">
                  <c:v>0.34338752139071899</c:v>
                </c:pt>
                <c:pt idx="708">
                  <c:v>0.34323789520984199</c:v>
                </c:pt>
                <c:pt idx="709">
                  <c:v>0.34020743452720498</c:v>
                </c:pt>
                <c:pt idx="710">
                  <c:v>0.34445027620992502</c:v>
                </c:pt>
                <c:pt idx="711">
                  <c:v>0.349624181822697</c:v>
                </c:pt>
                <c:pt idx="712">
                  <c:v>0.34972513844918401</c:v>
                </c:pt>
                <c:pt idx="713">
                  <c:v>0.342194740950996</c:v>
                </c:pt>
                <c:pt idx="714">
                  <c:v>0.34584483256597198</c:v>
                </c:pt>
                <c:pt idx="715">
                  <c:v>0.35023153718796102</c:v>
                </c:pt>
                <c:pt idx="716">
                  <c:v>0.35021127724122503</c:v>
                </c:pt>
                <c:pt idx="717">
                  <c:v>0.33632227358519701</c:v>
                </c:pt>
                <c:pt idx="718">
                  <c:v>0.33210780575843601</c:v>
                </c:pt>
                <c:pt idx="719">
                  <c:v>0.32742046063019498</c:v>
                </c:pt>
                <c:pt idx="720">
                  <c:v>0.33238967210454101</c:v>
                </c:pt>
                <c:pt idx="721">
                  <c:v>0.33213251920092601</c:v>
                </c:pt>
                <c:pt idx="722">
                  <c:v>0.33486716549318801</c:v>
                </c:pt>
                <c:pt idx="723">
                  <c:v>0.33675695432402702</c:v>
                </c:pt>
                <c:pt idx="724">
                  <c:v>0.33699506132385099</c:v>
                </c:pt>
                <c:pt idx="725">
                  <c:v>0.33975246483270199</c:v>
                </c:pt>
                <c:pt idx="726">
                  <c:v>0.33113878369591299</c:v>
                </c:pt>
                <c:pt idx="727">
                  <c:v>0.32908808904839398</c:v>
                </c:pt>
                <c:pt idx="728">
                  <c:v>0.328993114204085</c:v>
                </c:pt>
                <c:pt idx="729">
                  <c:v>0.334218566538176</c:v>
                </c:pt>
                <c:pt idx="730">
                  <c:v>0.33018243257996999</c:v>
                </c:pt>
                <c:pt idx="731">
                  <c:v>0.32564034500047101</c:v>
                </c:pt>
                <c:pt idx="732">
                  <c:v>0.33832338447853399</c:v>
                </c:pt>
                <c:pt idx="733">
                  <c:v>0.340529303412408</c:v>
                </c:pt>
                <c:pt idx="734">
                  <c:v>0.331371700191959</c:v>
                </c:pt>
                <c:pt idx="735">
                  <c:v>0.33024282760711399</c:v>
                </c:pt>
                <c:pt idx="736">
                  <c:v>0.33196870042697402</c:v>
                </c:pt>
                <c:pt idx="737">
                  <c:v>0.33183832478710401</c:v>
                </c:pt>
                <c:pt idx="738">
                  <c:v>0.33388406018701</c:v>
                </c:pt>
                <c:pt idx="739">
                  <c:v>0.334126754000236</c:v>
                </c:pt>
                <c:pt idx="740">
                  <c:v>0.32626885182672399</c:v>
                </c:pt>
                <c:pt idx="741">
                  <c:v>0.32715671025333098</c:v>
                </c:pt>
                <c:pt idx="742">
                  <c:v>0.33068813654384699</c:v>
                </c:pt>
                <c:pt idx="743">
                  <c:v>0.32914939271756899</c:v>
                </c:pt>
                <c:pt idx="744">
                  <c:v>0.33253078875151099</c:v>
                </c:pt>
                <c:pt idx="745">
                  <c:v>0.33530841631567299</c:v>
                </c:pt>
                <c:pt idx="746">
                  <c:v>0.337846882802529</c:v>
                </c:pt>
                <c:pt idx="747">
                  <c:v>0.33635469629775</c:v>
                </c:pt>
                <c:pt idx="748">
                  <c:v>0.33742330542621501</c:v>
                </c:pt>
                <c:pt idx="749">
                  <c:v>0.34268220192388199</c:v>
                </c:pt>
                <c:pt idx="750">
                  <c:v>0.33937433570053699</c:v>
                </c:pt>
                <c:pt idx="751">
                  <c:v>0.334618801921023</c:v>
                </c:pt>
                <c:pt idx="752">
                  <c:v>0.34235140379305001</c:v>
                </c:pt>
                <c:pt idx="753">
                  <c:v>0.341737535001507</c:v>
                </c:pt>
                <c:pt idx="754">
                  <c:v>0.34495516257868603</c:v>
                </c:pt>
                <c:pt idx="755">
                  <c:v>0.34354588365428201</c:v>
                </c:pt>
                <c:pt idx="756">
                  <c:v>0.34195082910748997</c:v>
                </c:pt>
                <c:pt idx="757">
                  <c:v>0.33954948625984999</c:v>
                </c:pt>
                <c:pt idx="758">
                  <c:v>0.34056776097071101</c:v>
                </c:pt>
                <c:pt idx="759">
                  <c:v>0.352481379305016</c:v>
                </c:pt>
                <c:pt idx="760">
                  <c:v>0.36023198636933901</c:v>
                </c:pt>
                <c:pt idx="761">
                  <c:v>0.36095101886992997</c:v>
                </c:pt>
                <c:pt idx="762">
                  <c:v>0.35853433977833599</c:v>
                </c:pt>
                <c:pt idx="763">
                  <c:v>0.35405554331042899</c:v>
                </c:pt>
                <c:pt idx="764">
                  <c:v>0.35432241016337401</c:v>
                </c:pt>
                <c:pt idx="765">
                  <c:v>0.35220176655609903</c:v>
                </c:pt>
                <c:pt idx="766">
                  <c:v>0.35181975492447198</c:v>
                </c:pt>
                <c:pt idx="767">
                  <c:v>0.34879464942982802</c:v>
                </c:pt>
                <c:pt idx="768">
                  <c:v>0.349921448856988</c:v>
                </c:pt>
                <c:pt idx="769">
                  <c:v>0.35134300014089398</c:v>
                </c:pt>
                <c:pt idx="770">
                  <c:v>0.34893670903834501</c:v>
                </c:pt>
                <c:pt idx="771">
                  <c:v>0.354851826390784</c:v>
                </c:pt>
                <c:pt idx="772">
                  <c:v>0.35518853949332801</c:v>
                </c:pt>
                <c:pt idx="773">
                  <c:v>0.34965212422096098</c:v>
                </c:pt>
                <c:pt idx="774">
                  <c:v>0.35571603626155601</c:v>
                </c:pt>
                <c:pt idx="775">
                  <c:v>0.35372654114428798</c:v>
                </c:pt>
                <c:pt idx="776">
                  <c:v>0.35142400322280598</c:v>
                </c:pt>
                <c:pt idx="777">
                  <c:v>0.35741244486914497</c:v>
                </c:pt>
                <c:pt idx="778">
                  <c:v>0.35741244486914497</c:v>
                </c:pt>
                <c:pt idx="779">
                  <c:v>0.35741244486914497</c:v>
                </c:pt>
                <c:pt idx="780">
                  <c:v>0.362465167704556</c:v>
                </c:pt>
                <c:pt idx="781">
                  <c:v>0.36221303450275799</c:v>
                </c:pt>
                <c:pt idx="782">
                  <c:v>0.36030161654230303</c:v>
                </c:pt>
                <c:pt idx="783">
                  <c:v>0.36030161654230303</c:v>
                </c:pt>
                <c:pt idx="784">
                  <c:v>0.36304216171965498</c:v>
                </c:pt>
                <c:pt idx="785">
                  <c:v>0.35531797089973599</c:v>
                </c:pt>
                <c:pt idx="786">
                  <c:v>0.35486354218920402</c:v>
                </c:pt>
                <c:pt idx="787">
                  <c:v>0.35940530879904597</c:v>
                </c:pt>
                <c:pt idx="788">
                  <c:v>0.35441755918124601</c:v>
                </c:pt>
                <c:pt idx="789">
                  <c:v>0.35990361683861299</c:v>
                </c:pt>
                <c:pt idx="790">
                  <c:v>0.35638440979069702</c:v>
                </c:pt>
                <c:pt idx="791">
                  <c:v>0.35603215304341101</c:v>
                </c:pt>
                <c:pt idx="792">
                  <c:v>0.35724252605387002</c:v>
                </c:pt>
                <c:pt idx="793">
                  <c:v>0.35228088030660698</c:v>
                </c:pt>
                <c:pt idx="794">
                  <c:v>0.355833694828043</c:v>
                </c:pt>
                <c:pt idx="795">
                  <c:v>0.354990901394442</c:v>
                </c:pt>
                <c:pt idx="796">
                  <c:v>0.35375309506507502</c:v>
                </c:pt>
                <c:pt idx="797">
                  <c:v>0.35373953428294902</c:v>
                </c:pt>
                <c:pt idx="798">
                  <c:v>0.35111244084500398</c:v>
                </c:pt>
                <c:pt idx="799">
                  <c:v>0.35359602125363998</c:v>
                </c:pt>
                <c:pt idx="800">
                  <c:v>0.35736367838528299</c:v>
                </c:pt>
                <c:pt idx="801">
                  <c:v>0.35906656773905998</c:v>
                </c:pt>
                <c:pt idx="802">
                  <c:v>0.357482980883083</c:v>
                </c:pt>
                <c:pt idx="803">
                  <c:v>0.357198934152057</c:v>
                </c:pt>
                <c:pt idx="804">
                  <c:v>0.34504844398249301</c:v>
                </c:pt>
                <c:pt idx="805">
                  <c:v>0.34218074320626801</c:v>
                </c:pt>
                <c:pt idx="806">
                  <c:v>0.34238325685353299</c:v>
                </c:pt>
                <c:pt idx="807">
                  <c:v>0.342039282105155</c:v>
                </c:pt>
                <c:pt idx="808">
                  <c:v>0.34246047760757897</c:v>
                </c:pt>
                <c:pt idx="809">
                  <c:v>0.35045436374632299</c:v>
                </c:pt>
                <c:pt idx="810">
                  <c:v>0.34930340584078401</c:v>
                </c:pt>
                <c:pt idx="811">
                  <c:v>0.34809479373670599</c:v>
                </c:pt>
                <c:pt idx="812">
                  <c:v>0.34372516227741501</c:v>
                </c:pt>
                <c:pt idx="813">
                  <c:v>0.34286656782201302</c:v>
                </c:pt>
                <c:pt idx="814">
                  <c:v>0.33611373493941898</c:v>
                </c:pt>
                <c:pt idx="815">
                  <c:v>0.33335891369950399</c:v>
                </c:pt>
                <c:pt idx="816">
                  <c:v>0.33116122991045399</c:v>
                </c:pt>
                <c:pt idx="817">
                  <c:v>0.338833337393176</c:v>
                </c:pt>
                <c:pt idx="818">
                  <c:v>0.34240238234805798</c:v>
                </c:pt>
                <c:pt idx="819">
                  <c:v>0.34951262249428</c:v>
                </c:pt>
                <c:pt idx="820">
                  <c:v>0.34450439689342999</c:v>
                </c:pt>
                <c:pt idx="821">
                  <c:v>0.343644049236768</c:v>
                </c:pt>
                <c:pt idx="822">
                  <c:v>0.34256518060099</c:v>
                </c:pt>
                <c:pt idx="823">
                  <c:v>0.34295643006663801</c:v>
                </c:pt>
                <c:pt idx="824">
                  <c:v>0.34680853783959897</c:v>
                </c:pt>
                <c:pt idx="825">
                  <c:v>0.33647837219849602</c:v>
                </c:pt>
                <c:pt idx="826">
                  <c:v>0.33360532629103201</c:v>
                </c:pt>
                <c:pt idx="827">
                  <c:v>0.33278368132312802</c:v>
                </c:pt>
                <c:pt idx="828">
                  <c:v>0.33199447636655499</c:v>
                </c:pt>
                <c:pt idx="829">
                  <c:v>0.34376048387913399</c:v>
                </c:pt>
                <c:pt idx="830">
                  <c:v>0.347622391788108</c:v>
                </c:pt>
                <c:pt idx="831">
                  <c:v>0.34607018884110602</c:v>
                </c:pt>
                <c:pt idx="832">
                  <c:v>0.34361861466361998</c:v>
                </c:pt>
                <c:pt idx="833">
                  <c:v>0.34466509780076998</c:v>
                </c:pt>
                <c:pt idx="834">
                  <c:v>0.34118945476762402</c:v>
                </c:pt>
                <c:pt idx="835">
                  <c:v>0.34576275518732802</c:v>
                </c:pt>
                <c:pt idx="836">
                  <c:v>0.34543719751858198</c:v>
                </c:pt>
                <c:pt idx="837">
                  <c:v>0.34613496031587199</c:v>
                </c:pt>
                <c:pt idx="838">
                  <c:v>0.35228820791975501</c:v>
                </c:pt>
                <c:pt idx="839">
                  <c:v>0.35129307685174599</c:v>
                </c:pt>
                <c:pt idx="840">
                  <c:v>0.35335180223189999</c:v>
                </c:pt>
                <c:pt idx="841">
                  <c:v>0.34948650776358198</c:v>
                </c:pt>
                <c:pt idx="842">
                  <c:v>0.349766842874003</c:v>
                </c:pt>
                <c:pt idx="843">
                  <c:v>0.35282042420571502</c:v>
                </c:pt>
                <c:pt idx="844">
                  <c:v>0.35661634159450101</c:v>
                </c:pt>
                <c:pt idx="845">
                  <c:v>0.355998461371477</c:v>
                </c:pt>
                <c:pt idx="846">
                  <c:v>0.34045511162165598</c:v>
                </c:pt>
                <c:pt idx="847">
                  <c:v>0.35782751123527801</c:v>
                </c:pt>
                <c:pt idx="848">
                  <c:v>0.35782751123527801</c:v>
                </c:pt>
                <c:pt idx="849">
                  <c:v>0.35782751123527801</c:v>
                </c:pt>
                <c:pt idx="850">
                  <c:v>0.36318213559468399</c:v>
                </c:pt>
                <c:pt idx="851">
                  <c:v>0.36342656790580602</c:v>
                </c:pt>
                <c:pt idx="852">
                  <c:v>0.36590065966368601</c:v>
                </c:pt>
                <c:pt idx="853">
                  <c:v>0.36702873992429802</c:v>
                </c:pt>
                <c:pt idx="854">
                  <c:v>0.36995238639019601</c:v>
                </c:pt>
                <c:pt idx="855">
                  <c:v>0.370177837378038</c:v>
                </c:pt>
                <c:pt idx="856">
                  <c:v>0.378271630783935</c:v>
                </c:pt>
                <c:pt idx="857">
                  <c:v>0.37384936964289001</c:v>
                </c:pt>
                <c:pt idx="858">
                  <c:v>0.37450095648854098</c:v>
                </c:pt>
                <c:pt idx="859">
                  <c:v>0.36881107094978999</c:v>
                </c:pt>
                <c:pt idx="860">
                  <c:v>0.38141105894645899</c:v>
                </c:pt>
                <c:pt idx="861">
                  <c:v>0.38211285113954802</c:v>
                </c:pt>
                <c:pt idx="862">
                  <c:v>0.39670500557678501</c:v>
                </c:pt>
                <c:pt idx="863">
                  <c:v>0.39692006995848</c:v>
                </c:pt>
                <c:pt idx="864">
                  <c:v>0.39476170144892397</c:v>
                </c:pt>
                <c:pt idx="865">
                  <c:v>0.39455883373677603</c:v>
                </c:pt>
                <c:pt idx="866">
                  <c:v>0.39315458936814901</c:v>
                </c:pt>
                <c:pt idx="867">
                  <c:v>0.39522207126494402</c:v>
                </c:pt>
                <c:pt idx="868">
                  <c:v>0.38457130979404602</c:v>
                </c:pt>
                <c:pt idx="869">
                  <c:v>0.38457130979404602</c:v>
                </c:pt>
                <c:pt idx="870">
                  <c:v>0.391493608159728</c:v>
                </c:pt>
                <c:pt idx="871">
                  <c:v>0.38017055503974001</c:v>
                </c:pt>
                <c:pt idx="872">
                  <c:v>0.383067616751538</c:v>
                </c:pt>
                <c:pt idx="873">
                  <c:v>0.38480038678275202</c:v>
                </c:pt>
                <c:pt idx="874">
                  <c:v>0.38669091914155501</c:v>
                </c:pt>
                <c:pt idx="875">
                  <c:v>0.38738783015210898</c:v>
                </c:pt>
                <c:pt idx="876">
                  <c:v>0.38498385607145702</c:v>
                </c:pt>
                <c:pt idx="877">
                  <c:v>0.38632859466070102</c:v>
                </c:pt>
                <c:pt idx="878">
                  <c:v>0.38244606078004201</c:v>
                </c:pt>
                <c:pt idx="879">
                  <c:v>0.387465589767995</c:v>
                </c:pt>
                <c:pt idx="880">
                  <c:v>0.38725321346180003</c:v>
                </c:pt>
                <c:pt idx="881">
                  <c:v>0.38763879427396702</c:v>
                </c:pt>
                <c:pt idx="882">
                  <c:v>0.38946780813397303</c:v>
                </c:pt>
                <c:pt idx="883">
                  <c:v>0.38681809668045303</c:v>
                </c:pt>
                <c:pt idx="884">
                  <c:v>0.38826872301791399</c:v>
                </c:pt>
                <c:pt idx="885">
                  <c:v>0.38838820074642</c:v>
                </c:pt>
                <c:pt idx="886">
                  <c:v>0.38952588699850299</c:v>
                </c:pt>
                <c:pt idx="887">
                  <c:v>0.391039727106051</c:v>
                </c:pt>
                <c:pt idx="888">
                  <c:v>0.39461259454894798</c:v>
                </c:pt>
                <c:pt idx="889">
                  <c:v>0.39461259454894798</c:v>
                </c:pt>
                <c:pt idx="890">
                  <c:v>0.39447541827525101</c:v>
                </c:pt>
                <c:pt idx="891">
                  <c:v>0.40125859575502998</c:v>
                </c:pt>
                <c:pt idx="892">
                  <c:v>0.39928445913642302</c:v>
                </c:pt>
                <c:pt idx="893">
                  <c:v>0.39944250163898798</c:v>
                </c:pt>
                <c:pt idx="894">
                  <c:v>0.398645965028323</c:v>
                </c:pt>
                <c:pt idx="895">
                  <c:v>0.39574213739717501</c:v>
                </c:pt>
                <c:pt idx="896">
                  <c:v>0.39571679984637298</c:v>
                </c:pt>
                <c:pt idx="897">
                  <c:v>0.39541377723521498</c:v>
                </c:pt>
                <c:pt idx="898">
                  <c:v>0.397860487651502</c:v>
                </c:pt>
                <c:pt idx="899">
                  <c:v>0.39955480332626397</c:v>
                </c:pt>
                <c:pt idx="900">
                  <c:v>0.40066302179065399</c:v>
                </c:pt>
                <c:pt idx="901">
                  <c:v>0.40279401133077802</c:v>
                </c:pt>
                <c:pt idx="902">
                  <c:v>0.39967479695965802</c:v>
                </c:pt>
                <c:pt idx="903">
                  <c:v>0.40302723342187402</c:v>
                </c:pt>
                <c:pt idx="904">
                  <c:v>0.40271847803306399</c:v>
                </c:pt>
                <c:pt idx="905">
                  <c:v>0.39562506276049603</c:v>
                </c:pt>
                <c:pt idx="906">
                  <c:v>0.39677915033365802</c:v>
                </c:pt>
                <c:pt idx="907">
                  <c:v>0.39194306627570802</c:v>
                </c:pt>
                <c:pt idx="908">
                  <c:v>0.39360990991622902</c:v>
                </c:pt>
                <c:pt idx="909">
                  <c:v>0.395322962203079</c:v>
                </c:pt>
                <c:pt idx="910">
                  <c:v>0.391276850579868</c:v>
                </c:pt>
                <c:pt idx="911">
                  <c:v>0.37348706469771698</c:v>
                </c:pt>
                <c:pt idx="912">
                  <c:v>0.38529702134268101</c:v>
                </c:pt>
                <c:pt idx="913">
                  <c:v>0.38529702134268101</c:v>
                </c:pt>
                <c:pt idx="914">
                  <c:v>0.38627891142385601</c:v>
                </c:pt>
                <c:pt idx="915">
                  <c:v>0.38609011792096098</c:v>
                </c:pt>
                <c:pt idx="916">
                  <c:v>0.38994511549891803</c:v>
                </c:pt>
                <c:pt idx="917">
                  <c:v>0.38997346465857102</c:v>
                </c:pt>
                <c:pt idx="918">
                  <c:v>0.38096663709871198</c:v>
                </c:pt>
                <c:pt idx="919">
                  <c:v>0.38091057248336602</c:v>
                </c:pt>
                <c:pt idx="920">
                  <c:v>0.38867005432735402</c:v>
                </c:pt>
                <c:pt idx="921">
                  <c:v>0.3885733843093</c:v>
                </c:pt>
                <c:pt idx="922">
                  <c:v>0.38823364392693199</c:v>
                </c:pt>
                <c:pt idx="923">
                  <c:v>0.39025189991523701</c:v>
                </c:pt>
                <c:pt idx="924">
                  <c:v>0.39258204171229599</c:v>
                </c:pt>
                <c:pt idx="925">
                  <c:v>0.39375213513033303</c:v>
                </c:pt>
                <c:pt idx="926">
                  <c:v>0.39833244287137998</c:v>
                </c:pt>
                <c:pt idx="927">
                  <c:v>0.39521035913262997</c:v>
                </c:pt>
                <c:pt idx="928">
                  <c:v>0.39264378851251702</c:v>
                </c:pt>
                <c:pt idx="929">
                  <c:v>0.39946390989576802</c:v>
                </c:pt>
                <c:pt idx="930">
                  <c:v>0.39746346495900697</c:v>
                </c:pt>
                <c:pt idx="931">
                  <c:v>0.39745330133416001</c:v>
                </c:pt>
                <c:pt idx="932">
                  <c:v>0.39872620243910301</c:v>
                </c:pt>
                <c:pt idx="933">
                  <c:v>0.384289960267923</c:v>
                </c:pt>
                <c:pt idx="934">
                  <c:v>0.38900663175887001</c:v>
                </c:pt>
                <c:pt idx="935">
                  <c:v>0.39099936568313898</c:v>
                </c:pt>
                <c:pt idx="936">
                  <c:v>0.39432165685500598</c:v>
                </c:pt>
                <c:pt idx="937">
                  <c:v>0.39080222247482399</c:v>
                </c:pt>
                <c:pt idx="938">
                  <c:v>0.39561485768534699</c:v>
                </c:pt>
                <c:pt idx="939">
                  <c:v>0.39422960310356903</c:v>
                </c:pt>
                <c:pt idx="940">
                  <c:v>0.39567707166685401</c:v>
                </c:pt>
                <c:pt idx="941">
                  <c:v>0.395665543069738</c:v>
                </c:pt>
                <c:pt idx="942">
                  <c:v>0.39608448220060899</c:v>
                </c:pt>
                <c:pt idx="943">
                  <c:v>0.39707445458817398</c:v>
                </c:pt>
                <c:pt idx="944">
                  <c:v>0.39639661669445603</c:v>
                </c:pt>
                <c:pt idx="945">
                  <c:v>0.39640993877064201</c:v>
                </c:pt>
                <c:pt idx="946">
                  <c:v>0.396568832011225</c:v>
                </c:pt>
                <c:pt idx="947">
                  <c:v>0.397332992939397</c:v>
                </c:pt>
                <c:pt idx="948">
                  <c:v>0.39737138815355899</c:v>
                </c:pt>
                <c:pt idx="949">
                  <c:v>0.39727364338409499</c:v>
                </c:pt>
                <c:pt idx="950">
                  <c:v>0.39938281486466398</c:v>
                </c:pt>
                <c:pt idx="951">
                  <c:v>0.403807480073545</c:v>
                </c:pt>
                <c:pt idx="952">
                  <c:v>0.41115436493863</c:v>
                </c:pt>
                <c:pt idx="953">
                  <c:v>0.40683139980716099</c:v>
                </c:pt>
                <c:pt idx="954">
                  <c:v>0.40683139980716099</c:v>
                </c:pt>
                <c:pt idx="955">
                  <c:v>0.41933281998932997</c:v>
                </c:pt>
                <c:pt idx="956">
                  <c:v>0.41757786814283498</c:v>
                </c:pt>
                <c:pt idx="957">
                  <c:v>0.41589520463391699</c:v>
                </c:pt>
                <c:pt idx="958">
                  <c:v>0.41684187025179698</c:v>
                </c:pt>
                <c:pt idx="959">
                  <c:v>0.417115307337737</c:v>
                </c:pt>
                <c:pt idx="960">
                  <c:v>0.42650404435907902</c:v>
                </c:pt>
                <c:pt idx="961">
                  <c:v>0.42639269725371198</c:v>
                </c:pt>
                <c:pt idx="962">
                  <c:v>0.42694229736497202</c:v>
                </c:pt>
                <c:pt idx="963">
                  <c:v>0.42290971048114601</c:v>
                </c:pt>
                <c:pt idx="964">
                  <c:v>0.42377055937194003</c:v>
                </c:pt>
                <c:pt idx="965">
                  <c:v>0.42378548577130598</c:v>
                </c:pt>
                <c:pt idx="966">
                  <c:v>0.42438863819213102</c:v>
                </c:pt>
                <c:pt idx="967">
                  <c:v>0.42444118924204099</c:v>
                </c:pt>
                <c:pt idx="968">
                  <c:v>0.42159593080212099</c:v>
                </c:pt>
                <c:pt idx="969">
                  <c:v>0.423481824145297</c:v>
                </c:pt>
                <c:pt idx="970">
                  <c:v>0.41866931446069999</c:v>
                </c:pt>
                <c:pt idx="971">
                  <c:v>0.42193646254349698</c:v>
                </c:pt>
                <c:pt idx="972">
                  <c:v>0.447816191041431</c:v>
                </c:pt>
                <c:pt idx="973">
                  <c:v>0.461826389275176</c:v>
                </c:pt>
                <c:pt idx="974">
                  <c:v>0.500410368814175</c:v>
                </c:pt>
                <c:pt idx="975">
                  <c:v>0.500410368814175</c:v>
                </c:pt>
                <c:pt idx="976">
                  <c:v>0.49453792263972701</c:v>
                </c:pt>
                <c:pt idx="977">
                  <c:v>0.49617247201798698</c:v>
                </c:pt>
                <c:pt idx="978">
                  <c:v>0.50697190385671398</c:v>
                </c:pt>
                <c:pt idx="979">
                  <c:v>0.50704784120070501</c:v>
                </c:pt>
                <c:pt idx="980">
                  <c:v>0.50700245603171201</c:v>
                </c:pt>
                <c:pt idx="981">
                  <c:v>0.50620379264656001</c:v>
                </c:pt>
                <c:pt idx="982">
                  <c:v>0.50986135179823899</c:v>
                </c:pt>
                <c:pt idx="983">
                  <c:v>0.51228832681641401</c:v>
                </c:pt>
                <c:pt idx="984">
                  <c:v>0.50779156841621198</c:v>
                </c:pt>
                <c:pt idx="985">
                  <c:v>0.50766370950526996</c:v>
                </c:pt>
                <c:pt idx="986">
                  <c:v>0.50527757282185903</c:v>
                </c:pt>
                <c:pt idx="987">
                  <c:v>0.51089518727077299</c:v>
                </c:pt>
                <c:pt idx="988">
                  <c:v>0.51130641466615601</c:v>
                </c:pt>
                <c:pt idx="989">
                  <c:v>0.51123301863634996</c:v>
                </c:pt>
                <c:pt idx="990">
                  <c:v>0.51248503709164805</c:v>
                </c:pt>
                <c:pt idx="991">
                  <c:v>0.51253294627441004</c:v>
                </c:pt>
                <c:pt idx="992">
                  <c:v>0.51202791957431304</c:v>
                </c:pt>
                <c:pt idx="993">
                  <c:v>0.51256776627762102</c:v>
                </c:pt>
                <c:pt idx="994">
                  <c:v>0.524247079733971</c:v>
                </c:pt>
                <c:pt idx="995">
                  <c:v>0.52593313987649604</c:v>
                </c:pt>
                <c:pt idx="996">
                  <c:v>0.53528704371527602</c:v>
                </c:pt>
                <c:pt idx="997">
                  <c:v>0.529554811889276</c:v>
                </c:pt>
                <c:pt idx="998">
                  <c:v>0.52607581437385098</c:v>
                </c:pt>
                <c:pt idx="999">
                  <c:v>0.53985367132080497</c:v>
                </c:pt>
                <c:pt idx="1000">
                  <c:v>0.53984859480249803</c:v>
                </c:pt>
                <c:pt idx="1001">
                  <c:v>0.54321730587758499</c:v>
                </c:pt>
                <c:pt idx="1002">
                  <c:v>0.54490175438271204</c:v>
                </c:pt>
                <c:pt idx="1003">
                  <c:v>0.54579535505466803</c:v>
                </c:pt>
                <c:pt idx="1004">
                  <c:v>0.54768400931285</c:v>
                </c:pt>
                <c:pt idx="1005">
                  <c:v>0.54779351710107804</c:v>
                </c:pt>
                <c:pt idx="1006">
                  <c:v>0.55447670950096595</c:v>
                </c:pt>
                <c:pt idx="1007">
                  <c:v>0.55785374607003901</c:v>
                </c:pt>
                <c:pt idx="1008">
                  <c:v>0.55783271628794195</c:v>
                </c:pt>
                <c:pt idx="1009">
                  <c:v>0.56590198149193105</c:v>
                </c:pt>
                <c:pt idx="1010">
                  <c:v>0.56038538281865702</c:v>
                </c:pt>
                <c:pt idx="1011">
                  <c:v>0.56035584319570497</c:v>
                </c:pt>
                <c:pt idx="1012">
                  <c:v>0.54995796130682695</c:v>
                </c:pt>
                <c:pt idx="1013">
                  <c:v>0.54866413743297104</c:v>
                </c:pt>
                <c:pt idx="1014">
                  <c:v>0.54891022417016699</c:v>
                </c:pt>
                <c:pt idx="1015">
                  <c:v>0.55005610509746194</c:v>
                </c:pt>
                <c:pt idx="1016">
                  <c:v>0.56348910287380305</c:v>
                </c:pt>
                <c:pt idx="1017">
                  <c:v>0.56737401242825303</c:v>
                </c:pt>
                <c:pt idx="1018">
                  <c:v>0.57129953500806296</c:v>
                </c:pt>
                <c:pt idx="1019">
                  <c:v>0.57909263274756595</c:v>
                </c:pt>
                <c:pt idx="1020">
                  <c:v>0.58582669724677905</c:v>
                </c:pt>
                <c:pt idx="1021">
                  <c:v>0.58573161688475595</c:v>
                </c:pt>
                <c:pt idx="1022">
                  <c:v>0.58378512780284897</c:v>
                </c:pt>
                <c:pt idx="1023">
                  <c:v>0.58380040355194096</c:v>
                </c:pt>
                <c:pt idx="1024">
                  <c:v>0.59119522672170699</c:v>
                </c:pt>
                <c:pt idx="1025">
                  <c:v>0.59201425150989395</c:v>
                </c:pt>
                <c:pt idx="1026">
                  <c:v>0.593332842042123</c:v>
                </c:pt>
                <c:pt idx="1027">
                  <c:v>0.59798272553245602</c:v>
                </c:pt>
                <c:pt idx="1028">
                  <c:v>0.59749991626517895</c:v>
                </c:pt>
                <c:pt idx="1029">
                  <c:v>0.59742708929924304</c:v>
                </c:pt>
                <c:pt idx="1030">
                  <c:v>0.59803260002022196</c:v>
                </c:pt>
                <c:pt idx="1031">
                  <c:v>0.59805932114779503</c:v>
                </c:pt>
                <c:pt idx="1032">
                  <c:v>0.59529910950260001</c:v>
                </c:pt>
                <c:pt idx="1033">
                  <c:v>0.59351559952866895</c:v>
                </c:pt>
                <c:pt idx="1034">
                  <c:v>0.58543899430355295</c:v>
                </c:pt>
                <c:pt idx="1035">
                  <c:v>0.58605078671968802</c:v>
                </c:pt>
                <c:pt idx="1036">
                  <c:v>0.59324428161908704</c:v>
                </c:pt>
                <c:pt idx="1037">
                  <c:v>0.593476400230741</c:v>
                </c:pt>
                <c:pt idx="1038">
                  <c:v>0.59307159753878402</c:v>
                </c:pt>
                <c:pt idx="1039">
                  <c:v>0.59307159753878402</c:v>
                </c:pt>
                <c:pt idx="1040">
                  <c:v>0.59307159753878402</c:v>
                </c:pt>
                <c:pt idx="1041">
                  <c:v>0.59318611356318895</c:v>
                </c:pt>
                <c:pt idx="1042">
                  <c:v>0.59293175771936302</c:v>
                </c:pt>
                <c:pt idx="1043">
                  <c:v>0.58782681532883996</c:v>
                </c:pt>
                <c:pt idx="1044">
                  <c:v>0.59351893089273799</c:v>
                </c:pt>
                <c:pt idx="1045">
                  <c:v>0.594060043301879</c:v>
                </c:pt>
                <c:pt idx="1046">
                  <c:v>0.59945624103974204</c:v>
                </c:pt>
                <c:pt idx="1047">
                  <c:v>0.60238695059316105</c:v>
                </c:pt>
                <c:pt idx="1048">
                  <c:v>0.60787057709428505</c:v>
                </c:pt>
                <c:pt idx="1049">
                  <c:v>0.60418664984122095</c:v>
                </c:pt>
                <c:pt idx="1050">
                  <c:v>0.59830277953316202</c:v>
                </c:pt>
                <c:pt idx="1051">
                  <c:v>0.59831005600792897</c:v>
                </c:pt>
                <c:pt idx="1052">
                  <c:v>0.596063770180282</c:v>
                </c:pt>
                <c:pt idx="1053">
                  <c:v>0.60103792502061204</c:v>
                </c:pt>
                <c:pt idx="1054">
                  <c:v>0.59879651970488001</c:v>
                </c:pt>
                <c:pt idx="1055">
                  <c:v>0.59894162814307095</c:v>
                </c:pt>
                <c:pt idx="1056">
                  <c:v>0.59848630432675598</c:v>
                </c:pt>
                <c:pt idx="1057">
                  <c:v>0.59714615408505101</c:v>
                </c:pt>
                <c:pt idx="1058">
                  <c:v>0.59228533167989605</c:v>
                </c:pt>
                <c:pt idx="1059">
                  <c:v>0.59638991820921505</c:v>
                </c:pt>
                <c:pt idx="1060">
                  <c:v>0.59901337692005097</c:v>
                </c:pt>
                <c:pt idx="1061">
                  <c:v>0.59926346951506904</c:v>
                </c:pt>
                <c:pt idx="1062">
                  <c:v>0.59841343437884398</c:v>
                </c:pt>
                <c:pt idx="1063">
                  <c:v>0.59595949965443396</c:v>
                </c:pt>
                <c:pt idx="1064">
                  <c:v>0.60167235596267499</c:v>
                </c:pt>
                <c:pt idx="1065">
                  <c:v>0.60142803717904303</c:v>
                </c:pt>
                <c:pt idx="1066">
                  <c:v>0.59205023969526605</c:v>
                </c:pt>
                <c:pt idx="1067">
                  <c:v>0.592401288373824</c:v>
                </c:pt>
                <c:pt idx="1068">
                  <c:v>0.57514261649179399</c:v>
                </c:pt>
                <c:pt idx="1069">
                  <c:v>0.564592526185411</c:v>
                </c:pt>
                <c:pt idx="1070">
                  <c:v>0.564592526185411</c:v>
                </c:pt>
                <c:pt idx="1071">
                  <c:v>0.564592526185411</c:v>
                </c:pt>
                <c:pt idx="1072">
                  <c:v>0.564592526185411</c:v>
                </c:pt>
                <c:pt idx="1073">
                  <c:v>0.564592526185411</c:v>
                </c:pt>
                <c:pt idx="1074">
                  <c:v>0.564592526185411</c:v>
                </c:pt>
                <c:pt idx="1075">
                  <c:v>0.564592526185411</c:v>
                </c:pt>
                <c:pt idx="1076">
                  <c:v>0.564592526185411</c:v>
                </c:pt>
                <c:pt idx="1077">
                  <c:v>0.564592526185411</c:v>
                </c:pt>
                <c:pt idx="1078">
                  <c:v>0.55676079616404395</c:v>
                </c:pt>
                <c:pt idx="1079">
                  <c:v>0.56481644366912898</c:v>
                </c:pt>
                <c:pt idx="1080">
                  <c:v>0.56481644366912898</c:v>
                </c:pt>
                <c:pt idx="1081">
                  <c:v>0.55997234662761997</c:v>
                </c:pt>
                <c:pt idx="1082">
                  <c:v>0.56154822202784105</c:v>
                </c:pt>
                <c:pt idx="1083">
                  <c:v>0.57736325002234701</c:v>
                </c:pt>
                <c:pt idx="1084">
                  <c:v>0.56467713593755697</c:v>
                </c:pt>
                <c:pt idx="1085">
                  <c:v>0.52628960648358902</c:v>
                </c:pt>
                <c:pt idx="1086">
                  <c:v>0.532545350336326</c:v>
                </c:pt>
                <c:pt idx="1087">
                  <c:v>0.532545350336326</c:v>
                </c:pt>
                <c:pt idx="1088">
                  <c:v>0.532545350336326</c:v>
                </c:pt>
                <c:pt idx="1089">
                  <c:v>0.532545350336326</c:v>
                </c:pt>
                <c:pt idx="1090">
                  <c:v>0.532545350336326</c:v>
                </c:pt>
                <c:pt idx="1091">
                  <c:v>0.532545350336326</c:v>
                </c:pt>
                <c:pt idx="1092">
                  <c:v>0.532545350336326</c:v>
                </c:pt>
                <c:pt idx="1093">
                  <c:v>0.532545350336326</c:v>
                </c:pt>
                <c:pt idx="1094">
                  <c:v>0.532545350336326</c:v>
                </c:pt>
                <c:pt idx="1095">
                  <c:v>0.532545350336326</c:v>
                </c:pt>
                <c:pt idx="1096">
                  <c:v>0.532545350336326</c:v>
                </c:pt>
                <c:pt idx="1097">
                  <c:v>0.532545350336326</c:v>
                </c:pt>
                <c:pt idx="1098">
                  <c:v>0.532545350336326</c:v>
                </c:pt>
                <c:pt idx="1099">
                  <c:v>0.532545350336326</c:v>
                </c:pt>
                <c:pt idx="1100">
                  <c:v>0.532545350336326</c:v>
                </c:pt>
                <c:pt idx="1101">
                  <c:v>0.532545350336326</c:v>
                </c:pt>
                <c:pt idx="1102">
                  <c:v>0.532545350336326</c:v>
                </c:pt>
                <c:pt idx="1103">
                  <c:v>0.532545350336326</c:v>
                </c:pt>
                <c:pt idx="1104">
                  <c:v>0.532545350336326</c:v>
                </c:pt>
                <c:pt idx="1105">
                  <c:v>0.52949949218118697</c:v>
                </c:pt>
                <c:pt idx="1106">
                  <c:v>0.53296136068727096</c:v>
                </c:pt>
                <c:pt idx="1107">
                  <c:v>0.55061716840874597</c:v>
                </c:pt>
                <c:pt idx="1108">
                  <c:v>0.53385799177907101</c:v>
                </c:pt>
                <c:pt idx="1109">
                  <c:v>0.52319079250954104</c:v>
                </c:pt>
                <c:pt idx="1110">
                  <c:v>0.52953392773410901</c:v>
                </c:pt>
                <c:pt idx="1111">
                  <c:v>0.52694271863398101</c:v>
                </c:pt>
                <c:pt idx="1112">
                  <c:v>0.52221319355789297</c:v>
                </c:pt>
                <c:pt idx="1113">
                  <c:v>0.51727496876655998</c:v>
                </c:pt>
                <c:pt idx="1114">
                  <c:v>0.52406160861554896</c:v>
                </c:pt>
                <c:pt idx="1115">
                  <c:v>0.52875678550423799</c:v>
                </c:pt>
                <c:pt idx="1116">
                  <c:v>0.52620823621715196</c:v>
                </c:pt>
                <c:pt idx="1117">
                  <c:v>0.52143455845186504</c:v>
                </c:pt>
                <c:pt idx="1118">
                  <c:v>0.52143455845186504</c:v>
                </c:pt>
                <c:pt idx="1119">
                  <c:v>0.52143455845186504</c:v>
                </c:pt>
                <c:pt idx="1120">
                  <c:v>0.51382985534019898</c:v>
                </c:pt>
                <c:pt idx="1121">
                  <c:v>0.51351845632899895</c:v>
                </c:pt>
                <c:pt idx="1122">
                  <c:v>0.51848983930365999</c:v>
                </c:pt>
                <c:pt idx="1123">
                  <c:v>0.51741720626532595</c:v>
                </c:pt>
                <c:pt idx="1124">
                  <c:v>0.50326965826252201</c:v>
                </c:pt>
                <c:pt idx="1125">
                  <c:v>0.51148264035535895</c:v>
                </c:pt>
                <c:pt idx="1126">
                  <c:v>0.51306542907084896</c:v>
                </c:pt>
                <c:pt idx="1127">
                  <c:v>0.51311351985845299</c:v>
                </c:pt>
                <c:pt idx="1128">
                  <c:v>0.53750376376089204</c:v>
                </c:pt>
              </c:numCache>
            </c:numRef>
          </c:val>
          <c:smooth val="0"/>
          <c:extLst>
            <c:ext xmlns:c16="http://schemas.microsoft.com/office/drawing/2014/chart" uri="{C3380CC4-5D6E-409C-BE32-E72D297353CC}">
              <c16:uniqueId val="{00000001-748B-43A3-B7AF-F762DF9293A7}"/>
            </c:ext>
          </c:extLst>
        </c:ser>
        <c:dLbls>
          <c:showLegendKey val="0"/>
          <c:showVal val="0"/>
          <c:showCatName val="0"/>
          <c:showSerName val="0"/>
          <c:showPercent val="0"/>
          <c:showBubbleSize val="0"/>
        </c:dLbls>
        <c:smooth val="0"/>
        <c:axId val="571800096"/>
        <c:axId val="571797800"/>
      </c:lineChart>
      <c:dateAx>
        <c:axId val="5718000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797800"/>
        <c:crosses val="autoZero"/>
        <c:auto val="1"/>
        <c:lblOffset val="100"/>
        <c:baseTimeUnit val="days"/>
      </c:dateAx>
      <c:valAx>
        <c:axId val="57179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80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D7460-D3D7-4C8C-B32E-7C909BACF22D}"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AU"/>
        </a:p>
      </dgm:t>
    </dgm:pt>
    <dgm:pt modelId="{70A69EB5-32FD-46CB-BBE7-DCCB05CC722A}">
      <dgm:prSet phldrT="[Text]" custT="1"/>
      <dgm:spPr/>
      <dgm:t>
        <a:bodyPr/>
        <a:lstStyle/>
        <a:p>
          <a:r>
            <a:rPr lang="en-AU" sz="1800"/>
            <a:t>Problem Statement</a:t>
          </a:r>
        </a:p>
      </dgm:t>
    </dgm:pt>
    <dgm:pt modelId="{2E38E982-682F-4FA3-BC9A-F889C62F2956}" type="parTrans" cxnId="{686F4BC1-7508-4C57-A57D-B9A49DAAC299}">
      <dgm:prSet/>
      <dgm:spPr/>
      <dgm:t>
        <a:bodyPr/>
        <a:lstStyle/>
        <a:p>
          <a:endParaRPr lang="en-AU"/>
        </a:p>
      </dgm:t>
    </dgm:pt>
    <dgm:pt modelId="{E725A9C2-5737-4722-93C3-6775B8FF16C7}" type="sibTrans" cxnId="{686F4BC1-7508-4C57-A57D-B9A49DAAC299}">
      <dgm:prSet/>
      <dgm:spPr/>
      <dgm:t>
        <a:bodyPr/>
        <a:lstStyle/>
        <a:p>
          <a:endParaRPr lang="en-AU"/>
        </a:p>
      </dgm:t>
    </dgm:pt>
    <dgm:pt modelId="{34632CFD-6597-48C8-A78E-A72F8174A11E}">
      <dgm:prSet phldrT="[Text]" custT="1"/>
      <dgm:spPr/>
      <dgm:t>
        <a:bodyPr/>
        <a:lstStyle/>
        <a:p>
          <a:r>
            <a:rPr lang="en-AU" sz="1800"/>
            <a:t>Research Methodology</a:t>
          </a:r>
        </a:p>
      </dgm:t>
    </dgm:pt>
    <dgm:pt modelId="{820B63F7-CB9E-452F-9559-813C3B7D6BA1}" type="parTrans" cxnId="{74DA6BFB-EA76-40C3-B32A-7775767D91CD}">
      <dgm:prSet/>
      <dgm:spPr/>
      <dgm:t>
        <a:bodyPr/>
        <a:lstStyle/>
        <a:p>
          <a:endParaRPr lang="en-AU"/>
        </a:p>
      </dgm:t>
    </dgm:pt>
    <dgm:pt modelId="{67066384-49CF-44C7-9B74-9D5925554954}" type="sibTrans" cxnId="{74DA6BFB-EA76-40C3-B32A-7775767D91CD}">
      <dgm:prSet/>
      <dgm:spPr/>
      <dgm:t>
        <a:bodyPr/>
        <a:lstStyle/>
        <a:p>
          <a:endParaRPr lang="en-AU"/>
        </a:p>
      </dgm:t>
    </dgm:pt>
    <dgm:pt modelId="{5F84C07C-F17C-408E-974B-187DAF5B5135}">
      <dgm:prSet phldrT="[Text]" custT="1"/>
      <dgm:spPr/>
      <dgm:t>
        <a:bodyPr/>
        <a:lstStyle/>
        <a:p>
          <a:r>
            <a:rPr lang="en-AU" sz="1800"/>
            <a:t>Pairs Selection</a:t>
          </a:r>
        </a:p>
      </dgm:t>
    </dgm:pt>
    <dgm:pt modelId="{EAC0829B-E0E4-482E-9A14-023FD7D7C66F}" type="parTrans" cxnId="{C1FB6D77-FC3A-4BEE-8D6B-60BA3B120C1D}">
      <dgm:prSet/>
      <dgm:spPr/>
      <dgm:t>
        <a:bodyPr/>
        <a:lstStyle/>
        <a:p>
          <a:endParaRPr lang="en-AU"/>
        </a:p>
      </dgm:t>
    </dgm:pt>
    <dgm:pt modelId="{6EC13A4B-5969-41A1-A40B-9C907D6B5A3D}" type="sibTrans" cxnId="{C1FB6D77-FC3A-4BEE-8D6B-60BA3B120C1D}">
      <dgm:prSet/>
      <dgm:spPr/>
      <dgm:t>
        <a:bodyPr/>
        <a:lstStyle/>
        <a:p>
          <a:endParaRPr lang="en-AU"/>
        </a:p>
      </dgm:t>
    </dgm:pt>
    <dgm:pt modelId="{B60BFE82-32C5-467C-BF73-DE315D37F52B}">
      <dgm:prSet phldrT="[Text]"/>
      <dgm:spPr/>
      <dgm:t>
        <a:bodyPr/>
        <a:lstStyle/>
        <a:p>
          <a:r>
            <a:rPr lang="en-AU"/>
            <a:t>Contents</a:t>
          </a:r>
        </a:p>
      </dgm:t>
    </dgm:pt>
    <dgm:pt modelId="{72F888B2-736C-4412-A3FE-61C27E8B6857}" type="sibTrans" cxnId="{10E3FB7B-65E6-4D40-9B22-21B77F9EB5D0}">
      <dgm:prSet/>
      <dgm:spPr/>
      <dgm:t>
        <a:bodyPr/>
        <a:lstStyle/>
        <a:p>
          <a:endParaRPr lang="en-AU"/>
        </a:p>
      </dgm:t>
    </dgm:pt>
    <dgm:pt modelId="{4D0EAC30-399C-4B06-BCD0-6ED3A158F847}" type="parTrans" cxnId="{10E3FB7B-65E6-4D40-9B22-21B77F9EB5D0}">
      <dgm:prSet/>
      <dgm:spPr/>
      <dgm:t>
        <a:bodyPr/>
        <a:lstStyle/>
        <a:p>
          <a:endParaRPr lang="en-AU"/>
        </a:p>
      </dgm:t>
    </dgm:pt>
    <dgm:pt modelId="{F3C2885B-02D8-4982-A063-C936C36F1BB8}">
      <dgm:prSet phldrT="[Text]" custT="1"/>
      <dgm:spPr/>
      <dgm:t>
        <a:bodyPr/>
        <a:lstStyle/>
        <a:p>
          <a:r>
            <a:rPr lang="en-AU" sz="1800"/>
            <a:t>Trading Models</a:t>
          </a:r>
        </a:p>
      </dgm:t>
    </dgm:pt>
    <dgm:pt modelId="{C51F6FBF-EAFA-4980-A733-DF3A9B481CFD}" type="parTrans" cxnId="{360BABB1-6492-4674-84ED-06B08F2273E5}">
      <dgm:prSet/>
      <dgm:spPr/>
      <dgm:t>
        <a:bodyPr/>
        <a:lstStyle/>
        <a:p>
          <a:endParaRPr lang="en-AU"/>
        </a:p>
      </dgm:t>
    </dgm:pt>
    <dgm:pt modelId="{3EBB870B-D5A0-4CF6-BD79-AA52253018A7}" type="sibTrans" cxnId="{360BABB1-6492-4674-84ED-06B08F2273E5}">
      <dgm:prSet/>
      <dgm:spPr/>
      <dgm:t>
        <a:bodyPr/>
        <a:lstStyle/>
        <a:p>
          <a:endParaRPr lang="en-AU"/>
        </a:p>
      </dgm:t>
    </dgm:pt>
    <dgm:pt modelId="{0D76F493-C66B-4E76-8FCB-E804926F09FC}">
      <dgm:prSet phldrT="[Text]" custT="1"/>
      <dgm:spPr/>
      <dgm:t>
        <a:bodyPr/>
        <a:lstStyle/>
        <a:p>
          <a:pPr>
            <a:buFont typeface="+mj-lt"/>
            <a:buAutoNum type="arabicPeriod"/>
          </a:pPr>
          <a:r>
            <a:rPr lang="en-AU" sz="1800"/>
            <a:t> OLS</a:t>
          </a:r>
        </a:p>
      </dgm:t>
    </dgm:pt>
    <dgm:pt modelId="{28B7916E-1F5C-4DC0-A6B1-169661B53467}" type="parTrans" cxnId="{397A96FD-00AB-4786-BF2A-BBEC837EDBE5}">
      <dgm:prSet/>
      <dgm:spPr/>
      <dgm:t>
        <a:bodyPr/>
        <a:lstStyle/>
        <a:p>
          <a:endParaRPr lang="en-AU"/>
        </a:p>
      </dgm:t>
    </dgm:pt>
    <dgm:pt modelId="{2549B9D4-6771-4B1E-BCB4-01D756D66F9B}" type="sibTrans" cxnId="{397A96FD-00AB-4786-BF2A-BBEC837EDBE5}">
      <dgm:prSet/>
      <dgm:spPr/>
      <dgm:t>
        <a:bodyPr/>
        <a:lstStyle/>
        <a:p>
          <a:endParaRPr lang="en-AU"/>
        </a:p>
      </dgm:t>
    </dgm:pt>
    <dgm:pt modelId="{90EEA9FA-E039-4F84-906D-312D74778E99}">
      <dgm:prSet phldrT="[Text]" custT="1"/>
      <dgm:spPr/>
      <dgm:t>
        <a:bodyPr/>
        <a:lstStyle/>
        <a:p>
          <a:pPr>
            <a:buFont typeface="+mj-lt"/>
            <a:buAutoNum type="arabicPeriod"/>
          </a:pPr>
          <a:r>
            <a:rPr lang="en-AU" sz="1800"/>
            <a:t> R-OLS</a:t>
          </a:r>
        </a:p>
      </dgm:t>
    </dgm:pt>
    <dgm:pt modelId="{0076737F-E2A8-4450-A06B-1D1493BA8285}" type="parTrans" cxnId="{14C154BA-074F-4039-9E02-1B7643773EFB}">
      <dgm:prSet/>
      <dgm:spPr/>
      <dgm:t>
        <a:bodyPr/>
        <a:lstStyle/>
        <a:p>
          <a:endParaRPr lang="en-AU"/>
        </a:p>
      </dgm:t>
    </dgm:pt>
    <dgm:pt modelId="{EEB8FB35-4C5F-4BB8-B617-620BB4C4814A}" type="sibTrans" cxnId="{14C154BA-074F-4039-9E02-1B7643773EFB}">
      <dgm:prSet/>
      <dgm:spPr/>
      <dgm:t>
        <a:bodyPr/>
        <a:lstStyle/>
        <a:p>
          <a:endParaRPr lang="en-AU"/>
        </a:p>
      </dgm:t>
    </dgm:pt>
    <dgm:pt modelId="{77CB6FB5-95C1-45D0-9F7F-E52FFE02FD19}">
      <dgm:prSet phldrT="[Text]" custT="1"/>
      <dgm:spPr/>
      <dgm:t>
        <a:bodyPr/>
        <a:lstStyle/>
        <a:p>
          <a:pPr>
            <a:buFont typeface="+mj-lt"/>
            <a:buAutoNum type="arabicPeriod"/>
          </a:pPr>
          <a:r>
            <a:rPr lang="en-AU" sz="1800"/>
            <a:t> Kalman Filter with Bollinger Bands</a:t>
          </a:r>
        </a:p>
      </dgm:t>
    </dgm:pt>
    <dgm:pt modelId="{D32BBAA2-348B-48B9-A59B-CBAB55EB4151}" type="parTrans" cxnId="{ECB2FD9B-C74B-4805-BCAF-08FC3E64D4D9}">
      <dgm:prSet/>
      <dgm:spPr/>
      <dgm:t>
        <a:bodyPr/>
        <a:lstStyle/>
        <a:p>
          <a:endParaRPr lang="en-AU"/>
        </a:p>
      </dgm:t>
    </dgm:pt>
    <dgm:pt modelId="{92549801-F028-45BC-8337-D27619D19093}" type="sibTrans" cxnId="{ECB2FD9B-C74B-4805-BCAF-08FC3E64D4D9}">
      <dgm:prSet/>
      <dgm:spPr/>
      <dgm:t>
        <a:bodyPr/>
        <a:lstStyle/>
        <a:p>
          <a:endParaRPr lang="en-AU"/>
        </a:p>
      </dgm:t>
    </dgm:pt>
    <dgm:pt modelId="{A166F24F-D954-4ACB-93C7-01E534E456A6}">
      <dgm:prSet phldrT="[Text]" custT="1"/>
      <dgm:spPr/>
      <dgm:t>
        <a:bodyPr/>
        <a:lstStyle/>
        <a:p>
          <a:pPr>
            <a:buFont typeface="+mj-lt"/>
            <a:buAutoNum type="arabicPeriod"/>
          </a:pPr>
          <a:r>
            <a:rPr lang="en-AU" sz="1800"/>
            <a:t> Support Vector Machine with Markov Regime Switching</a:t>
          </a:r>
        </a:p>
      </dgm:t>
    </dgm:pt>
    <dgm:pt modelId="{B096A2E1-8826-41C3-86C5-FDEF9C7060A0}" type="parTrans" cxnId="{A280CB8A-BC6A-4DC0-9A0A-8518E95F1408}">
      <dgm:prSet/>
      <dgm:spPr/>
      <dgm:t>
        <a:bodyPr/>
        <a:lstStyle/>
        <a:p>
          <a:endParaRPr lang="en-AU"/>
        </a:p>
      </dgm:t>
    </dgm:pt>
    <dgm:pt modelId="{64F5B6FE-FFD7-4978-9E2B-D5E80EC1C3F4}" type="sibTrans" cxnId="{A280CB8A-BC6A-4DC0-9A0A-8518E95F1408}">
      <dgm:prSet/>
      <dgm:spPr/>
      <dgm:t>
        <a:bodyPr/>
        <a:lstStyle/>
        <a:p>
          <a:endParaRPr lang="en-AU"/>
        </a:p>
      </dgm:t>
    </dgm:pt>
    <dgm:pt modelId="{22DCE1E0-09B1-4C78-9082-ED4871F8855F}" type="pres">
      <dgm:prSet presAssocID="{77BD7460-D3D7-4C8C-B32E-7C909BACF22D}" presName="linear" presStyleCnt="0">
        <dgm:presLayoutVars>
          <dgm:dir/>
          <dgm:animLvl val="lvl"/>
          <dgm:resizeHandles val="exact"/>
        </dgm:presLayoutVars>
      </dgm:prSet>
      <dgm:spPr/>
    </dgm:pt>
    <dgm:pt modelId="{1796D901-5C7D-499A-8B62-1342B0940D59}" type="pres">
      <dgm:prSet presAssocID="{B60BFE82-32C5-467C-BF73-DE315D37F52B}" presName="parentLin" presStyleCnt="0"/>
      <dgm:spPr/>
    </dgm:pt>
    <dgm:pt modelId="{B156F83E-6377-48E6-93C9-2A05C6D1B088}" type="pres">
      <dgm:prSet presAssocID="{B60BFE82-32C5-467C-BF73-DE315D37F52B}" presName="parentLeftMargin" presStyleLbl="node1" presStyleIdx="0" presStyleCnt="1"/>
      <dgm:spPr/>
    </dgm:pt>
    <dgm:pt modelId="{96B5F373-359A-4E4D-A636-93669D01BD2E}" type="pres">
      <dgm:prSet presAssocID="{B60BFE82-32C5-467C-BF73-DE315D37F52B}" presName="parentText" presStyleLbl="node1" presStyleIdx="0" presStyleCnt="1">
        <dgm:presLayoutVars>
          <dgm:chMax val="0"/>
          <dgm:bulletEnabled val="1"/>
        </dgm:presLayoutVars>
      </dgm:prSet>
      <dgm:spPr/>
    </dgm:pt>
    <dgm:pt modelId="{F46FB72B-43C0-46F0-BD8C-59F9165C1F96}" type="pres">
      <dgm:prSet presAssocID="{B60BFE82-32C5-467C-BF73-DE315D37F52B}" presName="negativeSpace" presStyleCnt="0"/>
      <dgm:spPr/>
    </dgm:pt>
    <dgm:pt modelId="{61ABDC67-87C1-4FB0-8B1B-A23C9A525D20}" type="pres">
      <dgm:prSet presAssocID="{B60BFE82-32C5-467C-BF73-DE315D37F52B}" presName="childText" presStyleLbl="conFgAcc1" presStyleIdx="0" presStyleCnt="1">
        <dgm:presLayoutVars>
          <dgm:bulletEnabled val="1"/>
        </dgm:presLayoutVars>
      </dgm:prSet>
      <dgm:spPr/>
    </dgm:pt>
  </dgm:ptLst>
  <dgm:cxnLst>
    <dgm:cxn modelId="{4D681422-8281-43B3-98EF-B3543EEFC00E}" type="presOf" srcId="{A166F24F-D954-4ACB-93C7-01E534E456A6}" destId="{61ABDC67-87C1-4FB0-8B1B-A23C9A525D20}" srcOrd="0" destOrd="7" presId="urn:microsoft.com/office/officeart/2005/8/layout/list1"/>
    <dgm:cxn modelId="{7C512547-9A62-4237-ACE9-61E17C47BAD4}" type="presOf" srcId="{34632CFD-6597-48C8-A78E-A72F8174A11E}" destId="{61ABDC67-87C1-4FB0-8B1B-A23C9A525D20}" srcOrd="0" destOrd="1" presId="urn:microsoft.com/office/officeart/2005/8/layout/list1"/>
    <dgm:cxn modelId="{C1FB6D77-FC3A-4BEE-8D6B-60BA3B120C1D}" srcId="{B60BFE82-32C5-467C-BF73-DE315D37F52B}" destId="{5F84C07C-F17C-408E-974B-187DAF5B5135}" srcOrd="2" destOrd="0" parTransId="{EAC0829B-E0E4-482E-9A14-023FD7D7C66F}" sibTransId="{6EC13A4B-5969-41A1-A40B-9C907D6B5A3D}"/>
    <dgm:cxn modelId="{10E3FB7B-65E6-4D40-9B22-21B77F9EB5D0}" srcId="{77BD7460-D3D7-4C8C-B32E-7C909BACF22D}" destId="{B60BFE82-32C5-467C-BF73-DE315D37F52B}" srcOrd="0" destOrd="0" parTransId="{4D0EAC30-399C-4B06-BCD0-6ED3A158F847}" sibTransId="{72F888B2-736C-4412-A3FE-61C27E8B6857}"/>
    <dgm:cxn modelId="{A280CB8A-BC6A-4DC0-9A0A-8518E95F1408}" srcId="{F3C2885B-02D8-4982-A063-C936C36F1BB8}" destId="{A166F24F-D954-4ACB-93C7-01E534E456A6}" srcOrd="3" destOrd="0" parTransId="{B096A2E1-8826-41C3-86C5-FDEF9C7060A0}" sibTransId="{64F5B6FE-FFD7-4978-9E2B-D5E80EC1C3F4}"/>
    <dgm:cxn modelId="{E07CCF8B-9880-4B24-95C0-5B878B4F9D5B}" type="presOf" srcId="{F3C2885B-02D8-4982-A063-C936C36F1BB8}" destId="{61ABDC67-87C1-4FB0-8B1B-A23C9A525D20}" srcOrd="0" destOrd="3" presId="urn:microsoft.com/office/officeart/2005/8/layout/list1"/>
    <dgm:cxn modelId="{77622F96-17C8-4DB3-A2DA-A8BBC79DD00A}" type="presOf" srcId="{B60BFE82-32C5-467C-BF73-DE315D37F52B}" destId="{96B5F373-359A-4E4D-A636-93669D01BD2E}" srcOrd="1" destOrd="0" presId="urn:microsoft.com/office/officeart/2005/8/layout/list1"/>
    <dgm:cxn modelId="{ECB2FD9B-C74B-4805-BCAF-08FC3E64D4D9}" srcId="{F3C2885B-02D8-4982-A063-C936C36F1BB8}" destId="{77CB6FB5-95C1-45D0-9F7F-E52FFE02FD19}" srcOrd="2" destOrd="0" parTransId="{D32BBAA2-348B-48B9-A59B-CBAB55EB4151}" sibTransId="{92549801-F028-45BC-8337-D27619D19093}"/>
    <dgm:cxn modelId="{360BABB1-6492-4674-84ED-06B08F2273E5}" srcId="{B60BFE82-32C5-467C-BF73-DE315D37F52B}" destId="{F3C2885B-02D8-4982-A063-C936C36F1BB8}" srcOrd="3" destOrd="0" parTransId="{C51F6FBF-EAFA-4980-A733-DF3A9B481CFD}" sibTransId="{3EBB870B-D5A0-4CF6-BD79-AA52253018A7}"/>
    <dgm:cxn modelId="{2D1DCFB3-F089-48D1-8515-DB5FD16BFB2D}" type="presOf" srcId="{90EEA9FA-E039-4F84-906D-312D74778E99}" destId="{61ABDC67-87C1-4FB0-8B1B-A23C9A525D20}" srcOrd="0" destOrd="5" presId="urn:microsoft.com/office/officeart/2005/8/layout/list1"/>
    <dgm:cxn modelId="{14C154BA-074F-4039-9E02-1B7643773EFB}" srcId="{F3C2885B-02D8-4982-A063-C936C36F1BB8}" destId="{90EEA9FA-E039-4F84-906D-312D74778E99}" srcOrd="1" destOrd="0" parTransId="{0076737F-E2A8-4450-A06B-1D1493BA8285}" sibTransId="{EEB8FB35-4C5F-4BB8-B617-620BB4C4814A}"/>
    <dgm:cxn modelId="{ED6A67BB-D1E7-4435-B323-F5AEAA81BB27}" type="presOf" srcId="{77BD7460-D3D7-4C8C-B32E-7C909BACF22D}" destId="{22DCE1E0-09B1-4C78-9082-ED4871F8855F}" srcOrd="0" destOrd="0" presId="urn:microsoft.com/office/officeart/2005/8/layout/list1"/>
    <dgm:cxn modelId="{686F4BC1-7508-4C57-A57D-B9A49DAAC299}" srcId="{B60BFE82-32C5-467C-BF73-DE315D37F52B}" destId="{70A69EB5-32FD-46CB-BBE7-DCCB05CC722A}" srcOrd="0" destOrd="0" parTransId="{2E38E982-682F-4FA3-BC9A-F889C62F2956}" sibTransId="{E725A9C2-5737-4722-93C3-6775B8FF16C7}"/>
    <dgm:cxn modelId="{6C2A98DD-697A-45A9-A44B-2241BAA214C3}" type="presOf" srcId="{70A69EB5-32FD-46CB-BBE7-DCCB05CC722A}" destId="{61ABDC67-87C1-4FB0-8B1B-A23C9A525D20}" srcOrd="0" destOrd="0" presId="urn:microsoft.com/office/officeart/2005/8/layout/list1"/>
    <dgm:cxn modelId="{5B5428E2-FB1D-486B-A01C-746E40DB2492}" type="presOf" srcId="{5F84C07C-F17C-408E-974B-187DAF5B5135}" destId="{61ABDC67-87C1-4FB0-8B1B-A23C9A525D20}" srcOrd="0" destOrd="2" presId="urn:microsoft.com/office/officeart/2005/8/layout/list1"/>
    <dgm:cxn modelId="{FBCA60E3-322E-406C-B542-2BD5685267C8}" type="presOf" srcId="{B60BFE82-32C5-467C-BF73-DE315D37F52B}" destId="{B156F83E-6377-48E6-93C9-2A05C6D1B088}" srcOrd="0" destOrd="0" presId="urn:microsoft.com/office/officeart/2005/8/layout/list1"/>
    <dgm:cxn modelId="{35E132F2-83DC-4A5A-B106-D9E12363C718}" type="presOf" srcId="{77CB6FB5-95C1-45D0-9F7F-E52FFE02FD19}" destId="{61ABDC67-87C1-4FB0-8B1B-A23C9A525D20}" srcOrd="0" destOrd="6" presId="urn:microsoft.com/office/officeart/2005/8/layout/list1"/>
    <dgm:cxn modelId="{B365A2F3-E3EF-48A8-B114-51175C320276}" type="presOf" srcId="{0D76F493-C66B-4E76-8FCB-E804926F09FC}" destId="{61ABDC67-87C1-4FB0-8B1B-A23C9A525D20}" srcOrd="0" destOrd="4" presId="urn:microsoft.com/office/officeart/2005/8/layout/list1"/>
    <dgm:cxn modelId="{74DA6BFB-EA76-40C3-B32A-7775767D91CD}" srcId="{B60BFE82-32C5-467C-BF73-DE315D37F52B}" destId="{34632CFD-6597-48C8-A78E-A72F8174A11E}" srcOrd="1" destOrd="0" parTransId="{820B63F7-CB9E-452F-9559-813C3B7D6BA1}" sibTransId="{67066384-49CF-44C7-9B74-9D5925554954}"/>
    <dgm:cxn modelId="{397A96FD-00AB-4786-BF2A-BBEC837EDBE5}" srcId="{F3C2885B-02D8-4982-A063-C936C36F1BB8}" destId="{0D76F493-C66B-4E76-8FCB-E804926F09FC}" srcOrd="0" destOrd="0" parTransId="{28B7916E-1F5C-4DC0-A6B1-169661B53467}" sibTransId="{2549B9D4-6771-4B1E-BCB4-01D756D66F9B}"/>
    <dgm:cxn modelId="{A52E125C-00BB-4534-861A-E787237E61F3}" type="presParOf" srcId="{22DCE1E0-09B1-4C78-9082-ED4871F8855F}" destId="{1796D901-5C7D-499A-8B62-1342B0940D59}" srcOrd="0" destOrd="0" presId="urn:microsoft.com/office/officeart/2005/8/layout/list1"/>
    <dgm:cxn modelId="{50B2132F-EC5E-41FD-9114-EC2E83F98B0D}" type="presParOf" srcId="{1796D901-5C7D-499A-8B62-1342B0940D59}" destId="{B156F83E-6377-48E6-93C9-2A05C6D1B088}" srcOrd="0" destOrd="0" presId="urn:microsoft.com/office/officeart/2005/8/layout/list1"/>
    <dgm:cxn modelId="{1AFD510C-62CE-48B0-A771-EB77B4A7EA6F}" type="presParOf" srcId="{1796D901-5C7D-499A-8B62-1342B0940D59}" destId="{96B5F373-359A-4E4D-A636-93669D01BD2E}" srcOrd="1" destOrd="0" presId="urn:microsoft.com/office/officeart/2005/8/layout/list1"/>
    <dgm:cxn modelId="{77BF5259-D93E-4BF5-AD0E-34F2FD10987A}" type="presParOf" srcId="{22DCE1E0-09B1-4C78-9082-ED4871F8855F}" destId="{F46FB72B-43C0-46F0-BD8C-59F9165C1F96}" srcOrd="1" destOrd="0" presId="urn:microsoft.com/office/officeart/2005/8/layout/list1"/>
    <dgm:cxn modelId="{E7DE9DB7-393E-4F72-9B4D-EF85E5924F30}" type="presParOf" srcId="{22DCE1E0-09B1-4C78-9082-ED4871F8855F}" destId="{61ABDC67-87C1-4FB0-8B1B-A23C9A525D2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8D35B-E61E-4F78-AC20-14824465B21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8C66983F-185F-4703-A1E6-D6A9742BF6BF}">
      <dgm:prSet phldrT="[Text]"/>
      <dgm:spPr/>
      <dgm:t>
        <a:bodyPr/>
        <a:lstStyle/>
        <a:p>
          <a:r>
            <a:rPr lang="en-AU"/>
            <a:t>Metals</a:t>
          </a:r>
        </a:p>
      </dgm:t>
    </dgm:pt>
    <dgm:pt modelId="{BD5FF1A5-9940-471D-B30A-0D48C431F61C}" type="parTrans" cxnId="{0F34F59E-BDEF-4227-9EB5-F70E262DF20F}">
      <dgm:prSet/>
      <dgm:spPr/>
      <dgm:t>
        <a:bodyPr/>
        <a:lstStyle/>
        <a:p>
          <a:endParaRPr lang="en-AU"/>
        </a:p>
      </dgm:t>
    </dgm:pt>
    <dgm:pt modelId="{8B6C1255-41C8-4843-A79F-042B6CB5DDE5}" type="sibTrans" cxnId="{0F34F59E-BDEF-4227-9EB5-F70E262DF20F}">
      <dgm:prSet/>
      <dgm:spPr/>
      <dgm:t>
        <a:bodyPr/>
        <a:lstStyle/>
        <a:p>
          <a:endParaRPr lang="en-AU"/>
        </a:p>
      </dgm:t>
    </dgm:pt>
    <dgm:pt modelId="{655BCC31-91AF-4FC3-BF65-42975C35C387}">
      <dgm:prSet phldrT="[Text]"/>
      <dgm:spPr/>
      <dgm:t>
        <a:bodyPr/>
        <a:lstStyle/>
        <a:p>
          <a:r>
            <a:rPr lang="en-AU"/>
            <a:t>Steel</a:t>
          </a:r>
        </a:p>
      </dgm:t>
    </dgm:pt>
    <dgm:pt modelId="{D91F1167-E5EB-452F-AC8C-9DD51F41A5E1}" type="parTrans" cxnId="{04A736C6-21D6-4988-87D7-B6C0379980B7}">
      <dgm:prSet/>
      <dgm:spPr/>
      <dgm:t>
        <a:bodyPr/>
        <a:lstStyle/>
        <a:p>
          <a:endParaRPr lang="en-AU"/>
        </a:p>
      </dgm:t>
    </dgm:pt>
    <dgm:pt modelId="{1851617D-33B7-4F01-97E4-74C1D993F5A6}" type="sibTrans" cxnId="{04A736C6-21D6-4988-87D7-B6C0379980B7}">
      <dgm:prSet/>
      <dgm:spPr/>
      <dgm:t>
        <a:bodyPr/>
        <a:lstStyle/>
        <a:p>
          <a:endParaRPr lang="en-AU"/>
        </a:p>
      </dgm:t>
    </dgm:pt>
    <dgm:pt modelId="{CDF11FF9-821A-42B5-9D24-8ABB0D9F0DBB}">
      <dgm:prSet phldrT="[Text]"/>
      <dgm:spPr/>
      <dgm:t>
        <a:bodyPr/>
        <a:lstStyle/>
        <a:p>
          <a:r>
            <a:rPr lang="en-AU"/>
            <a:t>Non-Ferrous Metal</a:t>
          </a:r>
        </a:p>
      </dgm:t>
    </dgm:pt>
    <dgm:pt modelId="{B6EEC79A-6FFE-4E6C-B02D-3BD9936EC494}" type="parTrans" cxnId="{1883F75E-CD2A-4D3C-B490-B8F1078516D8}">
      <dgm:prSet/>
      <dgm:spPr/>
      <dgm:t>
        <a:bodyPr/>
        <a:lstStyle/>
        <a:p>
          <a:endParaRPr lang="en-AU"/>
        </a:p>
      </dgm:t>
    </dgm:pt>
    <dgm:pt modelId="{F8A992EF-6A10-4F15-A548-9B63D5DFCE16}" type="sibTrans" cxnId="{1883F75E-CD2A-4D3C-B490-B8F1078516D8}">
      <dgm:prSet/>
      <dgm:spPr/>
      <dgm:t>
        <a:bodyPr/>
        <a:lstStyle/>
        <a:p>
          <a:endParaRPr lang="en-AU"/>
        </a:p>
      </dgm:t>
    </dgm:pt>
    <dgm:pt modelId="{0B785431-4B25-4FD4-B297-554D3EB79BFC}">
      <dgm:prSet phldrT="[Text]"/>
      <dgm:spPr/>
      <dgm:t>
        <a:bodyPr/>
        <a:lstStyle/>
        <a:p>
          <a:r>
            <a:rPr lang="en-AU"/>
            <a:t>Chemical</a:t>
          </a:r>
        </a:p>
      </dgm:t>
    </dgm:pt>
    <dgm:pt modelId="{AA8E5BD5-B5E3-43B8-9505-61A7A5F323B2}" type="parTrans" cxnId="{D4B91688-53CC-4FB0-A7DF-943BF17047CB}">
      <dgm:prSet/>
      <dgm:spPr/>
      <dgm:t>
        <a:bodyPr/>
        <a:lstStyle/>
        <a:p>
          <a:endParaRPr lang="en-AU"/>
        </a:p>
      </dgm:t>
    </dgm:pt>
    <dgm:pt modelId="{DEDC2FE0-C843-4008-8F69-273525FC4AD9}" type="sibTrans" cxnId="{D4B91688-53CC-4FB0-A7DF-943BF17047CB}">
      <dgm:prSet/>
      <dgm:spPr/>
      <dgm:t>
        <a:bodyPr/>
        <a:lstStyle/>
        <a:p>
          <a:endParaRPr lang="en-AU"/>
        </a:p>
      </dgm:t>
    </dgm:pt>
    <dgm:pt modelId="{3DFF551D-3F77-44BC-AF1C-210708218126}">
      <dgm:prSet phldrT="[Text]"/>
      <dgm:spPr/>
      <dgm:t>
        <a:bodyPr/>
        <a:lstStyle/>
        <a:p>
          <a:r>
            <a:rPr lang="en-AU"/>
            <a:t>Ethanol</a:t>
          </a:r>
        </a:p>
      </dgm:t>
    </dgm:pt>
    <dgm:pt modelId="{E7D39978-27EA-4BEC-8B61-1A63EF8DF387}" type="parTrans" cxnId="{59CF5EEC-A18D-409D-A853-F39E3CDC4852}">
      <dgm:prSet/>
      <dgm:spPr/>
      <dgm:t>
        <a:bodyPr/>
        <a:lstStyle/>
        <a:p>
          <a:endParaRPr lang="en-AU"/>
        </a:p>
      </dgm:t>
    </dgm:pt>
    <dgm:pt modelId="{A2A1C447-CC3F-4608-9FF5-C56F3FC840DD}" type="sibTrans" cxnId="{59CF5EEC-A18D-409D-A853-F39E3CDC4852}">
      <dgm:prSet/>
      <dgm:spPr/>
      <dgm:t>
        <a:bodyPr/>
        <a:lstStyle/>
        <a:p>
          <a:endParaRPr lang="en-AU"/>
        </a:p>
      </dgm:t>
    </dgm:pt>
    <dgm:pt modelId="{6B001BC5-29A8-43C6-9530-B0A5E535BB07}">
      <dgm:prSet phldrT="[Text]"/>
      <dgm:spPr/>
      <dgm:t>
        <a:bodyPr/>
        <a:lstStyle/>
        <a:p>
          <a:r>
            <a:rPr lang="en-AU"/>
            <a:t>Fertilizer</a:t>
          </a:r>
        </a:p>
      </dgm:t>
    </dgm:pt>
    <dgm:pt modelId="{BFF41F95-DD48-4A78-A12E-A753F2142BAE}" type="parTrans" cxnId="{21DB46F5-428C-4125-B00F-136669312D87}">
      <dgm:prSet/>
      <dgm:spPr/>
      <dgm:t>
        <a:bodyPr/>
        <a:lstStyle/>
        <a:p>
          <a:endParaRPr lang="en-AU"/>
        </a:p>
      </dgm:t>
    </dgm:pt>
    <dgm:pt modelId="{84661955-1F6C-4C45-8A49-0EF8906DE0FE}" type="sibTrans" cxnId="{21DB46F5-428C-4125-B00F-136669312D87}">
      <dgm:prSet/>
      <dgm:spPr/>
      <dgm:t>
        <a:bodyPr/>
        <a:lstStyle/>
        <a:p>
          <a:endParaRPr lang="en-AU"/>
        </a:p>
      </dgm:t>
    </dgm:pt>
    <dgm:pt modelId="{C74D406E-5076-4AFC-8D4C-1A9FB90DCE4E}">
      <dgm:prSet phldrT="[Text]"/>
      <dgm:spPr/>
      <dgm:t>
        <a:bodyPr/>
        <a:lstStyle/>
        <a:p>
          <a:r>
            <a:rPr lang="en-AU"/>
            <a:t>Energy</a:t>
          </a:r>
        </a:p>
      </dgm:t>
    </dgm:pt>
    <dgm:pt modelId="{1D3FA782-ACE7-49B4-8455-26E61B4A443A}" type="parTrans" cxnId="{078B9214-338B-47A0-9414-19C5318FA929}">
      <dgm:prSet/>
      <dgm:spPr/>
      <dgm:t>
        <a:bodyPr/>
        <a:lstStyle/>
        <a:p>
          <a:endParaRPr lang="en-AU"/>
        </a:p>
      </dgm:t>
    </dgm:pt>
    <dgm:pt modelId="{E7F8790A-AE0D-42CC-BB84-F85F711DE2E9}" type="sibTrans" cxnId="{078B9214-338B-47A0-9414-19C5318FA929}">
      <dgm:prSet/>
      <dgm:spPr/>
      <dgm:t>
        <a:bodyPr/>
        <a:lstStyle/>
        <a:p>
          <a:endParaRPr lang="en-AU"/>
        </a:p>
      </dgm:t>
    </dgm:pt>
    <dgm:pt modelId="{69CB5392-11E7-4888-9B10-46F42D938AF3}">
      <dgm:prSet phldrT="[Text]"/>
      <dgm:spPr/>
      <dgm:t>
        <a:bodyPr/>
        <a:lstStyle/>
        <a:p>
          <a:r>
            <a:rPr lang="en-AU"/>
            <a:t>Agriculture</a:t>
          </a:r>
        </a:p>
      </dgm:t>
    </dgm:pt>
    <dgm:pt modelId="{7BD11342-0412-42D1-86B2-C2D1ABBFA914}" type="parTrans" cxnId="{45604767-1662-4B81-B3A8-217F0274B363}">
      <dgm:prSet/>
      <dgm:spPr/>
      <dgm:t>
        <a:bodyPr/>
        <a:lstStyle/>
        <a:p>
          <a:endParaRPr lang="en-AU"/>
        </a:p>
      </dgm:t>
    </dgm:pt>
    <dgm:pt modelId="{47E266C2-F140-46B5-A0AA-16C3A9B71C75}" type="sibTrans" cxnId="{45604767-1662-4B81-B3A8-217F0274B363}">
      <dgm:prSet/>
      <dgm:spPr/>
      <dgm:t>
        <a:bodyPr/>
        <a:lstStyle/>
        <a:p>
          <a:endParaRPr lang="en-AU"/>
        </a:p>
      </dgm:t>
    </dgm:pt>
    <dgm:pt modelId="{CC8089B4-69AE-4CF7-9061-A1FCC13CBD66}">
      <dgm:prSet phldrT="[Text]"/>
      <dgm:spPr/>
      <dgm:t>
        <a:bodyPr/>
        <a:lstStyle/>
        <a:p>
          <a:r>
            <a:rPr lang="en-AU"/>
            <a:t>Crude Oil</a:t>
          </a:r>
        </a:p>
      </dgm:t>
    </dgm:pt>
    <dgm:pt modelId="{F71B55B9-EBB6-4896-961D-C915A600462F}" type="parTrans" cxnId="{403C5A4C-2380-4D9D-AA21-F9A302598FF3}">
      <dgm:prSet/>
      <dgm:spPr/>
      <dgm:t>
        <a:bodyPr/>
        <a:lstStyle/>
        <a:p>
          <a:endParaRPr lang="en-AU"/>
        </a:p>
      </dgm:t>
    </dgm:pt>
    <dgm:pt modelId="{AA6DCC93-E904-44E1-8F99-2B2EEAC8708D}" type="sibTrans" cxnId="{403C5A4C-2380-4D9D-AA21-F9A302598FF3}">
      <dgm:prSet/>
      <dgm:spPr/>
      <dgm:t>
        <a:bodyPr/>
        <a:lstStyle/>
        <a:p>
          <a:endParaRPr lang="en-AU"/>
        </a:p>
      </dgm:t>
    </dgm:pt>
    <dgm:pt modelId="{BBB87633-4676-4BFE-8F06-447F1BD89067}">
      <dgm:prSet phldrT="[Text]"/>
      <dgm:spPr/>
      <dgm:t>
        <a:bodyPr/>
        <a:lstStyle/>
        <a:p>
          <a:r>
            <a:rPr lang="en-AU"/>
            <a:t>Gas</a:t>
          </a:r>
        </a:p>
      </dgm:t>
    </dgm:pt>
    <dgm:pt modelId="{243E9B65-4A13-48C9-B66C-1D7FCB93CEEE}" type="parTrans" cxnId="{BF705F6F-6C58-4084-B450-0467C49D9D1B}">
      <dgm:prSet/>
      <dgm:spPr/>
      <dgm:t>
        <a:bodyPr/>
        <a:lstStyle/>
        <a:p>
          <a:endParaRPr lang="en-AU"/>
        </a:p>
      </dgm:t>
    </dgm:pt>
    <dgm:pt modelId="{655EFFCC-33DC-484A-A27C-C0B28583FCC9}" type="sibTrans" cxnId="{BF705F6F-6C58-4084-B450-0467C49D9D1B}">
      <dgm:prSet/>
      <dgm:spPr/>
      <dgm:t>
        <a:bodyPr/>
        <a:lstStyle/>
        <a:p>
          <a:endParaRPr lang="en-AU"/>
        </a:p>
      </dgm:t>
    </dgm:pt>
    <dgm:pt modelId="{6AADF84F-B4B8-450C-8ADC-B2AD6DE4FFC8}">
      <dgm:prSet phldrT="[Text]"/>
      <dgm:spPr/>
      <dgm:t>
        <a:bodyPr/>
        <a:lstStyle/>
        <a:p>
          <a:r>
            <a:rPr lang="en-AU"/>
            <a:t>Precious Metal</a:t>
          </a:r>
        </a:p>
      </dgm:t>
    </dgm:pt>
    <dgm:pt modelId="{53410171-C4C5-49DF-887A-0BFECF5B0BBC}" type="parTrans" cxnId="{0377097A-3990-43BD-B3C5-FBD901134296}">
      <dgm:prSet/>
      <dgm:spPr/>
      <dgm:t>
        <a:bodyPr/>
        <a:lstStyle/>
        <a:p>
          <a:endParaRPr lang="en-AU"/>
        </a:p>
      </dgm:t>
    </dgm:pt>
    <dgm:pt modelId="{0C67D796-820C-44F3-8136-F232760538DD}" type="sibTrans" cxnId="{0377097A-3990-43BD-B3C5-FBD901134296}">
      <dgm:prSet/>
      <dgm:spPr/>
      <dgm:t>
        <a:bodyPr/>
        <a:lstStyle/>
        <a:p>
          <a:endParaRPr lang="en-AU"/>
        </a:p>
      </dgm:t>
    </dgm:pt>
    <dgm:pt modelId="{1818A1D1-10F4-4EC9-A514-7576937CAAC4}">
      <dgm:prSet phldrT="[Text]"/>
      <dgm:spPr/>
      <dgm:t>
        <a:bodyPr/>
        <a:lstStyle/>
        <a:p>
          <a:r>
            <a:rPr lang="en-AU"/>
            <a:t>Fuel Oil</a:t>
          </a:r>
        </a:p>
      </dgm:t>
    </dgm:pt>
    <dgm:pt modelId="{7B1C0E5A-A88D-4EC9-A4A6-5539ABFD11ED}" type="parTrans" cxnId="{02FEDC9F-374F-4064-BD38-5AF1D6A9CD4F}">
      <dgm:prSet/>
      <dgm:spPr/>
      <dgm:t>
        <a:bodyPr/>
        <a:lstStyle/>
        <a:p>
          <a:endParaRPr lang="en-AU"/>
        </a:p>
      </dgm:t>
    </dgm:pt>
    <dgm:pt modelId="{727E3057-8882-4DDE-9328-B7566B0AFE60}" type="sibTrans" cxnId="{02FEDC9F-374F-4064-BD38-5AF1D6A9CD4F}">
      <dgm:prSet/>
      <dgm:spPr/>
      <dgm:t>
        <a:bodyPr/>
        <a:lstStyle/>
        <a:p>
          <a:endParaRPr lang="en-AU"/>
        </a:p>
      </dgm:t>
    </dgm:pt>
    <dgm:pt modelId="{BE7CFA20-38D0-48D8-812F-6225369BB402}">
      <dgm:prSet phldrT="[Text]"/>
      <dgm:spPr/>
      <dgm:t>
        <a:bodyPr/>
        <a:lstStyle/>
        <a:p>
          <a:r>
            <a:rPr lang="en-AU"/>
            <a:t>Heating Oil</a:t>
          </a:r>
        </a:p>
      </dgm:t>
    </dgm:pt>
    <dgm:pt modelId="{BA6DFD3D-947F-4AF9-ABB2-7285E0CFD15D}" type="parTrans" cxnId="{672B35B9-FCD5-4C6E-8D65-44B447EA634A}">
      <dgm:prSet/>
      <dgm:spPr/>
      <dgm:t>
        <a:bodyPr/>
        <a:lstStyle/>
        <a:p>
          <a:endParaRPr lang="en-AU"/>
        </a:p>
      </dgm:t>
    </dgm:pt>
    <dgm:pt modelId="{B70C3F35-74AC-444C-ADF6-C70038CFE61A}" type="sibTrans" cxnId="{672B35B9-FCD5-4C6E-8D65-44B447EA634A}">
      <dgm:prSet/>
      <dgm:spPr/>
      <dgm:t>
        <a:bodyPr/>
        <a:lstStyle/>
        <a:p>
          <a:endParaRPr lang="en-AU"/>
        </a:p>
      </dgm:t>
    </dgm:pt>
    <dgm:pt modelId="{4B60B4D7-BEA4-4862-9144-E432790BDB1C}">
      <dgm:prSet phldrT="[Text]"/>
      <dgm:spPr/>
      <dgm:t>
        <a:bodyPr/>
        <a:lstStyle/>
        <a:p>
          <a:r>
            <a:rPr lang="en-AU"/>
            <a:t>Diesel</a:t>
          </a:r>
        </a:p>
      </dgm:t>
    </dgm:pt>
    <dgm:pt modelId="{4CA5C776-8896-44DE-9A36-03999007DD95}" type="parTrans" cxnId="{318B9E49-C24D-476B-AD7B-1DF5F215FC13}">
      <dgm:prSet/>
      <dgm:spPr/>
      <dgm:t>
        <a:bodyPr/>
        <a:lstStyle/>
        <a:p>
          <a:endParaRPr lang="en-AU"/>
        </a:p>
      </dgm:t>
    </dgm:pt>
    <dgm:pt modelId="{25D9779E-3A0F-47C2-8A55-6A6B6950F8B3}" type="sibTrans" cxnId="{318B9E49-C24D-476B-AD7B-1DF5F215FC13}">
      <dgm:prSet/>
      <dgm:spPr/>
      <dgm:t>
        <a:bodyPr/>
        <a:lstStyle/>
        <a:p>
          <a:endParaRPr lang="en-AU"/>
        </a:p>
      </dgm:t>
    </dgm:pt>
    <dgm:pt modelId="{88896B62-DAA7-4A69-9F0E-CB525E1ADCDE}">
      <dgm:prSet phldrT="[Text]"/>
      <dgm:spPr/>
      <dgm:t>
        <a:bodyPr/>
        <a:lstStyle/>
        <a:p>
          <a:r>
            <a:rPr lang="en-AU"/>
            <a:t>Electricity</a:t>
          </a:r>
        </a:p>
      </dgm:t>
    </dgm:pt>
    <dgm:pt modelId="{7C2A8693-F94E-4CDB-96C2-D0BE93621677}" type="parTrans" cxnId="{6E20383F-B18D-4C3F-8E9C-E8F2DC6A8ED8}">
      <dgm:prSet/>
      <dgm:spPr/>
      <dgm:t>
        <a:bodyPr/>
        <a:lstStyle/>
        <a:p>
          <a:endParaRPr lang="en-AU"/>
        </a:p>
      </dgm:t>
    </dgm:pt>
    <dgm:pt modelId="{C4A873BD-A0B4-4E59-8A4B-80DA1C47B69C}" type="sibTrans" cxnId="{6E20383F-B18D-4C3F-8E9C-E8F2DC6A8ED8}">
      <dgm:prSet/>
      <dgm:spPr/>
      <dgm:t>
        <a:bodyPr/>
        <a:lstStyle/>
        <a:p>
          <a:endParaRPr lang="en-AU"/>
        </a:p>
      </dgm:t>
    </dgm:pt>
    <dgm:pt modelId="{428792A0-BE74-43B2-B0A9-8B28E7613CF9}">
      <dgm:prSet phldrT="[Text]"/>
      <dgm:spPr/>
      <dgm:t>
        <a:bodyPr/>
        <a:lstStyle/>
        <a:p>
          <a:r>
            <a:rPr lang="en-AU"/>
            <a:t>Jet Fuel</a:t>
          </a:r>
        </a:p>
      </dgm:t>
    </dgm:pt>
    <dgm:pt modelId="{CF1B2A2E-B4AB-4A58-9E0B-BC024699500A}" type="parTrans" cxnId="{A8F2ABC0-B551-47C0-91BF-C5A3B6B93920}">
      <dgm:prSet/>
      <dgm:spPr/>
      <dgm:t>
        <a:bodyPr/>
        <a:lstStyle/>
        <a:p>
          <a:endParaRPr lang="en-AU"/>
        </a:p>
      </dgm:t>
    </dgm:pt>
    <dgm:pt modelId="{703C2FB1-5EC3-4996-8763-8C47422A658B}" type="sibTrans" cxnId="{A8F2ABC0-B551-47C0-91BF-C5A3B6B93920}">
      <dgm:prSet/>
      <dgm:spPr/>
      <dgm:t>
        <a:bodyPr/>
        <a:lstStyle/>
        <a:p>
          <a:endParaRPr lang="en-AU"/>
        </a:p>
      </dgm:t>
    </dgm:pt>
    <dgm:pt modelId="{865C446D-BF1B-429F-9843-C622BD482AFA}">
      <dgm:prSet phldrT="[Text]"/>
      <dgm:spPr/>
      <dgm:t>
        <a:bodyPr/>
        <a:lstStyle/>
        <a:p>
          <a:r>
            <a:rPr lang="en-AU"/>
            <a:t>Sulphur</a:t>
          </a:r>
        </a:p>
      </dgm:t>
    </dgm:pt>
    <dgm:pt modelId="{8E783F04-2F25-47B4-B99B-A812B11C146C}" type="parTrans" cxnId="{5E78A7B6-FA58-4A6D-B8E3-28DDA3C14EAF}">
      <dgm:prSet/>
      <dgm:spPr/>
      <dgm:t>
        <a:bodyPr/>
        <a:lstStyle/>
        <a:p>
          <a:endParaRPr lang="en-AU"/>
        </a:p>
      </dgm:t>
    </dgm:pt>
    <dgm:pt modelId="{63D96623-23CA-4F59-824F-6F2F6705480B}" type="sibTrans" cxnId="{5E78A7B6-FA58-4A6D-B8E3-28DDA3C14EAF}">
      <dgm:prSet/>
      <dgm:spPr/>
      <dgm:t>
        <a:bodyPr/>
        <a:lstStyle/>
        <a:p>
          <a:endParaRPr lang="en-AU"/>
        </a:p>
      </dgm:t>
    </dgm:pt>
    <dgm:pt modelId="{1B67AEFB-5DED-4F94-9AC9-146B3D7A8089}">
      <dgm:prSet phldrT="[Text]"/>
      <dgm:spPr/>
      <dgm:t>
        <a:bodyPr/>
        <a:lstStyle/>
        <a:p>
          <a:r>
            <a:rPr lang="en-AU"/>
            <a:t>Naphtha</a:t>
          </a:r>
        </a:p>
      </dgm:t>
    </dgm:pt>
    <dgm:pt modelId="{FCBA7DD3-CC69-4205-808F-A57F25A5026D}" type="parTrans" cxnId="{41EE1D28-8A05-469C-9748-4CC937879342}">
      <dgm:prSet/>
      <dgm:spPr/>
      <dgm:t>
        <a:bodyPr/>
        <a:lstStyle/>
        <a:p>
          <a:endParaRPr lang="en-AU"/>
        </a:p>
      </dgm:t>
    </dgm:pt>
    <dgm:pt modelId="{39502205-CA2E-43B9-85DF-A638C2643EDE}" type="sibTrans" cxnId="{41EE1D28-8A05-469C-9748-4CC937879342}">
      <dgm:prSet/>
      <dgm:spPr/>
      <dgm:t>
        <a:bodyPr/>
        <a:lstStyle/>
        <a:p>
          <a:endParaRPr lang="en-AU"/>
        </a:p>
      </dgm:t>
    </dgm:pt>
    <dgm:pt modelId="{27A3776E-E790-4FFC-9A32-80C9AF02B9CF}">
      <dgm:prSet phldrT="[Text]"/>
      <dgm:spPr/>
      <dgm:t>
        <a:bodyPr/>
        <a:lstStyle/>
        <a:p>
          <a:r>
            <a:rPr lang="en-AU"/>
            <a:t>Propane</a:t>
          </a:r>
        </a:p>
      </dgm:t>
    </dgm:pt>
    <dgm:pt modelId="{CF2642CE-89BD-49EE-B6BB-49535D4C8C32}" type="parTrans" cxnId="{C39F98D7-AD51-4ABD-938E-CD919D8D356D}">
      <dgm:prSet/>
      <dgm:spPr/>
      <dgm:t>
        <a:bodyPr/>
        <a:lstStyle/>
        <a:p>
          <a:endParaRPr lang="en-AU"/>
        </a:p>
      </dgm:t>
    </dgm:pt>
    <dgm:pt modelId="{EAB981EC-9B6B-4E39-AFB8-F4E34B55C939}" type="sibTrans" cxnId="{C39F98D7-AD51-4ABD-938E-CD919D8D356D}">
      <dgm:prSet/>
      <dgm:spPr/>
      <dgm:t>
        <a:bodyPr/>
        <a:lstStyle/>
        <a:p>
          <a:endParaRPr lang="en-AU"/>
        </a:p>
      </dgm:t>
    </dgm:pt>
    <dgm:pt modelId="{62AC0EBB-74F9-42E8-928C-9875C8EC5E26}">
      <dgm:prSet phldrT="[Text]"/>
      <dgm:spPr/>
      <dgm:t>
        <a:bodyPr/>
        <a:lstStyle/>
        <a:p>
          <a:r>
            <a:rPr lang="en-AU"/>
            <a:t>Soy</a:t>
          </a:r>
        </a:p>
      </dgm:t>
    </dgm:pt>
    <dgm:pt modelId="{EEC08689-4BF9-41E7-99F5-977F5BB0971C}" type="parTrans" cxnId="{22692401-D03C-4160-AEC2-8285CEDCC75E}">
      <dgm:prSet/>
      <dgm:spPr/>
      <dgm:t>
        <a:bodyPr/>
        <a:lstStyle/>
        <a:p>
          <a:endParaRPr lang="en-AU"/>
        </a:p>
      </dgm:t>
    </dgm:pt>
    <dgm:pt modelId="{3F8EE6B5-A2F0-4306-8B46-8D2902069B69}" type="sibTrans" cxnId="{22692401-D03C-4160-AEC2-8285CEDCC75E}">
      <dgm:prSet/>
      <dgm:spPr/>
      <dgm:t>
        <a:bodyPr/>
        <a:lstStyle/>
        <a:p>
          <a:endParaRPr lang="en-AU"/>
        </a:p>
      </dgm:t>
    </dgm:pt>
    <dgm:pt modelId="{C46A83BF-00E2-4753-998C-04AE5C616921}">
      <dgm:prSet phldrT="[Text]"/>
      <dgm:spPr/>
      <dgm:t>
        <a:bodyPr/>
        <a:lstStyle/>
        <a:p>
          <a:r>
            <a:rPr lang="en-AU"/>
            <a:t>Corn</a:t>
          </a:r>
        </a:p>
      </dgm:t>
    </dgm:pt>
    <dgm:pt modelId="{AC29D8A0-D673-4841-B727-2D20A36367AF}" type="parTrans" cxnId="{C1C2753B-3BE2-45FC-AA46-224E8CBFF1AB}">
      <dgm:prSet/>
      <dgm:spPr/>
      <dgm:t>
        <a:bodyPr/>
        <a:lstStyle/>
        <a:p>
          <a:endParaRPr lang="en-AU"/>
        </a:p>
      </dgm:t>
    </dgm:pt>
    <dgm:pt modelId="{269ADF6C-164A-49BF-A3A7-D8DA5613718E}" type="sibTrans" cxnId="{C1C2753B-3BE2-45FC-AA46-224E8CBFF1AB}">
      <dgm:prSet/>
      <dgm:spPr/>
      <dgm:t>
        <a:bodyPr/>
        <a:lstStyle/>
        <a:p>
          <a:endParaRPr lang="en-AU"/>
        </a:p>
      </dgm:t>
    </dgm:pt>
    <dgm:pt modelId="{46FCE463-CC7A-40B3-BF28-DD23F8103B99}">
      <dgm:prSet phldrT="[Text]"/>
      <dgm:spPr/>
      <dgm:t>
        <a:bodyPr/>
        <a:lstStyle/>
        <a:p>
          <a:r>
            <a:rPr lang="en-AU"/>
            <a:t>Wheat</a:t>
          </a:r>
        </a:p>
      </dgm:t>
    </dgm:pt>
    <dgm:pt modelId="{F28DCA7D-77DD-45A3-A599-2200A33A03C8}" type="parTrans" cxnId="{F1349A7B-2F3A-45E2-AFC6-1EF4AE04D827}">
      <dgm:prSet/>
      <dgm:spPr/>
      <dgm:t>
        <a:bodyPr/>
        <a:lstStyle/>
        <a:p>
          <a:endParaRPr lang="en-AU"/>
        </a:p>
      </dgm:t>
    </dgm:pt>
    <dgm:pt modelId="{D69EB09C-7AD9-42B0-B712-436FE69A8991}" type="sibTrans" cxnId="{F1349A7B-2F3A-45E2-AFC6-1EF4AE04D827}">
      <dgm:prSet/>
      <dgm:spPr/>
      <dgm:t>
        <a:bodyPr/>
        <a:lstStyle/>
        <a:p>
          <a:endParaRPr lang="en-AU"/>
        </a:p>
      </dgm:t>
    </dgm:pt>
    <dgm:pt modelId="{AAFADE3F-559D-4483-B395-0CFAADEAD12D}">
      <dgm:prSet phldrT="[Text]"/>
      <dgm:spPr/>
      <dgm:t>
        <a:bodyPr/>
        <a:lstStyle/>
        <a:p>
          <a:r>
            <a:rPr lang="en-AU"/>
            <a:t>Rice</a:t>
          </a:r>
        </a:p>
      </dgm:t>
    </dgm:pt>
    <dgm:pt modelId="{94091A0D-6173-4AB6-B1E0-593E4DD1EFC6}" type="parTrans" cxnId="{1FFC62EA-175C-4241-8ABB-B83A1BA8CAC8}">
      <dgm:prSet/>
      <dgm:spPr/>
      <dgm:t>
        <a:bodyPr/>
        <a:lstStyle/>
        <a:p>
          <a:endParaRPr lang="en-AU"/>
        </a:p>
      </dgm:t>
    </dgm:pt>
    <dgm:pt modelId="{7D0E3A8D-F2FA-47ED-9FAD-9EC35E33BCF3}" type="sibTrans" cxnId="{1FFC62EA-175C-4241-8ABB-B83A1BA8CAC8}">
      <dgm:prSet/>
      <dgm:spPr/>
      <dgm:t>
        <a:bodyPr/>
        <a:lstStyle/>
        <a:p>
          <a:endParaRPr lang="en-AU"/>
        </a:p>
      </dgm:t>
    </dgm:pt>
    <dgm:pt modelId="{20B63705-55AE-4F02-86AE-EA3E610D3802}">
      <dgm:prSet phldrT="[Text]"/>
      <dgm:spPr/>
      <dgm:t>
        <a:bodyPr/>
        <a:lstStyle/>
        <a:p>
          <a:r>
            <a:rPr lang="en-AU"/>
            <a:t>Milk</a:t>
          </a:r>
        </a:p>
      </dgm:t>
    </dgm:pt>
    <dgm:pt modelId="{AB16E0D0-19F0-4864-9E18-B6AA9B6BD627}" type="parTrans" cxnId="{79CD96FE-4F00-4682-84DD-D72AD5216EB5}">
      <dgm:prSet/>
      <dgm:spPr/>
      <dgm:t>
        <a:bodyPr/>
        <a:lstStyle/>
        <a:p>
          <a:endParaRPr lang="en-AU"/>
        </a:p>
      </dgm:t>
    </dgm:pt>
    <dgm:pt modelId="{3EC49FBA-269D-4377-949C-8227820DE20B}" type="sibTrans" cxnId="{79CD96FE-4F00-4682-84DD-D72AD5216EB5}">
      <dgm:prSet/>
      <dgm:spPr/>
      <dgm:t>
        <a:bodyPr/>
        <a:lstStyle/>
        <a:p>
          <a:endParaRPr lang="en-AU"/>
        </a:p>
      </dgm:t>
    </dgm:pt>
    <dgm:pt modelId="{F0F7F23A-B9D3-4AB2-B97F-F3E6F39B3437}">
      <dgm:prSet phldrT="[Text]"/>
      <dgm:spPr/>
      <dgm:t>
        <a:bodyPr/>
        <a:lstStyle/>
        <a:p>
          <a:r>
            <a:rPr lang="en-AU"/>
            <a:t>Steers</a:t>
          </a:r>
        </a:p>
      </dgm:t>
    </dgm:pt>
    <dgm:pt modelId="{DB29F8DF-B19E-46E4-BE6F-755E9D269678}" type="parTrans" cxnId="{86DA9592-B83C-4EC6-981F-CFBB91868E6F}">
      <dgm:prSet/>
      <dgm:spPr/>
      <dgm:t>
        <a:bodyPr/>
        <a:lstStyle/>
        <a:p>
          <a:endParaRPr lang="en-AU"/>
        </a:p>
      </dgm:t>
    </dgm:pt>
    <dgm:pt modelId="{54081163-993E-4345-8BF1-2C8346968DB4}" type="sibTrans" cxnId="{86DA9592-B83C-4EC6-981F-CFBB91868E6F}">
      <dgm:prSet/>
      <dgm:spPr/>
      <dgm:t>
        <a:bodyPr/>
        <a:lstStyle/>
        <a:p>
          <a:endParaRPr lang="en-AU"/>
        </a:p>
      </dgm:t>
    </dgm:pt>
    <dgm:pt modelId="{857DBC7A-4C52-4229-92FD-878071543EB8}">
      <dgm:prSet phldrT="[Text]"/>
      <dgm:spPr/>
      <dgm:t>
        <a:bodyPr/>
        <a:lstStyle/>
        <a:p>
          <a:r>
            <a:rPr lang="en-AU"/>
            <a:t>Hog</a:t>
          </a:r>
        </a:p>
      </dgm:t>
    </dgm:pt>
    <dgm:pt modelId="{2CCC7342-316B-4A2C-8E75-170AC787FF30}" type="parTrans" cxnId="{5D1B7937-AD66-4DA5-968A-4A25FDAB6B97}">
      <dgm:prSet/>
      <dgm:spPr/>
      <dgm:t>
        <a:bodyPr/>
        <a:lstStyle/>
        <a:p>
          <a:endParaRPr lang="en-AU"/>
        </a:p>
      </dgm:t>
    </dgm:pt>
    <dgm:pt modelId="{41FCD88A-A286-450F-95A4-9308CB7236BE}" type="sibTrans" cxnId="{5D1B7937-AD66-4DA5-968A-4A25FDAB6B97}">
      <dgm:prSet/>
      <dgm:spPr/>
      <dgm:t>
        <a:bodyPr/>
        <a:lstStyle/>
        <a:p>
          <a:endParaRPr lang="en-AU"/>
        </a:p>
      </dgm:t>
    </dgm:pt>
    <dgm:pt modelId="{EED45A89-C40F-4700-BF25-130101BAD001}">
      <dgm:prSet phldrT="[Text]"/>
      <dgm:spPr/>
      <dgm:t>
        <a:bodyPr/>
        <a:lstStyle/>
        <a:p>
          <a:r>
            <a:rPr lang="en-AU"/>
            <a:t>Wool</a:t>
          </a:r>
        </a:p>
      </dgm:t>
    </dgm:pt>
    <dgm:pt modelId="{7FEA3884-2F0B-4E79-8B6B-DF5F74999BF6}" type="parTrans" cxnId="{9FB16E07-4B97-41E5-93B3-C23FEEFA4DD7}">
      <dgm:prSet/>
      <dgm:spPr/>
      <dgm:t>
        <a:bodyPr/>
        <a:lstStyle/>
        <a:p>
          <a:endParaRPr lang="en-AU"/>
        </a:p>
      </dgm:t>
    </dgm:pt>
    <dgm:pt modelId="{C05A60A4-BEFE-41AF-96C6-F426557B1BEF}" type="sibTrans" cxnId="{9FB16E07-4B97-41E5-93B3-C23FEEFA4DD7}">
      <dgm:prSet/>
      <dgm:spPr/>
      <dgm:t>
        <a:bodyPr/>
        <a:lstStyle/>
        <a:p>
          <a:endParaRPr lang="en-AU"/>
        </a:p>
      </dgm:t>
    </dgm:pt>
    <dgm:pt modelId="{0FD5C70F-FA26-4EA2-A7FD-E589C6BEACD6}">
      <dgm:prSet phldrT="[Text]"/>
      <dgm:spPr/>
      <dgm:t>
        <a:bodyPr/>
        <a:lstStyle/>
        <a:p>
          <a:r>
            <a:rPr lang="en-AU"/>
            <a:t>Palm Oil</a:t>
          </a:r>
        </a:p>
      </dgm:t>
    </dgm:pt>
    <dgm:pt modelId="{D7675BB9-CEBE-42F2-B5B6-4CC4CC9AE44D}" type="parTrans" cxnId="{A01D3BA9-894B-4B3C-A8FD-79E8ECECCB37}">
      <dgm:prSet/>
      <dgm:spPr/>
      <dgm:t>
        <a:bodyPr/>
        <a:lstStyle/>
        <a:p>
          <a:endParaRPr lang="en-AU"/>
        </a:p>
      </dgm:t>
    </dgm:pt>
    <dgm:pt modelId="{34A2AAB3-420E-4C7F-85CC-08737CE419BC}" type="sibTrans" cxnId="{A01D3BA9-894B-4B3C-A8FD-79E8ECECCB37}">
      <dgm:prSet/>
      <dgm:spPr/>
      <dgm:t>
        <a:bodyPr/>
        <a:lstStyle/>
        <a:p>
          <a:endParaRPr lang="en-AU"/>
        </a:p>
      </dgm:t>
    </dgm:pt>
    <dgm:pt modelId="{F3C8BA7D-A506-4917-A8C3-84D755DD259D}">
      <dgm:prSet phldrT="[Text]"/>
      <dgm:spPr/>
      <dgm:t>
        <a:bodyPr/>
        <a:lstStyle/>
        <a:p>
          <a:r>
            <a:rPr lang="en-AU"/>
            <a:t>Sugar</a:t>
          </a:r>
        </a:p>
      </dgm:t>
    </dgm:pt>
    <dgm:pt modelId="{273C398D-7F53-4769-8CE2-FC5410C3B79E}" type="parTrans" cxnId="{EBCB617D-4832-457D-9CA4-3167B19E1B1C}">
      <dgm:prSet/>
      <dgm:spPr/>
      <dgm:t>
        <a:bodyPr/>
        <a:lstStyle/>
        <a:p>
          <a:endParaRPr lang="en-AU"/>
        </a:p>
      </dgm:t>
    </dgm:pt>
    <dgm:pt modelId="{94F5AE96-4A77-4775-903B-42B6867B13B1}" type="sibTrans" cxnId="{EBCB617D-4832-457D-9CA4-3167B19E1B1C}">
      <dgm:prSet/>
      <dgm:spPr/>
      <dgm:t>
        <a:bodyPr/>
        <a:lstStyle/>
        <a:p>
          <a:endParaRPr lang="en-AU"/>
        </a:p>
      </dgm:t>
    </dgm:pt>
    <dgm:pt modelId="{FFBFB4C8-913A-4BAC-8AE1-063CDB733232}">
      <dgm:prSet phldrT="[Text]"/>
      <dgm:spPr/>
      <dgm:t>
        <a:bodyPr/>
        <a:lstStyle/>
        <a:p>
          <a:r>
            <a:rPr lang="en-AU"/>
            <a:t>Cocoa</a:t>
          </a:r>
        </a:p>
      </dgm:t>
    </dgm:pt>
    <dgm:pt modelId="{7E981C2B-9A74-4A92-BBF1-2ACF7E10EF88}" type="parTrans" cxnId="{42E45975-A267-454E-A1DB-DCBCA3D871CC}">
      <dgm:prSet/>
      <dgm:spPr/>
      <dgm:t>
        <a:bodyPr/>
        <a:lstStyle/>
        <a:p>
          <a:endParaRPr lang="en-AU"/>
        </a:p>
      </dgm:t>
    </dgm:pt>
    <dgm:pt modelId="{86A19F4B-D894-4FB0-AE3E-D6BC92E70F0E}" type="sibTrans" cxnId="{42E45975-A267-454E-A1DB-DCBCA3D871CC}">
      <dgm:prSet/>
      <dgm:spPr/>
      <dgm:t>
        <a:bodyPr/>
        <a:lstStyle/>
        <a:p>
          <a:endParaRPr lang="en-AU"/>
        </a:p>
      </dgm:t>
    </dgm:pt>
    <dgm:pt modelId="{815706DE-ED63-47CF-BFF0-1AB9D4DD2D69}">
      <dgm:prSet phldrT="[Text]"/>
      <dgm:spPr/>
      <dgm:t>
        <a:bodyPr/>
        <a:lstStyle/>
        <a:p>
          <a:r>
            <a:rPr lang="en-AU"/>
            <a:t>Cotton</a:t>
          </a:r>
        </a:p>
      </dgm:t>
    </dgm:pt>
    <dgm:pt modelId="{E094DB46-1A29-49D4-95E5-2615BF82AFB2}" type="parTrans" cxnId="{B26717E4-BCD4-42C1-BC6F-5A682CAED322}">
      <dgm:prSet/>
      <dgm:spPr/>
      <dgm:t>
        <a:bodyPr/>
        <a:lstStyle/>
        <a:p>
          <a:endParaRPr lang="en-AU"/>
        </a:p>
      </dgm:t>
    </dgm:pt>
    <dgm:pt modelId="{7CA6C772-4339-454F-9C24-EF191A0B5160}" type="sibTrans" cxnId="{B26717E4-BCD4-42C1-BC6F-5A682CAED322}">
      <dgm:prSet/>
      <dgm:spPr/>
      <dgm:t>
        <a:bodyPr/>
        <a:lstStyle/>
        <a:p>
          <a:endParaRPr lang="en-AU"/>
        </a:p>
      </dgm:t>
    </dgm:pt>
    <dgm:pt modelId="{3FF1B49E-28A2-4AA1-A17E-801FFD238B00}" type="pres">
      <dgm:prSet presAssocID="{4F78D35B-E61E-4F78-AC20-14824465B219}" presName="layout" presStyleCnt="0">
        <dgm:presLayoutVars>
          <dgm:chMax/>
          <dgm:chPref/>
          <dgm:dir/>
          <dgm:resizeHandles/>
        </dgm:presLayoutVars>
      </dgm:prSet>
      <dgm:spPr/>
    </dgm:pt>
    <dgm:pt modelId="{87556FA3-7752-4399-BC37-B8AF84B8C1DB}" type="pres">
      <dgm:prSet presAssocID="{8C66983F-185F-4703-A1E6-D6A9742BF6BF}" presName="root" presStyleCnt="0">
        <dgm:presLayoutVars>
          <dgm:chMax/>
          <dgm:chPref/>
        </dgm:presLayoutVars>
      </dgm:prSet>
      <dgm:spPr/>
    </dgm:pt>
    <dgm:pt modelId="{852A38AC-C27E-4489-913B-5D4186DE615A}" type="pres">
      <dgm:prSet presAssocID="{8C66983F-185F-4703-A1E6-D6A9742BF6BF}" presName="rootComposite" presStyleCnt="0">
        <dgm:presLayoutVars/>
      </dgm:prSet>
      <dgm:spPr/>
    </dgm:pt>
    <dgm:pt modelId="{A80F444D-74D6-4913-ADB7-5AC4BEEEF5FD}" type="pres">
      <dgm:prSet presAssocID="{8C66983F-185F-4703-A1E6-D6A9742BF6BF}" presName="ParentAccent" presStyleLbl="alignNode1" presStyleIdx="0" presStyleCnt="4"/>
      <dgm:spPr/>
    </dgm:pt>
    <dgm:pt modelId="{29215FB3-5E24-4A4E-9327-26AF3A086BBB}" type="pres">
      <dgm:prSet presAssocID="{8C66983F-185F-4703-A1E6-D6A9742BF6BF}" presName="ParentSmallAccent" presStyleLbl="fgAcc1" presStyleIdx="0" presStyleCnt="4"/>
      <dgm:spPr/>
    </dgm:pt>
    <dgm:pt modelId="{32735A55-10ED-4536-B5AE-556B7C5DD1C7}" type="pres">
      <dgm:prSet presAssocID="{8C66983F-185F-4703-A1E6-D6A9742BF6BF}" presName="Parent" presStyleLbl="revTx" presStyleIdx="0" presStyleCnt="31">
        <dgm:presLayoutVars>
          <dgm:chMax/>
          <dgm:chPref val="4"/>
          <dgm:bulletEnabled val="1"/>
        </dgm:presLayoutVars>
      </dgm:prSet>
      <dgm:spPr/>
    </dgm:pt>
    <dgm:pt modelId="{0551E82B-9739-4C0B-B64F-205B84C43277}" type="pres">
      <dgm:prSet presAssocID="{8C66983F-185F-4703-A1E6-D6A9742BF6BF}" presName="childShape" presStyleCnt="0">
        <dgm:presLayoutVars>
          <dgm:chMax val="0"/>
          <dgm:chPref val="0"/>
        </dgm:presLayoutVars>
      </dgm:prSet>
      <dgm:spPr/>
    </dgm:pt>
    <dgm:pt modelId="{9FC6F132-F85F-4647-A78B-5DC2A679A02E}" type="pres">
      <dgm:prSet presAssocID="{655BCC31-91AF-4FC3-BF65-42975C35C387}" presName="childComposite" presStyleCnt="0">
        <dgm:presLayoutVars>
          <dgm:chMax val="0"/>
          <dgm:chPref val="0"/>
        </dgm:presLayoutVars>
      </dgm:prSet>
      <dgm:spPr/>
    </dgm:pt>
    <dgm:pt modelId="{D7605B88-DC43-4DF4-AF01-2D103BB1B360}" type="pres">
      <dgm:prSet presAssocID="{655BCC31-91AF-4FC3-BF65-42975C35C387}" presName="ChildAccent" presStyleLbl="solidFgAcc1" presStyleIdx="0" presStyleCnt="27"/>
      <dgm:spPr/>
    </dgm:pt>
    <dgm:pt modelId="{B121A63E-A60E-4EA4-932B-F333EA6840A3}" type="pres">
      <dgm:prSet presAssocID="{655BCC31-91AF-4FC3-BF65-42975C35C387}" presName="Child" presStyleLbl="revTx" presStyleIdx="1" presStyleCnt="31">
        <dgm:presLayoutVars>
          <dgm:chMax val="0"/>
          <dgm:chPref val="0"/>
          <dgm:bulletEnabled val="1"/>
        </dgm:presLayoutVars>
      </dgm:prSet>
      <dgm:spPr/>
    </dgm:pt>
    <dgm:pt modelId="{83046E59-1537-4B5E-B021-F5729FC9D747}" type="pres">
      <dgm:prSet presAssocID="{CDF11FF9-821A-42B5-9D24-8ABB0D9F0DBB}" presName="childComposite" presStyleCnt="0">
        <dgm:presLayoutVars>
          <dgm:chMax val="0"/>
          <dgm:chPref val="0"/>
        </dgm:presLayoutVars>
      </dgm:prSet>
      <dgm:spPr/>
    </dgm:pt>
    <dgm:pt modelId="{1DBFBE83-3D96-46F6-AE9D-D283E7219BA0}" type="pres">
      <dgm:prSet presAssocID="{CDF11FF9-821A-42B5-9D24-8ABB0D9F0DBB}" presName="ChildAccent" presStyleLbl="solidFgAcc1" presStyleIdx="1" presStyleCnt="27"/>
      <dgm:spPr/>
    </dgm:pt>
    <dgm:pt modelId="{19BD6DF1-DD83-41F9-8369-68528AAA6770}" type="pres">
      <dgm:prSet presAssocID="{CDF11FF9-821A-42B5-9D24-8ABB0D9F0DBB}" presName="Child" presStyleLbl="revTx" presStyleIdx="2" presStyleCnt="31">
        <dgm:presLayoutVars>
          <dgm:chMax val="0"/>
          <dgm:chPref val="0"/>
          <dgm:bulletEnabled val="1"/>
        </dgm:presLayoutVars>
      </dgm:prSet>
      <dgm:spPr/>
    </dgm:pt>
    <dgm:pt modelId="{504E38A6-C2F3-4370-93FD-C3D24F8D9162}" type="pres">
      <dgm:prSet presAssocID="{6AADF84F-B4B8-450C-8ADC-B2AD6DE4FFC8}" presName="childComposite" presStyleCnt="0">
        <dgm:presLayoutVars>
          <dgm:chMax val="0"/>
          <dgm:chPref val="0"/>
        </dgm:presLayoutVars>
      </dgm:prSet>
      <dgm:spPr/>
    </dgm:pt>
    <dgm:pt modelId="{553DE92B-CC4B-48AC-9A58-6D3C77775278}" type="pres">
      <dgm:prSet presAssocID="{6AADF84F-B4B8-450C-8ADC-B2AD6DE4FFC8}" presName="ChildAccent" presStyleLbl="solidFgAcc1" presStyleIdx="2" presStyleCnt="27"/>
      <dgm:spPr/>
    </dgm:pt>
    <dgm:pt modelId="{D1BC402A-DFEA-41DF-8847-AC5D129570B1}" type="pres">
      <dgm:prSet presAssocID="{6AADF84F-B4B8-450C-8ADC-B2AD6DE4FFC8}" presName="Child" presStyleLbl="revTx" presStyleIdx="3" presStyleCnt="31">
        <dgm:presLayoutVars>
          <dgm:chMax val="0"/>
          <dgm:chPref val="0"/>
          <dgm:bulletEnabled val="1"/>
        </dgm:presLayoutVars>
      </dgm:prSet>
      <dgm:spPr/>
    </dgm:pt>
    <dgm:pt modelId="{D87BBE4E-3903-49CD-8048-5E3B9D49271D}" type="pres">
      <dgm:prSet presAssocID="{0B785431-4B25-4FD4-B297-554D3EB79BFC}" presName="root" presStyleCnt="0">
        <dgm:presLayoutVars>
          <dgm:chMax/>
          <dgm:chPref/>
        </dgm:presLayoutVars>
      </dgm:prSet>
      <dgm:spPr/>
    </dgm:pt>
    <dgm:pt modelId="{A8D76449-95F7-4B62-B2DA-382B0860F108}" type="pres">
      <dgm:prSet presAssocID="{0B785431-4B25-4FD4-B297-554D3EB79BFC}" presName="rootComposite" presStyleCnt="0">
        <dgm:presLayoutVars/>
      </dgm:prSet>
      <dgm:spPr/>
    </dgm:pt>
    <dgm:pt modelId="{63AC2877-1727-47C9-922F-D8E96281867B}" type="pres">
      <dgm:prSet presAssocID="{0B785431-4B25-4FD4-B297-554D3EB79BFC}" presName="ParentAccent" presStyleLbl="alignNode1" presStyleIdx="1" presStyleCnt="4"/>
      <dgm:spPr/>
    </dgm:pt>
    <dgm:pt modelId="{AC604D6E-79FA-4754-B6F7-94575CEA3B74}" type="pres">
      <dgm:prSet presAssocID="{0B785431-4B25-4FD4-B297-554D3EB79BFC}" presName="ParentSmallAccent" presStyleLbl="fgAcc1" presStyleIdx="1" presStyleCnt="4"/>
      <dgm:spPr/>
    </dgm:pt>
    <dgm:pt modelId="{D490663D-1D01-44FD-9763-94AC38B6AEC5}" type="pres">
      <dgm:prSet presAssocID="{0B785431-4B25-4FD4-B297-554D3EB79BFC}" presName="Parent" presStyleLbl="revTx" presStyleIdx="4" presStyleCnt="31">
        <dgm:presLayoutVars>
          <dgm:chMax/>
          <dgm:chPref val="4"/>
          <dgm:bulletEnabled val="1"/>
        </dgm:presLayoutVars>
      </dgm:prSet>
      <dgm:spPr/>
    </dgm:pt>
    <dgm:pt modelId="{DF679F27-8570-4ED0-9779-E5F61CE6EBBC}" type="pres">
      <dgm:prSet presAssocID="{0B785431-4B25-4FD4-B297-554D3EB79BFC}" presName="childShape" presStyleCnt="0">
        <dgm:presLayoutVars>
          <dgm:chMax val="0"/>
          <dgm:chPref val="0"/>
        </dgm:presLayoutVars>
      </dgm:prSet>
      <dgm:spPr/>
    </dgm:pt>
    <dgm:pt modelId="{78B94C3B-A73B-4B12-86D8-CCEC7719F3F9}" type="pres">
      <dgm:prSet presAssocID="{3DFF551D-3F77-44BC-AF1C-210708218126}" presName="childComposite" presStyleCnt="0">
        <dgm:presLayoutVars>
          <dgm:chMax val="0"/>
          <dgm:chPref val="0"/>
        </dgm:presLayoutVars>
      </dgm:prSet>
      <dgm:spPr/>
    </dgm:pt>
    <dgm:pt modelId="{A2EC0637-C2F8-41AF-8B17-34590A488561}" type="pres">
      <dgm:prSet presAssocID="{3DFF551D-3F77-44BC-AF1C-210708218126}" presName="ChildAccent" presStyleLbl="solidFgAcc1" presStyleIdx="3" presStyleCnt="27"/>
      <dgm:spPr/>
    </dgm:pt>
    <dgm:pt modelId="{FF856F70-004E-4FAF-BE19-ED708A476F34}" type="pres">
      <dgm:prSet presAssocID="{3DFF551D-3F77-44BC-AF1C-210708218126}" presName="Child" presStyleLbl="revTx" presStyleIdx="5" presStyleCnt="31">
        <dgm:presLayoutVars>
          <dgm:chMax val="0"/>
          <dgm:chPref val="0"/>
          <dgm:bulletEnabled val="1"/>
        </dgm:presLayoutVars>
      </dgm:prSet>
      <dgm:spPr/>
    </dgm:pt>
    <dgm:pt modelId="{F98AE10A-39E3-4520-9B77-162655522318}" type="pres">
      <dgm:prSet presAssocID="{6B001BC5-29A8-43C6-9530-B0A5E535BB07}" presName="childComposite" presStyleCnt="0">
        <dgm:presLayoutVars>
          <dgm:chMax val="0"/>
          <dgm:chPref val="0"/>
        </dgm:presLayoutVars>
      </dgm:prSet>
      <dgm:spPr/>
    </dgm:pt>
    <dgm:pt modelId="{518EDA6B-1476-4CF0-8889-A5CD2F599D8E}" type="pres">
      <dgm:prSet presAssocID="{6B001BC5-29A8-43C6-9530-B0A5E535BB07}" presName="ChildAccent" presStyleLbl="solidFgAcc1" presStyleIdx="4" presStyleCnt="27"/>
      <dgm:spPr/>
    </dgm:pt>
    <dgm:pt modelId="{CA528218-F31C-40E2-A2E9-660B7D659099}" type="pres">
      <dgm:prSet presAssocID="{6B001BC5-29A8-43C6-9530-B0A5E535BB07}" presName="Child" presStyleLbl="revTx" presStyleIdx="6" presStyleCnt="31">
        <dgm:presLayoutVars>
          <dgm:chMax val="0"/>
          <dgm:chPref val="0"/>
          <dgm:bulletEnabled val="1"/>
        </dgm:presLayoutVars>
      </dgm:prSet>
      <dgm:spPr/>
    </dgm:pt>
    <dgm:pt modelId="{A91D49DF-FD45-4D31-B0B4-54CEF1F1170F}" type="pres">
      <dgm:prSet presAssocID="{C74D406E-5076-4AFC-8D4C-1A9FB90DCE4E}" presName="root" presStyleCnt="0">
        <dgm:presLayoutVars>
          <dgm:chMax/>
          <dgm:chPref/>
        </dgm:presLayoutVars>
      </dgm:prSet>
      <dgm:spPr/>
    </dgm:pt>
    <dgm:pt modelId="{9A58E330-0203-4A62-9200-B5AF9408BAB2}" type="pres">
      <dgm:prSet presAssocID="{C74D406E-5076-4AFC-8D4C-1A9FB90DCE4E}" presName="rootComposite" presStyleCnt="0">
        <dgm:presLayoutVars/>
      </dgm:prSet>
      <dgm:spPr/>
    </dgm:pt>
    <dgm:pt modelId="{E6168AEE-CCF9-4D5E-9185-A6970C92BF88}" type="pres">
      <dgm:prSet presAssocID="{C74D406E-5076-4AFC-8D4C-1A9FB90DCE4E}" presName="ParentAccent" presStyleLbl="alignNode1" presStyleIdx="2" presStyleCnt="4"/>
      <dgm:spPr/>
    </dgm:pt>
    <dgm:pt modelId="{6E3AA3B2-9293-4AD8-9237-C308E13AA8C5}" type="pres">
      <dgm:prSet presAssocID="{C74D406E-5076-4AFC-8D4C-1A9FB90DCE4E}" presName="ParentSmallAccent" presStyleLbl="fgAcc1" presStyleIdx="2" presStyleCnt="4"/>
      <dgm:spPr/>
    </dgm:pt>
    <dgm:pt modelId="{636F9955-F581-4E60-B2FC-EA7DFB3E920C}" type="pres">
      <dgm:prSet presAssocID="{C74D406E-5076-4AFC-8D4C-1A9FB90DCE4E}" presName="Parent" presStyleLbl="revTx" presStyleIdx="7" presStyleCnt="31">
        <dgm:presLayoutVars>
          <dgm:chMax/>
          <dgm:chPref val="4"/>
          <dgm:bulletEnabled val="1"/>
        </dgm:presLayoutVars>
      </dgm:prSet>
      <dgm:spPr/>
    </dgm:pt>
    <dgm:pt modelId="{42CB99D7-B963-4082-A07C-E02D2E996A95}" type="pres">
      <dgm:prSet presAssocID="{C74D406E-5076-4AFC-8D4C-1A9FB90DCE4E}" presName="childShape" presStyleCnt="0">
        <dgm:presLayoutVars>
          <dgm:chMax val="0"/>
          <dgm:chPref val="0"/>
        </dgm:presLayoutVars>
      </dgm:prSet>
      <dgm:spPr/>
    </dgm:pt>
    <dgm:pt modelId="{5D8F4A74-FD2D-446F-AB2D-4F289E9E8C6C}" type="pres">
      <dgm:prSet presAssocID="{BBB87633-4676-4BFE-8F06-447F1BD89067}" presName="childComposite" presStyleCnt="0">
        <dgm:presLayoutVars>
          <dgm:chMax val="0"/>
          <dgm:chPref val="0"/>
        </dgm:presLayoutVars>
      </dgm:prSet>
      <dgm:spPr/>
    </dgm:pt>
    <dgm:pt modelId="{E74A1295-CE3A-47CF-B87B-D544F6A64003}" type="pres">
      <dgm:prSet presAssocID="{BBB87633-4676-4BFE-8F06-447F1BD89067}" presName="ChildAccent" presStyleLbl="solidFgAcc1" presStyleIdx="5" presStyleCnt="27"/>
      <dgm:spPr/>
    </dgm:pt>
    <dgm:pt modelId="{88DE1911-13D6-466C-8468-992C1D2DA23F}" type="pres">
      <dgm:prSet presAssocID="{BBB87633-4676-4BFE-8F06-447F1BD89067}" presName="Child" presStyleLbl="revTx" presStyleIdx="8" presStyleCnt="31">
        <dgm:presLayoutVars>
          <dgm:chMax val="0"/>
          <dgm:chPref val="0"/>
          <dgm:bulletEnabled val="1"/>
        </dgm:presLayoutVars>
      </dgm:prSet>
      <dgm:spPr/>
    </dgm:pt>
    <dgm:pt modelId="{6BD3F998-0EFC-46FB-BC27-DAEDDCD9FBF2}" type="pres">
      <dgm:prSet presAssocID="{CC8089B4-69AE-4CF7-9061-A1FCC13CBD66}" presName="childComposite" presStyleCnt="0">
        <dgm:presLayoutVars>
          <dgm:chMax val="0"/>
          <dgm:chPref val="0"/>
        </dgm:presLayoutVars>
      </dgm:prSet>
      <dgm:spPr/>
    </dgm:pt>
    <dgm:pt modelId="{AF8B0232-9F04-411F-9227-913F7CD2F35D}" type="pres">
      <dgm:prSet presAssocID="{CC8089B4-69AE-4CF7-9061-A1FCC13CBD66}" presName="ChildAccent" presStyleLbl="solidFgAcc1" presStyleIdx="6" presStyleCnt="27"/>
      <dgm:spPr/>
    </dgm:pt>
    <dgm:pt modelId="{2713B0EA-52BA-4DD4-9402-723832546A46}" type="pres">
      <dgm:prSet presAssocID="{CC8089B4-69AE-4CF7-9061-A1FCC13CBD66}" presName="Child" presStyleLbl="revTx" presStyleIdx="9" presStyleCnt="31">
        <dgm:presLayoutVars>
          <dgm:chMax val="0"/>
          <dgm:chPref val="0"/>
          <dgm:bulletEnabled val="1"/>
        </dgm:presLayoutVars>
      </dgm:prSet>
      <dgm:spPr/>
    </dgm:pt>
    <dgm:pt modelId="{5E18BCA1-37CE-46A4-B6CD-D459471AB9FB}" type="pres">
      <dgm:prSet presAssocID="{1818A1D1-10F4-4EC9-A514-7576937CAAC4}" presName="childComposite" presStyleCnt="0">
        <dgm:presLayoutVars>
          <dgm:chMax val="0"/>
          <dgm:chPref val="0"/>
        </dgm:presLayoutVars>
      </dgm:prSet>
      <dgm:spPr/>
    </dgm:pt>
    <dgm:pt modelId="{65BE2C3E-D5DE-4E70-867C-CDC74A4AC02B}" type="pres">
      <dgm:prSet presAssocID="{1818A1D1-10F4-4EC9-A514-7576937CAAC4}" presName="ChildAccent" presStyleLbl="solidFgAcc1" presStyleIdx="7" presStyleCnt="27"/>
      <dgm:spPr/>
    </dgm:pt>
    <dgm:pt modelId="{9BCD4D01-455D-461F-8418-8F8523ABE3F7}" type="pres">
      <dgm:prSet presAssocID="{1818A1D1-10F4-4EC9-A514-7576937CAAC4}" presName="Child" presStyleLbl="revTx" presStyleIdx="10" presStyleCnt="31">
        <dgm:presLayoutVars>
          <dgm:chMax val="0"/>
          <dgm:chPref val="0"/>
          <dgm:bulletEnabled val="1"/>
        </dgm:presLayoutVars>
      </dgm:prSet>
      <dgm:spPr/>
    </dgm:pt>
    <dgm:pt modelId="{FF3FA1ED-6057-4BB8-AEF5-C267DE40BFE3}" type="pres">
      <dgm:prSet presAssocID="{BE7CFA20-38D0-48D8-812F-6225369BB402}" presName="childComposite" presStyleCnt="0">
        <dgm:presLayoutVars>
          <dgm:chMax val="0"/>
          <dgm:chPref val="0"/>
        </dgm:presLayoutVars>
      </dgm:prSet>
      <dgm:spPr/>
    </dgm:pt>
    <dgm:pt modelId="{569C662C-683B-49BF-865B-332BD90A5B9D}" type="pres">
      <dgm:prSet presAssocID="{BE7CFA20-38D0-48D8-812F-6225369BB402}" presName="ChildAccent" presStyleLbl="solidFgAcc1" presStyleIdx="8" presStyleCnt="27"/>
      <dgm:spPr/>
    </dgm:pt>
    <dgm:pt modelId="{4AEAA078-DBE5-4E08-BB94-99E10BAC186D}" type="pres">
      <dgm:prSet presAssocID="{BE7CFA20-38D0-48D8-812F-6225369BB402}" presName="Child" presStyleLbl="revTx" presStyleIdx="11" presStyleCnt="31">
        <dgm:presLayoutVars>
          <dgm:chMax val="0"/>
          <dgm:chPref val="0"/>
          <dgm:bulletEnabled val="1"/>
        </dgm:presLayoutVars>
      </dgm:prSet>
      <dgm:spPr/>
    </dgm:pt>
    <dgm:pt modelId="{56679BB8-3180-4D63-8066-DDBA5F5F5310}" type="pres">
      <dgm:prSet presAssocID="{4B60B4D7-BEA4-4862-9144-E432790BDB1C}" presName="childComposite" presStyleCnt="0">
        <dgm:presLayoutVars>
          <dgm:chMax val="0"/>
          <dgm:chPref val="0"/>
        </dgm:presLayoutVars>
      </dgm:prSet>
      <dgm:spPr/>
    </dgm:pt>
    <dgm:pt modelId="{128DCE7F-99DB-4ED5-935B-694735EFF193}" type="pres">
      <dgm:prSet presAssocID="{4B60B4D7-BEA4-4862-9144-E432790BDB1C}" presName="ChildAccent" presStyleLbl="solidFgAcc1" presStyleIdx="9" presStyleCnt="27"/>
      <dgm:spPr/>
    </dgm:pt>
    <dgm:pt modelId="{F518B5D7-E199-4F28-B852-D0DBE1BFDF66}" type="pres">
      <dgm:prSet presAssocID="{4B60B4D7-BEA4-4862-9144-E432790BDB1C}" presName="Child" presStyleLbl="revTx" presStyleIdx="12" presStyleCnt="31">
        <dgm:presLayoutVars>
          <dgm:chMax val="0"/>
          <dgm:chPref val="0"/>
          <dgm:bulletEnabled val="1"/>
        </dgm:presLayoutVars>
      </dgm:prSet>
      <dgm:spPr/>
    </dgm:pt>
    <dgm:pt modelId="{59F0C54C-C2F7-4B61-91BC-A9D09B6379BC}" type="pres">
      <dgm:prSet presAssocID="{88896B62-DAA7-4A69-9F0E-CB525E1ADCDE}" presName="childComposite" presStyleCnt="0">
        <dgm:presLayoutVars>
          <dgm:chMax val="0"/>
          <dgm:chPref val="0"/>
        </dgm:presLayoutVars>
      </dgm:prSet>
      <dgm:spPr/>
    </dgm:pt>
    <dgm:pt modelId="{237CD1F9-2847-4AC6-A8EC-2ED69178091A}" type="pres">
      <dgm:prSet presAssocID="{88896B62-DAA7-4A69-9F0E-CB525E1ADCDE}" presName="ChildAccent" presStyleLbl="solidFgAcc1" presStyleIdx="10" presStyleCnt="27"/>
      <dgm:spPr/>
    </dgm:pt>
    <dgm:pt modelId="{FE89B19C-4B0C-4A6E-B51C-CF6C8C9F890C}" type="pres">
      <dgm:prSet presAssocID="{88896B62-DAA7-4A69-9F0E-CB525E1ADCDE}" presName="Child" presStyleLbl="revTx" presStyleIdx="13" presStyleCnt="31">
        <dgm:presLayoutVars>
          <dgm:chMax val="0"/>
          <dgm:chPref val="0"/>
          <dgm:bulletEnabled val="1"/>
        </dgm:presLayoutVars>
      </dgm:prSet>
      <dgm:spPr/>
    </dgm:pt>
    <dgm:pt modelId="{F30723A2-5EFC-4B09-B263-BD379F128DE5}" type="pres">
      <dgm:prSet presAssocID="{428792A0-BE74-43B2-B0A9-8B28E7613CF9}" presName="childComposite" presStyleCnt="0">
        <dgm:presLayoutVars>
          <dgm:chMax val="0"/>
          <dgm:chPref val="0"/>
        </dgm:presLayoutVars>
      </dgm:prSet>
      <dgm:spPr/>
    </dgm:pt>
    <dgm:pt modelId="{9AE922DF-F996-4487-B470-C23B9FA0D16B}" type="pres">
      <dgm:prSet presAssocID="{428792A0-BE74-43B2-B0A9-8B28E7613CF9}" presName="ChildAccent" presStyleLbl="solidFgAcc1" presStyleIdx="11" presStyleCnt="27"/>
      <dgm:spPr/>
    </dgm:pt>
    <dgm:pt modelId="{FE61F960-316E-4A6A-B574-73E388C44AFB}" type="pres">
      <dgm:prSet presAssocID="{428792A0-BE74-43B2-B0A9-8B28E7613CF9}" presName="Child" presStyleLbl="revTx" presStyleIdx="14" presStyleCnt="31">
        <dgm:presLayoutVars>
          <dgm:chMax val="0"/>
          <dgm:chPref val="0"/>
          <dgm:bulletEnabled val="1"/>
        </dgm:presLayoutVars>
      </dgm:prSet>
      <dgm:spPr/>
    </dgm:pt>
    <dgm:pt modelId="{5B391388-4E9C-4730-B3E4-1FD267C40F79}" type="pres">
      <dgm:prSet presAssocID="{865C446D-BF1B-429F-9843-C622BD482AFA}" presName="childComposite" presStyleCnt="0">
        <dgm:presLayoutVars>
          <dgm:chMax val="0"/>
          <dgm:chPref val="0"/>
        </dgm:presLayoutVars>
      </dgm:prSet>
      <dgm:spPr/>
    </dgm:pt>
    <dgm:pt modelId="{EA410E71-0D95-4170-831F-3C215E7B96BE}" type="pres">
      <dgm:prSet presAssocID="{865C446D-BF1B-429F-9843-C622BD482AFA}" presName="ChildAccent" presStyleLbl="solidFgAcc1" presStyleIdx="12" presStyleCnt="27"/>
      <dgm:spPr/>
    </dgm:pt>
    <dgm:pt modelId="{EC450F6F-D984-4316-81AC-BC209AD17D31}" type="pres">
      <dgm:prSet presAssocID="{865C446D-BF1B-429F-9843-C622BD482AFA}" presName="Child" presStyleLbl="revTx" presStyleIdx="15" presStyleCnt="31">
        <dgm:presLayoutVars>
          <dgm:chMax val="0"/>
          <dgm:chPref val="0"/>
          <dgm:bulletEnabled val="1"/>
        </dgm:presLayoutVars>
      </dgm:prSet>
      <dgm:spPr/>
    </dgm:pt>
    <dgm:pt modelId="{4FC6E321-34DB-4437-B67C-3651E4135FFA}" type="pres">
      <dgm:prSet presAssocID="{1B67AEFB-5DED-4F94-9AC9-146B3D7A8089}" presName="childComposite" presStyleCnt="0">
        <dgm:presLayoutVars>
          <dgm:chMax val="0"/>
          <dgm:chPref val="0"/>
        </dgm:presLayoutVars>
      </dgm:prSet>
      <dgm:spPr/>
    </dgm:pt>
    <dgm:pt modelId="{A7929D80-AA27-431A-9876-D43DAE0DA50F}" type="pres">
      <dgm:prSet presAssocID="{1B67AEFB-5DED-4F94-9AC9-146B3D7A8089}" presName="ChildAccent" presStyleLbl="solidFgAcc1" presStyleIdx="13" presStyleCnt="27"/>
      <dgm:spPr/>
    </dgm:pt>
    <dgm:pt modelId="{D790BC30-7E96-4DFD-9448-A2D9B432CAF5}" type="pres">
      <dgm:prSet presAssocID="{1B67AEFB-5DED-4F94-9AC9-146B3D7A8089}" presName="Child" presStyleLbl="revTx" presStyleIdx="16" presStyleCnt="31">
        <dgm:presLayoutVars>
          <dgm:chMax val="0"/>
          <dgm:chPref val="0"/>
          <dgm:bulletEnabled val="1"/>
        </dgm:presLayoutVars>
      </dgm:prSet>
      <dgm:spPr/>
    </dgm:pt>
    <dgm:pt modelId="{DAE17086-694B-4FC0-9ABE-968BB2BD01A3}" type="pres">
      <dgm:prSet presAssocID="{27A3776E-E790-4FFC-9A32-80C9AF02B9CF}" presName="childComposite" presStyleCnt="0">
        <dgm:presLayoutVars>
          <dgm:chMax val="0"/>
          <dgm:chPref val="0"/>
        </dgm:presLayoutVars>
      </dgm:prSet>
      <dgm:spPr/>
    </dgm:pt>
    <dgm:pt modelId="{3E7CCE83-264F-4560-AC44-EC32A6C069F2}" type="pres">
      <dgm:prSet presAssocID="{27A3776E-E790-4FFC-9A32-80C9AF02B9CF}" presName="ChildAccent" presStyleLbl="solidFgAcc1" presStyleIdx="14" presStyleCnt="27"/>
      <dgm:spPr/>
    </dgm:pt>
    <dgm:pt modelId="{E0B30F70-F2D5-44BC-B1C2-D88E9A427859}" type="pres">
      <dgm:prSet presAssocID="{27A3776E-E790-4FFC-9A32-80C9AF02B9CF}" presName="Child" presStyleLbl="revTx" presStyleIdx="17" presStyleCnt="31">
        <dgm:presLayoutVars>
          <dgm:chMax val="0"/>
          <dgm:chPref val="0"/>
          <dgm:bulletEnabled val="1"/>
        </dgm:presLayoutVars>
      </dgm:prSet>
      <dgm:spPr/>
    </dgm:pt>
    <dgm:pt modelId="{0DB2FFF4-1609-4605-95D0-F718787FC945}" type="pres">
      <dgm:prSet presAssocID="{69CB5392-11E7-4888-9B10-46F42D938AF3}" presName="root" presStyleCnt="0">
        <dgm:presLayoutVars>
          <dgm:chMax/>
          <dgm:chPref/>
        </dgm:presLayoutVars>
      </dgm:prSet>
      <dgm:spPr/>
    </dgm:pt>
    <dgm:pt modelId="{A63C6834-2E0D-4A05-9766-EA7ABEA45644}" type="pres">
      <dgm:prSet presAssocID="{69CB5392-11E7-4888-9B10-46F42D938AF3}" presName="rootComposite" presStyleCnt="0">
        <dgm:presLayoutVars/>
      </dgm:prSet>
      <dgm:spPr/>
    </dgm:pt>
    <dgm:pt modelId="{D7318AA3-C7F9-4952-9683-E1D48646C45A}" type="pres">
      <dgm:prSet presAssocID="{69CB5392-11E7-4888-9B10-46F42D938AF3}" presName="ParentAccent" presStyleLbl="alignNode1" presStyleIdx="3" presStyleCnt="4"/>
      <dgm:spPr/>
    </dgm:pt>
    <dgm:pt modelId="{9A39D6EB-FEAC-487A-B6B5-28FBCB7F6127}" type="pres">
      <dgm:prSet presAssocID="{69CB5392-11E7-4888-9B10-46F42D938AF3}" presName="ParentSmallAccent" presStyleLbl="fgAcc1" presStyleIdx="3" presStyleCnt="4"/>
      <dgm:spPr/>
    </dgm:pt>
    <dgm:pt modelId="{30C9BFBA-89E7-4843-B3B0-E67583AE03C6}" type="pres">
      <dgm:prSet presAssocID="{69CB5392-11E7-4888-9B10-46F42D938AF3}" presName="Parent" presStyleLbl="revTx" presStyleIdx="18" presStyleCnt="31">
        <dgm:presLayoutVars>
          <dgm:chMax/>
          <dgm:chPref val="4"/>
          <dgm:bulletEnabled val="1"/>
        </dgm:presLayoutVars>
      </dgm:prSet>
      <dgm:spPr/>
    </dgm:pt>
    <dgm:pt modelId="{D98CEA23-8898-4F80-B80B-ECA5C9CA52B2}" type="pres">
      <dgm:prSet presAssocID="{69CB5392-11E7-4888-9B10-46F42D938AF3}" presName="childShape" presStyleCnt="0">
        <dgm:presLayoutVars>
          <dgm:chMax val="0"/>
          <dgm:chPref val="0"/>
        </dgm:presLayoutVars>
      </dgm:prSet>
      <dgm:spPr/>
    </dgm:pt>
    <dgm:pt modelId="{80A16250-E76A-45A2-9CCC-989500542D4B}" type="pres">
      <dgm:prSet presAssocID="{62AC0EBB-74F9-42E8-928C-9875C8EC5E26}" presName="childComposite" presStyleCnt="0">
        <dgm:presLayoutVars>
          <dgm:chMax val="0"/>
          <dgm:chPref val="0"/>
        </dgm:presLayoutVars>
      </dgm:prSet>
      <dgm:spPr/>
    </dgm:pt>
    <dgm:pt modelId="{B7E2768A-A077-4FDF-B847-D0D7F9FAC90D}" type="pres">
      <dgm:prSet presAssocID="{62AC0EBB-74F9-42E8-928C-9875C8EC5E26}" presName="ChildAccent" presStyleLbl="solidFgAcc1" presStyleIdx="15" presStyleCnt="27"/>
      <dgm:spPr/>
    </dgm:pt>
    <dgm:pt modelId="{2EACE39D-35E3-45BC-B702-D13AB44DE93D}" type="pres">
      <dgm:prSet presAssocID="{62AC0EBB-74F9-42E8-928C-9875C8EC5E26}" presName="Child" presStyleLbl="revTx" presStyleIdx="19" presStyleCnt="31">
        <dgm:presLayoutVars>
          <dgm:chMax val="0"/>
          <dgm:chPref val="0"/>
          <dgm:bulletEnabled val="1"/>
        </dgm:presLayoutVars>
      </dgm:prSet>
      <dgm:spPr/>
    </dgm:pt>
    <dgm:pt modelId="{CC2D1BEE-F3B9-4D8F-89BD-20A65170FD92}" type="pres">
      <dgm:prSet presAssocID="{C46A83BF-00E2-4753-998C-04AE5C616921}" presName="childComposite" presStyleCnt="0">
        <dgm:presLayoutVars>
          <dgm:chMax val="0"/>
          <dgm:chPref val="0"/>
        </dgm:presLayoutVars>
      </dgm:prSet>
      <dgm:spPr/>
    </dgm:pt>
    <dgm:pt modelId="{B7A9CA35-4BEC-4D62-B810-B6B15B925007}" type="pres">
      <dgm:prSet presAssocID="{C46A83BF-00E2-4753-998C-04AE5C616921}" presName="ChildAccent" presStyleLbl="solidFgAcc1" presStyleIdx="16" presStyleCnt="27"/>
      <dgm:spPr/>
    </dgm:pt>
    <dgm:pt modelId="{B0A7CB6E-B27E-43D6-9A7B-5FF357464E5E}" type="pres">
      <dgm:prSet presAssocID="{C46A83BF-00E2-4753-998C-04AE5C616921}" presName="Child" presStyleLbl="revTx" presStyleIdx="20" presStyleCnt="31">
        <dgm:presLayoutVars>
          <dgm:chMax val="0"/>
          <dgm:chPref val="0"/>
          <dgm:bulletEnabled val="1"/>
        </dgm:presLayoutVars>
      </dgm:prSet>
      <dgm:spPr/>
    </dgm:pt>
    <dgm:pt modelId="{4B930656-39D1-412B-B230-EA39F7EFE193}" type="pres">
      <dgm:prSet presAssocID="{46FCE463-CC7A-40B3-BF28-DD23F8103B99}" presName="childComposite" presStyleCnt="0">
        <dgm:presLayoutVars>
          <dgm:chMax val="0"/>
          <dgm:chPref val="0"/>
        </dgm:presLayoutVars>
      </dgm:prSet>
      <dgm:spPr/>
    </dgm:pt>
    <dgm:pt modelId="{4D67D7AF-E41D-445F-AE24-F06EBE437ACD}" type="pres">
      <dgm:prSet presAssocID="{46FCE463-CC7A-40B3-BF28-DD23F8103B99}" presName="ChildAccent" presStyleLbl="solidFgAcc1" presStyleIdx="17" presStyleCnt="27"/>
      <dgm:spPr/>
    </dgm:pt>
    <dgm:pt modelId="{4B46E4EA-932C-4D26-9CF1-C4322BA908B8}" type="pres">
      <dgm:prSet presAssocID="{46FCE463-CC7A-40B3-BF28-DD23F8103B99}" presName="Child" presStyleLbl="revTx" presStyleIdx="21" presStyleCnt="31">
        <dgm:presLayoutVars>
          <dgm:chMax val="0"/>
          <dgm:chPref val="0"/>
          <dgm:bulletEnabled val="1"/>
        </dgm:presLayoutVars>
      </dgm:prSet>
      <dgm:spPr/>
    </dgm:pt>
    <dgm:pt modelId="{1E8B3A4D-3F7D-4E8C-B29D-45A376406F32}" type="pres">
      <dgm:prSet presAssocID="{AAFADE3F-559D-4483-B395-0CFAADEAD12D}" presName="childComposite" presStyleCnt="0">
        <dgm:presLayoutVars>
          <dgm:chMax val="0"/>
          <dgm:chPref val="0"/>
        </dgm:presLayoutVars>
      </dgm:prSet>
      <dgm:spPr/>
    </dgm:pt>
    <dgm:pt modelId="{3012FC6F-176B-417A-B13D-B004144768A1}" type="pres">
      <dgm:prSet presAssocID="{AAFADE3F-559D-4483-B395-0CFAADEAD12D}" presName="ChildAccent" presStyleLbl="solidFgAcc1" presStyleIdx="18" presStyleCnt="27"/>
      <dgm:spPr/>
    </dgm:pt>
    <dgm:pt modelId="{008BF45A-C521-43E2-BDEB-64C09AA408C8}" type="pres">
      <dgm:prSet presAssocID="{AAFADE3F-559D-4483-B395-0CFAADEAD12D}" presName="Child" presStyleLbl="revTx" presStyleIdx="22" presStyleCnt="31">
        <dgm:presLayoutVars>
          <dgm:chMax val="0"/>
          <dgm:chPref val="0"/>
          <dgm:bulletEnabled val="1"/>
        </dgm:presLayoutVars>
      </dgm:prSet>
      <dgm:spPr/>
    </dgm:pt>
    <dgm:pt modelId="{7B20B1E3-1589-44B2-86CF-813A6A81403C}" type="pres">
      <dgm:prSet presAssocID="{20B63705-55AE-4F02-86AE-EA3E610D3802}" presName="childComposite" presStyleCnt="0">
        <dgm:presLayoutVars>
          <dgm:chMax val="0"/>
          <dgm:chPref val="0"/>
        </dgm:presLayoutVars>
      </dgm:prSet>
      <dgm:spPr/>
    </dgm:pt>
    <dgm:pt modelId="{93DB562F-F26A-466C-8672-46F03A33DF36}" type="pres">
      <dgm:prSet presAssocID="{20B63705-55AE-4F02-86AE-EA3E610D3802}" presName="ChildAccent" presStyleLbl="solidFgAcc1" presStyleIdx="19" presStyleCnt="27"/>
      <dgm:spPr/>
    </dgm:pt>
    <dgm:pt modelId="{5F6BED10-740C-4EF4-86A2-D535C3556466}" type="pres">
      <dgm:prSet presAssocID="{20B63705-55AE-4F02-86AE-EA3E610D3802}" presName="Child" presStyleLbl="revTx" presStyleIdx="23" presStyleCnt="31">
        <dgm:presLayoutVars>
          <dgm:chMax val="0"/>
          <dgm:chPref val="0"/>
          <dgm:bulletEnabled val="1"/>
        </dgm:presLayoutVars>
      </dgm:prSet>
      <dgm:spPr/>
    </dgm:pt>
    <dgm:pt modelId="{46A92200-B3D0-4452-873D-B2108B7D1788}" type="pres">
      <dgm:prSet presAssocID="{F0F7F23A-B9D3-4AB2-B97F-F3E6F39B3437}" presName="childComposite" presStyleCnt="0">
        <dgm:presLayoutVars>
          <dgm:chMax val="0"/>
          <dgm:chPref val="0"/>
        </dgm:presLayoutVars>
      </dgm:prSet>
      <dgm:spPr/>
    </dgm:pt>
    <dgm:pt modelId="{C3A83FB4-1674-4E3B-B539-9DAAFCC56640}" type="pres">
      <dgm:prSet presAssocID="{F0F7F23A-B9D3-4AB2-B97F-F3E6F39B3437}" presName="ChildAccent" presStyleLbl="solidFgAcc1" presStyleIdx="20" presStyleCnt="27"/>
      <dgm:spPr/>
    </dgm:pt>
    <dgm:pt modelId="{1CEB2964-5D4A-4B06-9CB1-C7752F173731}" type="pres">
      <dgm:prSet presAssocID="{F0F7F23A-B9D3-4AB2-B97F-F3E6F39B3437}" presName="Child" presStyleLbl="revTx" presStyleIdx="24" presStyleCnt="31">
        <dgm:presLayoutVars>
          <dgm:chMax val="0"/>
          <dgm:chPref val="0"/>
          <dgm:bulletEnabled val="1"/>
        </dgm:presLayoutVars>
      </dgm:prSet>
      <dgm:spPr/>
    </dgm:pt>
    <dgm:pt modelId="{1539EB22-23EA-4284-A424-24C2AAB6BA9B}" type="pres">
      <dgm:prSet presAssocID="{857DBC7A-4C52-4229-92FD-878071543EB8}" presName="childComposite" presStyleCnt="0">
        <dgm:presLayoutVars>
          <dgm:chMax val="0"/>
          <dgm:chPref val="0"/>
        </dgm:presLayoutVars>
      </dgm:prSet>
      <dgm:spPr/>
    </dgm:pt>
    <dgm:pt modelId="{79E623EE-C11A-4481-A5F6-FF0EABDE9DE3}" type="pres">
      <dgm:prSet presAssocID="{857DBC7A-4C52-4229-92FD-878071543EB8}" presName="ChildAccent" presStyleLbl="solidFgAcc1" presStyleIdx="21" presStyleCnt="27"/>
      <dgm:spPr/>
    </dgm:pt>
    <dgm:pt modelId="{DD2611B9-A273-4ABC-B71E-CCF6E7334E97}" type="pres">
      <dgm:prSet presAssocID="{857DBC7A-4C52-4229-92FD-878071543EB8}" presName="Child" presStyleLbl="revTx" presStyleIdx="25" presStyleCnt="31">
        <dgm:presLayoutVars>
          <dgm:chMax val="0"/>
          <dgm:chPref val="0"/>
          <dgm:bulletEnabled val="1"/>
        </dgm:presLayoutVars>
      </dgm:prSet>
      <dgm:spPr/>
    </dgm:pt>
    <dgm:pt modelId="{DE9D6845-27F6-4C3E-A3D0-13EE4D420D2D}" type="pres">
      <dgm:prSet presAssocID="{EED45A89-C40F-4700-BF25-130101BAD001}" presName="childComposite" presStyleCnt="0">
        <dgm:presLayoutVars>
          <dgm:chMax val="0"/>
          <dgm:chPref val="0"/>
        </dgm:presLayoutVars>
      </dgm:prSet>
      <dgm:spPr/>
    </dgm:pt>
    <dgm:pt modelId="{2E372D0D-F871-4C0F-937A-70325DF98CC0}" type="pres">
      <dgm:prSet presAssocID="{EED45A89-C40F-4700-BF25-130101BAD001}" presName="ChildAccent" presStyleLbl="solidFgAcc1" presStyleIdx="22" presStyleCnt="27"/>
      <dgm:spPr/>
    </dgm:pt>
    <dgm:pt modelId="{025B2330-BAF9-4B4B-A7E3-96097A968BF6}" type="pres">
      <dgm:prSet presAssocID="{EED45A89-C40F-4700-BF25-130101BAD001}" presName="Child" presStyleLbl="revTx" presStyleIdx="26" presStyleCnt="31">
        <dgm:presLayoutVars>
          <dgm:chMax val="0"/>
          <dgm:chPref val="0"/>
          <dgm:bulletEnabled val="1"/>
        </dgm:presLayoutVars>
      </dgm:prSet>
      <dgm:spPr/>
    </dgm:pt>
    <dgm:pt modelId="{955AFA72-E563-4006-B34E-4F8D20EEE80E}" type="pres">
      <dgm:prSet presAssocID="{0FD5C70F-FA26-4EA2-A7FD-E589C6BEACD6}" presName="childComposite" presStyleCnt="0">
        <dgm:presLayoutVars>
          <dgm:chMax val="0"/>
          <dgm:chPref val="0"/>
        </dgm:presLayoutVars>
      </dgm:prSet>
      <dgm:spPr/>
    </dgm:pt>
    <dgm:pt modelId="{4614F8AE-F0A8-4700-BD25-75F173A96A59}" type="pres">
      <dgm:prSet presAssocID="{0FD5C70F-FA26-4EA2-A7FD-E589C6BEACD6}" presName="ChildAccent" presStyleLbl="solidFgAcc1" presStyleIdx="23" presStyleCnt="27"/>
      <dgm:spPr/>
    </dgm:pt>
    <dgm:pt modelId="{A53EBCDC-198D-4802-9E50-35F10122F2BD}" type="pres">
      <dgm:prSet presAssocID="{0FD5C70F-FA26-4EA2-A7FD-E589C6BEACD6}" presName="Child" presStyleLbl="revTx" presStyleIdx="27" presStyleCnt="31">
        <dgm:presLayoutVars>
          <dgm:chMax val="0"/>
          <dgm:chPref val="0"/>
          <dgm:bulletEnabled val="1"/>
        </dgm:presLayoutVars>
      </dgm:prSet>
      <dgm:spPr/>
    </dgm:pt>
    <dgm:pt modelId="{1C55A4ED-0048-4DE0-B39F-85353C6E9926}" type="pres">
      <dgm:prSet presAssocID="{F3C8BA7D-A506-4917-A8C3-84D755DD259D}" presName="childComposite" presStyleCnt="0">
        <dgm:presLayoutVars>
          <dgm:chMax val="0"/>
          <dgm:chPref val="0"/>
        </dgm:presLayoutVars>
      </dgm:prSet>
      <dgm:spPr/>
    </dgm:pt>
    <dgm:pt modelId="{801D7810-94B1-422E-B6F7-0624B203BE43}" type="pres">
      <dgm:prSet presAssocID="{F3C8BA7D-A506-4917-A8C3-84D755DD259D}" presName="ChildAccent" presStyleLbl="solidFgAcc1" presStyleIdx="24" presStyleCnt="27"/>
      <dgm:spPr/>
    </dgm:pt>
    <dgm:pt modelId="{C2E5BC2D-20B6-4590-B89B-51F55463C236}" type="pres">
      <dgm:prSet presAssocID="{F3C8BA7D-A506-4917-A8C3-84D755DD259D}" presName="Child" presStyleLbl="revTx" presStyleIdx="28" presStyleCnt="31">
        <dgm:presLayoutVars>
          <dgm:chMax val="0"/>
          <dgm:chPref val="0"/>
          <dgm:bulletEnabled val="1"/>
        </dgm:presLayoutVars>
      </dgm:prSet>
      <dgm:spPr/>
    </dgm:pt>
    <dgm:pt modelId="{C4BA7F98-CE6C-402C-A58B-FB496CEC6661}" type="pres">
      <dgm:prSet presAssocID="{FFBFB4C8-913A-4BAC-8AE1-063CDB733232}" presName="childComposite" presStyleCnt="0">
        <dgm:presLayoutVars>
          <dgm:chMax val="0"/>
          <dgm:chPref val="0"/>
        </dgm:presLayoutVars>
      </dgm:prSet>
      <dgm:spPr/>
    </dgm:pt>
    <dgm:pt modelId="{0BFA078A-5FA4-47D9-A07E-437C0DF87C91}" type="pres">
      <dgm:prSet presAssocID="{FFBFB4C8-913A-4BAC-8AE1-063CDB733232}" presName="ChildAccent" presStyleLbl="solidFgAcc1" presStyleIdx="25" presStyleCnt="27"/>
      <dgm:spPr/>
    </dgm:pt>
    <dgm:pt modelId="{0FBF6580-30BB-4F4A-8688-4FC9E120DFCA}" type="pres">
      <dgm:prSet presAssocID="{FFBFB4C8-913A-4BAC-8AE1-063CDB733232}" presName="Child" presStyleLbl="revTx" presStyleIdx="29" presStyleCnt="31">
        <dgm:presLayoutVars>
          <dgm:chMax val="0"/>
          <dgm:chPref val="0"/>
          <dgm:bulletEnabled val="1"/>
        </dgm:presLayoutVars>
      </dgm:prSet>
      <dgm:spPr/>
    </dgm:pt>
    <dgm:pt modelId="{6D128AE6-F130-4535-B89C-E5E8D3579207}" type="pres">
      <dgm:prSet presAssocID="{815706DE-ED63-47CF-BFF0-1AB9D4DD2D69}" presName="childComposite" presStyleCnt="0">
        <dgm:presLayoutVars>
          <dgm:chMax val="0"/>
          <dgm:chPref val="0"/>
        </dgm:presLayoutVars>
      </dgm:prSet>
      <dgm:spPr/>
    </dgm:pt>
    <dgm:pt modelId="{A838BB03-2925-432A-A2BD-EB84F0E2DFC7}" type="pres">
      <dgm:prSet presAssocID="{815706DE-ED63-47CF-BFF0-1AB9D4DD2D69}" presName="ChildAccent" presStyleLbl="solidFgAcc1" presStyleIdx="26" presStyleCnt="27"/>
      <dgm:spPr/>
    </dgm:pt>
    <dgm:pt modelId="{ECA2DAF5-F4CE-48E6-BAE4-AB95F8626398}" type="pres">
      <dgm:prSet presAssocID="{815706DE-ED63-47CF-BFF0-1AB9D4DD2D69}" presName="Child" presStyleLbl="revTx" presStyleIdx="30" presStyleCnt="31">
        <dgm:presLayoutVars>
          <dgm:chMax val="0"/>
          <dgm:chPref val="0"/>
          <dgm:bulletEnabled val="1"/>
        </dgm:presLayoutVars>
      </dgm:prSet>
      <dgm:spPr/>
    </dgm:pt>
  </dgm:ptLst>
  <dgm:cxnLst>
    <dgm:cxn modelId="{22692401-D03C-4160-AEC2-8285CEDCC75E}" srcId="{69CB5392-11E7-4888-9B10-46F42D938AF3}" destId="{62AC0EBB-74F9-42E8-928C-9875C8EC5E26}" srcOrd="0" destOrd="0" parTransId="{EEC08689-4BF9-41E7-99F5-977F5BB0971C}" sibTransId="{3F8EE6B5-A2F0-4306-8B46-8D2902069B69}"/>
    <dgm:cxn modelId="{7F7AB202-C226-4FD9-8EA6-9664DAE5AD96}" type="presOf" srcId="{4B60B4D7-BEA4-4862-9144-E432790BDB1C}" destId="{F518B5D7-E199-4F28-B852-D0DBE1BFDF66}" srcOrd="0" destOrd="0" presId="urn:microsoft.com/office/officeart/2008/layout/SquareAccentList"/>
    <dgm:cxn modelId="{DC1C3803-7902-4C9A-8D93-6FABC9B0C07E}" type="presOf" srcId="{C74D406E-5076-4AFC-8D4C-1A9FB90DCE4E}" destId="{636F9955-F581-4E60-B2FC-EA7DFB3E920C}" srcOrd="0" destOrd="0" presId="urn:microsoft.com/office/officeart/2008/layout/SquareAccentList"/>
    <dgm:cxn modelId="{DC8D8303-D1C0-4C0D-98CC-A7455EA804D6}" type="presOf" srcId="{3DFF551D-3F77-44BC-AF1C-210708218126}" destId="{FF856F70-004E-4FAF-BE19-ED708A476F34}" srcOrd="0" destOrd="0" presId="urn:microsoft.com/office/officeart/2008/layout/SquareAccentList"/>
    <dgm:cxn modelId="{BFDC5904-4D2B-4FD5-8EC2-D09E0A424697}" type="presOf" srcId="{46FCE463-CC7A-40B3-BF28-DD23F8103B99}" destId="{4B46E4EA-932C-4D26-9CF1-C4322BA908B8}" srcOrd="0" destOrd="0" presId="urn:microsoft.com/office/officeart/2008/layout/SquareAccentList"/>
    <dgm:cxn modelId="{9FB16E07-4B97-41E5-93B3-C23FEEFA4DD7}" srcId="{69CB5392-11E7-4888-9B10-46F42D938AF3}" destId="{EED45A89-C40F-4700-BF25-130101BAD001}" srcOrd="7" destOrd="0" parTransId="{7FEA3884-2F0B-4E79-8B6B-DF5F74999BF6}" sibTransId="{C05A60A4-BEFE-41AF-96C6-F426557B1BEF}"/>
    <dgm:cxn modelId="{078B9214-338B-47A0-9414-19C5318FA929}" srcId="{4F78D35B-E61E-4F78-AC20-14824465B219}" destId="{C74D406E-5076-4AFC-8D4C-1A9FB90DCE4E}" srcOrd="2" destOrd="0" parTransId="{1D3FA782-ACE7-49B4-8455-26E61B4A443A}" sibTransId="{E7F8790A-AE0D-42CC-BB84-F85F711DE2E9}"/>
    <dgm:cxn modelId="{45F9291A-37D0-494A-A3BE-1DB5AEA217C8}" type="presOf" srcId="{F0F7F23A-B9D3-4AB2-B97F-F3E6F39B3437}" destId="{1CEB2964-5D4A-4B06-9CB1-C7752F173731}" srcOrd="0" destOrd="0" presId="urn:microsoft.com/office/officeart/2008/layout/SquareAccentList"/>
    <dgm:cxn modelId="{97F16721-DA25-420C-A52C-3D805894DB7C}" type="presOf" srcId="{BE7CFA20-38D0-48D8-812F-6225369BB402}" destId="{4AEAA078-DBE5-4E08-BB94-99E10BAC186D}" srcOrd="0" destOrd="0" presId="urn:microsoft.com/office/officeart/2008/layout/SquareAccentList"/>
    <dgm:cxn modelId="{9E84D823-04D1-4B77-ABE7-CEC64E894E38}" type="presOf" srcId="{865C446D-BF1B-429F-9843-C622BD482AFA}" destId="{EC450F6F-D984-4316-81AC-BC209AD17D31}" srcOrd="0" destOrd="0" presId="urn:microsoft.com/office/officeart/2008/layout/SquareAccentList"/>
    <dgm:cxn modelId="{41EE1D28-8A05-469C-9748-4CC937879342}" srcId="{C74D406E-5076-4AFC-8D4C-1A9FB90DCE4E}" destId="{1B67AEFB-5DED-4F94-9AC9-146B3D7A8089}" srcOrd="8" destOrd="0" parTransId="{FCBA7DD3-CC69-4205-808F-A57F25A5026D}" sibTransId="{39502205-CA2E-43B9-85DF-A638C2643EDE}"/>
    <dgm:cxn modelId="{5D1B7937-AD66-4DA5-968A-4A25FDAB6B97}" srcId="{69CB5392-11E7-4888-9B10-46F42D938AF3}" destId="{857DBC7A-4C52-4229-92FD-878071543EB8}" srcOrd="6" destOrd="0" parTransId="{2CCC7342-316B-4A2C-8E75-170AC787FF30}" sibTransId="{41FCD88A-A286-450F-95A4-9308CB7236BE}"/>
    <dgm:cxn modelId="{1075203B-6F2E-4C1A-B787-F69DDBDFBFF0}" type="presOf" srcId="{C46A83BF-00E2-4753-998C-04AE5C616921}" destId="{B0A7CB6E-B27E-43D6-9A7B-5FF357464E5E}" srcOrd="0" destOrd="0" presId="urn:microsoft.com/office/officeart/2008/layout/SquareAccentList"/>
    <dgm:cxn modelId="{C1C2753B-3BE2-45FC-AA46-224E8CBFF1AB}" srcId="{69CB5392-11E7-4888-9B10-46F42D938AF3}" destId="{C46A83BF-00E2-4753-998C-04AE5C616921}" srcOrd="1" destOrd="0" parTransId="{AC29D8A0-D673-4841-B727-2D20A36367AF}" sibTransId="{269ADF6C-164A-49BF-A3A7-D8DA5613718E}"/>
    <dgm:cxn modelId="{6E20383F-B18D-4C3F-8E9C-E8F2DC6A8ED8}" srcId="{C74D406E-5076-4AFC-8D4C-1A9FB90DCE4E}" destId="{88896B62-DAA7-4A69-9F0E-CB525E1ADCDE}" srcOrd="5" destOrd="0" parTransId="{7C2A8693-F94E-4CDB-96C2-D0BE93621677}" sibTransId="{C4A873BD-A0B4-4E59-8A4B-80DA1C47B69C}"/>
    <dgm:cxn modelId="{71BA383F-2816-4FEC-92E3-00D4504F58FF}" type="presOf" srcId="{27A3776E-E790-4FFC-9A32-80C9AF02B9CF}" destId="{E0B30F70-F2D5-44BC-B1C2-D88E9A427859}" srcOrd="0" destOrd="0" presId="urn:microsoft.com/office/officeart/2008/layout/SquareAccentList"/>
    <dgm:cxn modelId="{E467873F-A327-4FF5-BBA5-4A5B4570A697}" type="presOf" srcId="{815706DE-ED63-47CF-BFF0-1AB9D4DD2D69}" destId="{ECA2DAF5-F4CE-48E6-BAE4-AB95F8626398}" srcOrd="0" destOrd="0" presId="urn:microsoft.com/office/officeart/2008/layout/SquareAccentList"/>
    <dgm:cxn modelId="{1883F75E-CD2A-4D3C-B490-B8F1078516D8}" srcId="{8C66983F-185F-4703-A1E6-D6A9742BF6BF}" destId="{CDF11FF9-821A-42B5-9D24-8ABB0D9F0DBB}" srcOrd="1" destOrd="0" parTransId="{B6EEC79A-6FFE-4E6C-B02D-3BD9936EC494}" sibTransId="{F8A992EF-6A10-4F15-A548-9B63D5DFCE16}"/>
    <dgm:cxn modelId="{4710FB5E-5FC7-4A2F-92B9-809D5C1FED82}" type="presOf" srcId="{0FD5C70F-FA26-4EA2-A7FD-E589C6BEACD6}" destId="{A53EBCDC-198D-4802-9E50-35F10122F2BD}" srcOrd="0" destOrd="0" presId="urn:microsoft.com/office/officeart/2008/layout/SquareAccentList"/>
    <dgm:cxn modelId="{9903B342-A340-494A-A400-E736045E5AD3}" type="presOf" srcId="{EED45A89-C40F-4700-BF25-130101BAD001}" destId="{025B2330-BAF9-4B4B-A7E3-96097A968BF6}" srcOrd="0" destOrd="0" presId="urn:microsoft.com/office/officeart/2008/layout/SquareAccentList"/>
    <dgm:cxn modelId="{DE72EC63-6377-48A3-98AF-223F5F63C943}" type="presOf" srcId="{8C66983F-185F-4703-A1E6-D6A9742BF6BF}" destId="{32735A55-10ED-4536-B5AE-556B7C5DD1C7}" srcOrd="0" destOrd="0" presId="urn:microsoft.com/office/officeart/2008/layout/SquareAccentList"/>
    <dgm:cxn modelId="{D32A9964-7D1F-4951-BC6D-B22E3546DE7C}" type="presOf" srcId="{6B001BC5-29A8-43C6-9530-B0A5E535BB07}" destId="{CA528218-F31C-40E2-A2E9-660B7D659099}" srcOrd="0" destOrd="0" presId="urn:microsoft.com/office/officeart/2008/layout/SquareAccentList"/>
    <dgm:cxn modelId="{45604767-1662-4B81-B3A8-217F0274B363}" srcId="{4F78D35B-E61E-4F78-AC20-14824465B219}" destId="{69CB5392-11E7-4888-9B10-46F42D938AF3}" srcOrd="3" destOrd="0" parTransId="{7BD11342-0412-42D1-86B2-C2D1ABBFA914}" sibTransId="{47E266C2-F140-46B5-A0AA-16C3A9B71C75}"/>
    <dgm:cxn modelId="{318B9E49-C24D-476B-AD7B-1DF5F215FC13}" srcId="{C74D406E-5076-4AFC-8D4C-1A9FB90DCE4E}" destId="{4B60B4D7-BEA4-4862-9144-E432790BDB1C}" srcOrd="4" destOrd="0" parTransId="{4CA5C776-8896-44DE-9A36-03999007DD95}" sibTransId="{25D9779E-3A0F-47C2-8A55-6A6B6950F8B3}"/>
    <dgm:cxn modelId="{B55B2C6B-C256-4084-ACEE-E5A24B3E8666}" type="presOf" srcId="{CC8089B4-69AE-4CF7-9061-A1FCC13CBD66}" destId="{2713B0EA-52BA-4DD4-9402-723832546A46}" srcOrd="0" destOrd="0" presId="urn:microsoft.com/office/officeart/2008/layout/SquareAccentList"/>
    <dgm:cxn modelId="{A9907F4B-0010-4871-BB58-3129FB43B06B}" type="presOf" srcId="{62AC0EBB-74F9-42E8-928C-9875C8EC5E26}" destId="{2EACE39D-35E3-45BC-B702-D13AB44DE93D}" srcOrd="0" destOrd="0" presId="urn:microsoft.com/office/officeart/2008/layout/SquareAccentList"/>
    <dgm:cxn modelId="{403C5A4C-2380-4D9D-AA21-F9A302598FF3}" srcId="{C74D406E-5076-4AFC-8D4C-1A9FB90DCE4E}" destId="{CC8089B4-69AE-4CF7-9061-A1FCC13CBD66}" srcOrd="1" destOrd="0" parTransId="{F71B55B9-EBB6-4896-961D-C915A600462F}" sibTransId="{AA6DCC93-E904-44E1-8F99-2B2EEAC8708D}"/>
    <dgm:cxn modelId="{CAB5824D-10D6-426A-8C61-CC15254FB28E}" type="presOf" srcId="{857DBC7A-4C52-4229-92FD-878071543EB8}" destId="{DD2611B9-A273-4ABC-B71E-CCF6E7334E97}" srcOrd="0" destOrd="0" presId="urn:microsoft.com/office/officeart/2008/layout/SquareAccentList"/>
    <dgm:cxn modelId="{BF705F6F-6C58-4084-B450-0467C49D9D1B}" srcId="{C74D406E-5076-4AFC-8D4C-1A9FB90DCE4E}" destId="{BBB87633-4676-4BFE-8F06-447F1BD89067}" srcOrd="0" destOrd="0" parTransId="{243E9B65-4A13-48C9-B66C-1D7FCB93CEEE}" sibTransId="{655EFFCC-33DC-484A-A27C-C0B28583FCC9}"/>
    <dgm:cxn modelId="{42E45975-A267-454E-A1DB-DCBCA3D871CC}" srcId="{69CB5392-11E7-4888-9B10-46F42D938AF3}" destId="{FFBFB4C8-913A-4BAC-8AE1-063CDB733232}" srcOrd="10" destOrd="0" parTransId="{7E981C2B-9A74-4A92-BBF1-2ACF7E10EF88}" sibTransId="{86A19F4B-D894-4FB0-AE3E-D6BC92E70F0E}"/>
    <dgm:cxn modelId="{0377097A-3990-43BD-B3C5-FBD901134296}" srcId="{8C66983F-185F-4703-A1E6-D6A9742BF6BF}" destId="{6AADF84F-B4B8-450C-8ADC-B2AD6DE4FFC8}" srcOrd="2" destOrd="0" parTransId="{53410171-C4C5-49DF-887A-0BFECF5B0BBC}" sibTransId="{0C67D796-820C-44F3-8136-F232760538DD}"/>
    <dgm:cxn modelId="{F1349A7B-2F3A-45E2-AFC6-1EF4AE04D827}" srcId="{69CB5392-11E7-4888-9B10-46F42D938AF3}" destId="{46FCE463-CC7A-40B3-BF28-DD23F8103B99}" srcOrd="2" destOrd="0" parTransId="{F28DCA7D-77DD-45A3-A599-2200A33A03C8}" sibTransId="{D69EB09C-7AD9-42B0-B712-436FE69A8991}"/>
    <dgm:cxn modelId="{EBCB617D-4832-457D-9CA4-3167B19E1B1C}" srcId="{69CB5392-11E7-4888-9B10-46F42D938AF3}" destId="{F3C8BA7D-A506-4917-A8C3-84D755DD259D}" srcOrd="9" destOrd="0" parTransId="{273C398D-7F53-4769-8CE2-FC5410C3B79E}" sibTransId="{94F5AE96-4A77-4775-903B-42B6867B13B1}"/>
    <dgm:cxn modelId="{C0D43483-FCD5-4B21-9A09-A658F16D8B2D}" type="presOf" srcId="{FFBFB4C8-913A-4BAC-8AE1-063CDB733232}" destId="{0FBF6580-30BB-4F4A-8688-4FC9E120DFCA}" srcOrd="0" destOrd="0" presId="urn:microsoft.com/office/officeart/2008/layout/SquareAccentList"/>
    <dgm:cxn modelId="{D4B91688-53CC-4FB0-A7DF-943BF17047CB}" srcId="{4F78D35B-E61E-4F78-AC20-14824465B219}" destId="{0B785431-4B25-4FD4-B297-554D3EB79BFC}" srcOrd="1" destOrd="0" parTransId="{AA8E5BD5-B5E3-43B8-9505-61A7A5F323B2}" sibTransId="{DEDC2FE0-C843-4008-8F69-273525FC4AD9}"/>
    <dgm:cxn modelId="{27A66789-9856-4CEF-97F3-A6C355D31C67}" type="presOf" srcId="{4F78D35B-E61E-4F78-AC20-14824465B219}" destId="{3FF1B49E-28A2-4AA1-A17E-801FFD238B00}" srcOrd="0" destOrd="0" presId="urn:microsoft.com/office/officeart/2008/layout/SquareAccentList"/>
    <dgm:cxn modelId="{42BF5391-A0C9-461D-AE2E-AC0A3571B698}" type="presOf" srcId="{BBB87633-4676-4BFE-8F06-447F1BD89067}" destId="{88DE1911-13D6-466C-8468-992C1D2DA23F}" srcOrd="0" destOrd="0" presId="urn:microsoft.com/office/officeart/2008/layout/SquareAccentList"/>
    <dgm:cxn modelId="{86DA9592-B83C-4EC6-981F-CFBB91868E6F}" srcId="{69CB5392-11E7-4888-9B10-46F42D938AF3}" destId="{F0F7F23A-B9D3-4AB2-B97F-F3E6F39B3437}" srcOrd="5" destOrd="0" parTransId="{DB29F8DF-B19E-46E4-BE6F-755E9D269678}" sibTransId="{54081163-993E-4345-8BF1-2C8346968DB4}"/>
    <dgm:cxn modelId="{564BA39A-0EF9-4CE2-A2D2-C3FA0D4FEC20}" type="presOf" srcId="{88896B62-DAA7-4A69-9F0E-CB525E1ADCDE}" destId="{FE89B19C-4B0C-4A6E-B51C-CF6C8C9F890C}" srcOrd="0" destOrd="0" presId="urn:microsoft.com/office/officeart/2008/layout/SquareAccentList"/>
    <dgm:cxn modelId="{5EB2B89B-1446-48D4-96BB-2C7B971A48CB}" type="presOf" srcId="{20B63705-55AE-4F02-86AE-EA3E610D3802}" destId="{5F6BED10-740C-4EF4-86A2-D535C3556466}" srcOrd="0" destOrd="0" presId="urn:microsoft.com/office/officeart/2008/layout/SquareAccentList"/>
    <dgm:cxn modelId="{0F34F59E-BDEF-4227-9EB5-F70E262DF20F}" srcId="{4F78D35B-E61E-4F78-AC20-14824465B219}" destId="{8C66983F-185F-4703-A1E6-D6A9742BF6BF}" srcOrd="0" destOrd="0" parTransId="{BD5FF1A5-9940-471D-B30A-0D48C431F61C}" sibTransId="{8B6C1255-41C8-4843-A79F-042B6CB5DDE5}"/>
    <dgm:cxn modelId="{02FEDC9F-374F-4064-BD38-5AF1D6A9CD4F}" srcId="{C74D406E-5076-4AFC-8D4C-1A9FB90DCE4E}" destId="{1818A1D1-10F4-4EC9-A514-7576937CAAC4}" srcOrd="2" destOrd="0" parTransId="{7B1C0E5A-A88D-4EC9-A4A6-5539ABFD11ED}" sibTransId="{727E3057-8882-4DDE-9328-B7566B0AFE60}"/>
    <dgm:cxn modelId="{9F0686A1-96A5-40B2-839B-4006B4DFECC5}" type="presOf" srcId="{6AADF84F-B4B8-450C-8ADC-B2AD6DE4FFC8}" destId="{D1BC402A-DFEA-41DF-8847-AC5D129570B1}" srcOrd="0" destOrd="0" presId="urn:microsoft.com/office/officeart/2008/layout/SquareAccentList"/>
    <dgm:cxn modelId="{2198E2A7-A6DC-4110-ABAF-C27D7C7122F2}" type="presOf" srcId="{0B785431-4B25-4FD4-B297-554D3EB79BFC}" destId="{D490663D-1D01-44FD-9763-94AC38B6AEC5}" srcOrd="0" destOrd="0" presId="urn:microsoft.com/office/officeart/2008/layout/SquareAccentList"/>
    <dgm:cxn modelId="{A01D3BA9-894B-4B3C-A8FD-79E8ECECCB37}" srcId="{69CB5392-11E7-4888-9B10-46F42D938AF3}" destId="{0FD5C70F-FA26-4EA2-A7FD-E589C6BEACD6}" srcOrd="8" destOrd="0" parTransId="{D7675BB9-CEBE-42F2-B5B6-4CC4CC9AE44D}" sibTransId="{34A2AAB3-420E-4C7F-85CC-08737CE419BC}"/>
    <dgm:cxn modelId="{57C137AB-780B-4978-AF06-1C3AA4990762}" type="presOf" srcId="{655BCC31-91AF-4FC3-BF65-42975C35C387}" destId="{B121A63E-A60E-4EA4-932B-F333EA6840A3}" srcOrd="0" destOrd="0" presId="urn:microsoft.com/office/officeart/2008/layout/SquareAccentList"/>
    <dgm:cxn modelId="{5E78A7B6-FA58-4A6D-B8E3-28DDA3C14EAF}" srcId="{C74D406E-5076-4AFC-8D4C-1A9FB90DCE4E}" destId="{865C446D-BF1B-429F-9843-C622BD482AFA}" srcOrd="7" destOrd="0" parTransId="{8E783F04-2F25-47B4-B99B-A812B11C146C}" sibTransId="{63D96623-23CA-4F59-824F-6F2F6705480B}"/>
    <dgm:cxn modelId="{7660F1B8-DD98-4DF1-9BDC-67998B7100EB}" type="presOf" srcId="{428792A0-BE74-43B2-B0A9-8B28E7613CF9}" destId="{FE61F960-316E-4A6A-B574-73E388C44AFB}" srcOrd="0" destOrd="0" presId="urn:microsoft.com/office/officeart/2008/layout/SquareAccentList"/>
    <dgm:cxn modelId="{672B35B9-FCD5-4C6E-8D65-44B447EA634A}" srcId="{C74D406E-5076-4AFC-8D4C-1A9FB90DCE4E}" destId="{BE7CFA20-38D0-48D8-812F-6225369BB402}" srcOrd="3" destOrd="0" parTransId="{BA6DFD3D-947F-4AF9-ABB2-7285E0CFD15D}" sibTransId="{B70C3F35-74AC-444C-ADF6-C70038CFE61A}"/>
    <dgm:cxn modelId="{08B6F0BC-DD0B-49DF-AF2B-7C26EF6DAD7A}" type="presOf" srcId="{1818A1D1-10F4-4EC9-A514-7576937CAAC4}" destId="{9BCD4D01-455D-461F-8418-8F8523ABE3F7}" srcOrd="0" destOrd="0" presId="urn:microsoft.com/office/officeart/2008/layout/SquareAccentList"/>
    <dgm:cxn modelId="{A8F2ABC0-B551-47C0-91BF-C5A3B6B93920}" srcId="{C74D406E-5076-4AFC-8D4C-1A9FB90DCE4E}" destId="{428792A0-BE74-43B2-B0A9-8B28E7613CF9}" srcOrd="6" destOrd="0" parTransId="{CF1B2A2E-B4AB-4A58-9E0B-BC024699500A}" sibTransId="{703C2FB1-5EC3-4996-8763-8C47422A658B}"/>
    <dgm:cxn modelId="{13BF73C3-85B9-46C8-BEE2-063CB4FC8AAC}" type="presOf" srcId="{1B67AEFB-5DED-4F94-9AC9-146B3D7A8089}" destId="{D790BC30-7E96-4DFD-9448-A2D9B432CAF5}" srcOrd="0" destOrd="0" presId="urn:microsoft.com/office/officeart/2008/layout/SquareAccentList"/>
    <dgm:cxn modelId="{04A736C6-21D6-4988-87D7-B6C0379980B7}" srcId="{8C66983F-185F-4703-A1E6-D6A9742BF6BF}" destId="{655BCC31-91AF-4FC3-BF65-42975C35C387}" srcOrd="0" destOrd="0" parTransId="{D91F1167-E5EB-452F-AC8C-9DD51F41A5E1}" sibTransId="{1851617D-33B7-4F01-97E4-74C1D993F5A6}"/>
    <dgm:cxn modelId="{755594CC-3648-4790-8224-A25FD1587AB3}" type="presOf" srcId="{CDF11FF9-821A-42B5-9D24-8ABB0D9F0DBB}" destId="{19BD6DF1-DD83-41F9-8369-68528AAA6770}" srcOrd="0" destOrd="0" presId="urn:microsoft.com/office/officeart/2008/layout/SquareAccentList"/>
    <dgm:cxn modelId="{1539F6CD-2371-4463-B4D1-6FCB63126874}" type="presOf" srcId="{AAFADE3F-559D-4483-B395-0CFAADEAD12D}" destId="{008BF45A-C521-43E2-BDEB-64C09AA408C8}" srcOrd="0" destOrd="0" presId="urn:microsoft.com/office/officeart/2008/layout/SquareAccentList"/>
    <dgm:cxn modelId="{C39F98D7-AD51-4ABD-938E-CD919D8D356D}" srcId="{C74D406E-5076-4AFC-8D4C-1A9FB90DCE4E}" destId="{27A3776E-E790-4FFC-9A32-80C9AF02B9CF}" srcOrd="9" destOrd="0" parTransId="{CF2642CE-89BD-49EE-B6BB-49535D4C8C32}" sibTransId="{EAB981EC-9B6B-4E39-AFB8-F4E34B55C939}"/>
    <dgm:cxn modelId="{83DC84E2-5C96-48E5-90E0-E7939A53E25A}" type="presOf" srcId="{69CB5392-11E7-4888-9B10-46F42D938AF3}" destId="{30C9BFBA-89E7-4843-B3B0-E67583AE03C6}" srcOrd="0" destOrd="0" presId="urn:microsoft.com/office/officeart/2008/layout/SquareAccentList"/>
    <dgm:cxn modelId="{B26717E4-BCD4-42C1-BC6F-5A682CAED322}" srcId="{69CB5392-11E7-4888-9B10-46F42D938AF3}" destId="{815706DE-ED63-47CF-BFF0-1AB9D4DD2D69}" srcOrd="11" destOrd="0" parTransId="{E094DB46-1A29-49D4-95E5-2615BF82AFB2}" sibTransId="{7CA6C772-4339-454F-9C24-EF191A0B5160}"/>
    <dgm:cxn modelId="{1FFC62EA-175C-4241-8ABB-B83A1BA8CAC8}" srcId="{69CB5392-11E7-4888-9B10-46F42D938AF3}" destId="{AAFADE3F-559D-4483-B395-0CFAADEAD12D}" srcOrd="3" destOrd="0" parTransId="{94091A0D-6173-4AB6-B1E0-593E4DD1EFC6}" sibTransId="{7D0E3A8D-F2FA-47ED-9FAD-9EC35E33BCF3}"/>
    <dgm:cxn modelId="{59CF5EEC-A18D-409D-A853-F39E3CDC4852}" srcId="{0B785431-4B25-4FD4-B297-554D3EB79BFC}" destId="{3DFF551D-3F77-44BC-AF1C-210708218126}" srcOrd="0" destOrd="0" parTransId="{E7D39978-27EA-4BEC-8B61-1A63EF8DF387}" sibTransId="{A2A1C447-CC3F-4608-9FF5-C56F3FC840DD}"/>
    <dgm:cxn modelId="{21DB46F5-428C-4125-B00F-136669312D87}" srcId="{0B785431-4B25-4FD4-B297-554D3EB79BFC}" destId="{6B001BC5-29A8-43C6-9530-B0A5E535BB07}" srcOrd="1" destOrd="0" parTransId="{BFF41F95-DD48-4A78-A12E-A753F2142BAE}" sibTransId="{84661955-1F6C-4C45-8A49-0EF8906DE0FE}"/>
    <dgm:cxn modelId="{3EEC9BFD-3F44-4D02-BEDB-3B8D19A81AE9}" type="presOf" srcId="{F3C8BA7D-A506-4917-A8C3-84D755DD259D}" destId="{C2E5BC2D-20B6-4590-B89B-51F55463C236}" srcOrd="0" destOrd="0" presId="urn:microsoft.com/office/officeart/2008/layout/SquareAccentList"/>
    <dgm:cxn modelId="{79CD96FE-4F00-4682-84DD-D72AD5216EB5}" srcId="{69CB5392-11E7-4888-9B10-46F42D938AF3}" destId="{20B63705-55AE-4F02-86AE-EA3E610D3802}" srcOrd="4" destOrd="0" parTransId="{AB16E0D0-19F0-4864-9E18-B6AA9B6BD627}" sibTransId="{3EC49FBA-269D-4377-949C-8227820DE20B}"/>
    <dgm:cxn modelId="{806562C2-2853-4CA3-A1C0-54CA4EB9BD61}" type="presParOf" srcId="{3FF1B49E-28A2-4AA1-A17E-801FFD238B00}" destId="{87556FA3-7752-4399-BC37-B8AF84B8C1DB}" srcOrd="0" destOrd="0" presId="urn:microsoft.com/office/officeart/2008/layout/SquareAccentList"/>
    <dgm:cxn modelId="{915C9DFE-FC8D-467C-82E5-35922E4C010C}" type="presParOf" srcId="{87556FA3-7752-4399-BC37-B8AF84B8C1DB}" destId="{852A38AC-C27E-4489-913B-5D4186DE615A}" srcOrd="0" destOrd="0" presId="urn:microsoft.com/office/officeart/2008/layout/SquareAccentList"/>
    <dgm:cxn modelId="{DA401BA5-E06C-462D-80AD-E2C764BE4BC5}" type="presParOf" srcId="{852A38AC-C27E-4489-913B-5D4186DE615A}" destId="{A80F444D-74D6-4913-ADB7-5AC4BEEEF5FD}" srcOrd="0" destOrd="0" presId="urn:microsoft.com/office/officeart/2008/layout/SquareAccentList"/>
    <dgm:cxn modelId="{DDA19B89-D87B-4C11-A5C2-CA1B50184A9C}" type="presParOf" srcId="{852A38AC-C27E-4489-913B-5D4186DE615A}" destId="{29215FB3-5E24-4A4E-9327-26AF3A086BBB}" srcOrd="1" destOrd="0" presId="urn:microsoft.com/office/officeart/2008/layout/SquareAccentList"/>
    <dgm:cxn modelId="{F6FC15FE-49E7-40EC-A67A-62D90D0B0435}" type="presParOf" srcId="{852A38AC-C27E-4489-913B-5D4186DE615A}" destId="{32735A55-10ED-4536-B5AE-556B7C5DD1C7}" srcOrd="2" destOrd="0" presId="urn:microsoft.com/office/officeart/2008/layout/SquareAccentList"/>
    <dgm:cxn modelId="{3C62A3FB-D545-43E1-833B-01E43D3160DA}" type="presParOf" srcId="{87556FA3-7752-4399-BC37-B8AF84B8C1DB}" destId="{0551E82B-9739-4C0B-B64F-205B84C43277}" srcOrd="1" destOrd="0" presId="urn:microsoft.com/office/officeart/2008/layout/SquareAccentList"/>
    <dgm:cxn modelId="{73FE8048-E298-401C-B78D-5114771EC650}" type="presParOf" srcId="{0551E82B-9739-4C0B-B64F-205B84C43277}" destId="{9FC6F132-F85F-4647-A78B-5DC2A679A02E}" srcOrd="0" destOrd="0" presId="urn:microsoft.com/office/officeart/2008/layout/SquareAccentList"/>
    <dgm:cxn modelId="{59381116-52FA-4F91-96E9-7873690B4DE1}" type="presParOf" srcId="{9FC6F132-F85F-4647-A78B-5DC2A679A02E}" destId="{D7605B88-DC43-4DF4-AF01-2D103BB1B360}" srcOrd="0" destOrd="0" presId="urn:microsoft.com/office/officeart/2008/layout/SquareAccentList"/>
    <dgm:cxn modelId="{706D4663-592C-4D6F-89E1-38A9B8DD0815}" type="presParOf" srcId="{9FC6F132-F85F-4647-A78B-5DC2A679A02E}" destId="{B121A63E-A60E-4EA4-932B-F333EA6840A3}" srcOrd="1" destOrd="0" presId="urn:microsoft.com/office/officeart/2008/layout/SquareAccentList"/>
    <dgm:cxn modelId="{9C0BC716-6B4D-4C6E-83A7-98A060A8CBB4}" type="presParOf" srcId="{0551E82B-9739-4C0B-B64F-205B84C43277}" destId="{83046E59-1537-4B5E-B021-F5729FC9D747}" srcOrd="1" destOrd="0" presId="urn:microsoft.com/office/officeart/2008/layout/SquareAccentList"/>
    <dgm:cxn modelId="{02C5899B-8F1A-410D-85C2-ABC57AA7C493}" type="presParOf" srcId="{83046E59-1537-4B5E-B021-F5729FC9D747}" destId="{1DBFBE83-3D96-46F6-AE9D-D283E7219BA0}" srcOrd="0" destOrd="0" presId="urn:microsoft.com/office/officeart/2008/layout/SquareAccentList"/>
    <dgm:cxn modelId="{979CE689-F131-40BF-ACC0-E31F8AB307CF}" type="presParOf" srcId="{83046E59-1537-4B5E-B021-F5729FC9D747}" destId="{19BD6DF1-DD83-41F9-8369-68528AAA6770}" srcOrd="1" destOrd="0" presId="urn:microsoft.com/office/officeart/2008/layout/SquareAccentList"/>
    <dgm:cxn modelId="{97698ECD-D468-49F5-9045-B2481AB9302B}" type="presParOf" srcId="{0551E82B-9739-4C0B-B64F-205B84C43277}" destId="{504E38A6-C2F3-4370-93FD-C3D24F8D9162}" srcOrd="2" destOrd="0" presId="urn:microsoft.com/office/officeart/2008/layout/SquareAccentList"/>
    <dgm:cxn modelId="{5AA5B8D5-DA08-434F-8709-56345B9D70D2}" type="presParOf" srcId="{504E38A6-C2F3-4370-93FD-C3D24F8D9162}" destId="{553DE92B-CC4B-48AC-9A58-6D3C77775278}" srcOrd="0" destOrd="0" presId="urn:microsoft.com/office/officeart/2008/layout/SquareAccentList"/>
    <dgm:cxn modelId="{A879A02D-00EB-40EB-B3E2-1DD45E1DFBE3}" type="presParOf" srcId="{504E38A6-C2F3-4370-93FD-C3D24F8D9162}" destId="{D1BC402A-DFEA-41DF-8847-AC5D129570B1}" srcOrd="1" destOrd="0" presId="urn:microsoft.com/office/officeart/2008/layout/SquareAccentList"/>
    <dgm:cxn modelId="{26DC815E-7029-4106-BF9A-70C36364FFBB}" type="presParOf" srcId="{3FF1B49E-28A2-4AA1-A17E-801FFD238B00}" destId="{D87BBE4E-3903-49CD-8048-5E3B9D49271D}" srcOrd="1" destOrd="0" presId="urn:microsoft.com/office/officeart/2008/layout/SquareAccentList"/>
    <dgm:cxn modelId="{EF77B816-BB26-4222-BED0-BBC6147BC697}" type="presParOf" srcId="{D87BBE4E-3903-49CD-8048-5E3B9D49271D}" destId="{A8D76449-95F7-4B62-B2DA-382B0860F108}" srcOrd="0" destOrd="0" presId="urn:microsoft.com/office/officeart/2008/layout/SquareAccentList"/>
    <dgm:cxn modelId="{E6A527DE-0A50-4355-89CC-CEE9F546E67D}" type="presParOf" srcId="{A8D76449-95F7-4B62-B2DA-382B0860F108}" destId="{63AC2877-1727-47C9-922F-D8E96281867B}" srcOrd="0" destOrd="0" presId="urn:microsoft.com/office/officeart/2008/layout/SquareAccentList"/>
    <dgm:cxn modelId="{3A3A4D6C-1C8C-4AA4-A8C5-8A89A6E55230}" type="presParOf" srcId="{A8D76449-95F7-4B62-B2DA-382B0860F108}" destId="{AC604D6E-79FA-4754-B6F7-94575CEA3B74}" srcOrd="1" destOrd="0" presId="urn:microsoft.com/office/officeart/2008/layout/SquareAccentList"/>
    <dgm:cxn modelId="{14A31C64-D4C7-4F41-8700-90D75C91F6D7}" type="presParOf" srcId="{A8D76449-95F7-4B62-B2DA-382B0860F108}" destId="{D490663D-1D01-44FD-9763-94AC38B6AEC5}" srcOrd="2" destOrd="0" presId="urn:microsoft.com/office/officeart/2008/layout/SquareAccentList"/>
    <dgm:cxn modelId="{6864C796-7C13-4C5F-8C5A-B66D5611555C}" type="presParOf" srcId="{D87BBE4E-3903-49CD-8048-5E3B9D49271D}" destId="{DF679F27-8570-4ED0-9779-E5F61CE6EBBC}" srcOrd="1" destOrd="0" presId="urn:microsoft.com/office/officeart/2008/layout/SquareAccentList"/>
    <dgm:cxn modelId="{33E5D35A-DB55-4E44-B487-F45FAF1D1F24}" type="presParOf" srcId="{DF679F27-8570-4ED0-9779-E5F61CE6EBBC}" destId="{78B94C3B-A73B-4B12-86D8-CCEC7719F3F9}" srcOrd="0" destOrd="0" presId="urn:microsoft.com/office/officeart/2008/layout/SquareAccentList"/>
    <dgm:cxn modelId="{6198C5B8-AEF3-44BC-AD46-6339F12C477C}" type="presParOf" srcId="{78B94C3B-A73B-4B12-86D8-CCEC7719F3F9}" destId="{A2EC0637-C2F8-41AF-8B17-34590A488561}" srcOrd="0" destOrd="0" presId="urn:microsoft.com/office/officeart/2008/layout/SquareAccentList"/>
    <dgm:cxn modelId="{E54B1B3F-F4F2-4331-B05B-1CE2712D6C26}" type="presParOf" srcId="{78B94C3B-A73B-4B12-86D8-CCEC7719F3F9}" destId="{FF856F70-004E-4FAF-BE19-ED708A476F34}" srcOrd="1" destOrd="0" presId="urn:microsoft.com/office/officeart/2008/layout/SquareAccentList"/>
    <dgm:cxn modelId="{467860E5-C2CF-48BE-96FE-9C2F21FBD006}" type="presParOf" srcId="{DF679F27-8570-4ED0-9779-E5F61CE6EBBC}" destId="{F98AE10A-39E3-4520-9B77-162655522318}" srcOrd="1" destOrd="0" presId="urn:microsoft.com/office/officeart/2008/layout/SquareAccentList"/>
    <dgm:cxn modelId="{D9881FD8-7333-4647-83B8-37DE3A525517}" type="presParOf" srcId="{F98AE10A-39E3-4520-9B77-162655522318}" destId="{518EDA6B-1476-4CF0-8889-A5CD2F599D8E}" srcOrd="0" destOrd="0" presId="urn:microsoft.com/office/officeart/2008/layout/SquareAccentList"/>
    <dgm:cxn modelId="{96B70BF8-5C0A-4D64-8B95-17905CDD583E}" type="presParOf" srcId="{F98AE10A-39E3-4520-9B77-162655522318}" destId="{CA528218-F31C-40E2-A2E9-660B7D659099}" srcOrd="1" destOrd="0" presId="urn:microsoft.com/office/officeart/2008/layout/SquareAccentList"/>
    <dgm:cxn modelId="{74C516C8-DA62-4BBF-8892-B2E0DB26A716}" type="presParOf" srcId="{3FF1B49E-28A2-4AA1-A17E-801FFD238B00}" destId="{A91D49DF-FD45-4D31-B0B4-54CEF1F1170F}" srcOrd="2" destOrd="0" presId="urn:microsoft.com/office/officeart/2008/layout/SquareAccentList"/>
    <dgm:cxn modelId="{402FD6D8-DC9D-4ED6-A6AC-C8EF8EEA670C}" type="presParOf" srcId="{A91D49DF-FD45-4D31-B0B4-54CEF1F1170F}" destId="{9A58E330-0203-4A62-9200-B5AF9408BAB2}" srcOrd="0" destOrd="0" presId="urn:microsoft.com/office/officeart/2008/layout/SquareAccentList"/>
    <dgm:cxn modelId="{0A32BE61-E8BC-4016-A66A-E8AF3D6782FC}" type="presParOf" srcId="{9A58E330-0203-4A62-9200-B5AF9408BAB2}" destId="{E6168AEE-CCF9-4D5E-9185-A6970C92BF88}" srcOrd="0" destOrd="0" presId="urn:microsoft.com/office/officeart/2008/layout/SquareAccentList"/>
    <dgm:cxn modelId="{4A1B2E13-B38C-42B1-9CE6-1DF06E80151F}" type="presParOf" srcId="{9A58E330-0203-4A62-9200-B5AF9408BAB2}" destId="{6E3AA3B2-9293-4AD8-9237-C308E13AA8C5}" srcOrd="1" destOrd="0" presId="urn:microsoft.com/office/officeart/2008/layout/SquareAccentList"/>
    <dgm:cxn modelId="{73532821-EA1F-4002-86B5-BB115A8F62EA}" type="presParOf" srcId="{9A58E330-0203-4A62-9200-B5AF9408BAB2}" destId="{636F9955-F581-4E60-B2FC-EA7DFB3E920C}" srcOrd="2" destOrd="0" presId="urn:microsoft.com/office/officeart/2008/layout/SquareAccentList"/>
    <dgm:cxn modelId="{FC8E2048-136F-4ED1-8889-3D1B7B6E541A}" type="presParOf" srcId="{A91D49DF-FD45-4D31-B0B4-54CEF1F1170F}" destId="{42CB99D7-B963-4082-A07C-E02D2E996A95}" srcOrd="1" destOrd="0" presId="urn:microsoft.com/office/officeart/2008/layout/SquareAccentList"/>
    <dgm:cxn modelId="{79E7378C-EEFD-43D5-A423-75427DC87AB6}" type="presParOf" srcId="{42CB99D7-B963-4082-A07C-E02D2E996A95}" destId="{5D8F4A74-FD2D-446F-AB2D-4F289E9E8C6C}" srcOrd="0" destOrd="0" presId="urn:microsoft.com/office/officeart/2008/layout/SquareAccentList"/>
    <dgm:cxn modelId="{95823F8B-4374-4106-9F67-9F5C652A8400}" type="presParOf" srcId="{5D8F4A74-FD2D-446F-AB2D-4F289E9E8C6C}" destId="{E74A1295-CE3A-47CF-B87B-D544F6A64003}" srcOrd="0" destOrd="0" presId="urn:microsoft.com/office/officeart/2008/layout/SquareAccentList"/>
    <dgm:cxn modelId="{E0531944-2618-4F9F-9FE1-8E24947B6BF9}" type="presParOf" srcId="{5D8F4A74-FD2D-446F-AB2D-4F289E9E8C6C}" destId="{88DE1911-13D6-466C-8468-992C1D2DA23F}" srcOrd="1" destOrd="0" presId="urn:microsoft.com/office/officeart/2008/layout/SquareAccentList"/>
    <dgm:cxn modelId="{49D3179A-E374-4F02-B994-9FEA100070DC}" type="presParOf" srcId="{42CB99D7-B963-4082-A07C-E02D2E996A95}" destId="{6BD3F998-0EFC-46FB-BC27-DAEDDCD9FBF2}" srcOrd="1" destOrd="0" presId="urn:microsoft.com/office/officeart/2008/layout/SquareAccentList"/>
    <dgm:cxn modelId="{D6D678AA-4BF7-4440-BE33-FC1C9625BD0B}" type="presParOf" srcId="{6BD3F998-0EFC-46FB-BC27-DAEDDCD9FBF2}" destId="{AF8B0232-9F04-411F-9227-913F7CD2F35D}" srcOrd="0" destOrd="0" presId="urn:microsoft.com/office/officeart/2008/layout/SquareAccentList"/>
    <dgm:cxn modelId="{8F0D228B-B735-4374-AC61-5577A76F3B01}" type="presParOf" srcId="{6BD3F998-0EFC-46FB-BC27-DAEDDCD9FBF2}" destId="{2713B0EA-52BA-4DD4-9402-723832546A46}" srcOrd="1" destOrd="0" presId="urn:microsoft.com/office/officeart/2008/layout/SquareAccentList"/>
    <dgm:cxn modelId="{B97BDA99-7B58-4CEC-A025-C437E7F311BF}" type="presParOf" srcId="{42CB99D7-B963-4082-A07C-E02D2E996A95}" destId="{5E18BCA1-37CE-46A4-B6CD-D459471AB9FB}" srcOrd="2" destOrd="0" presId="urn:microsoft.com/office/officeart/2008/layout/SquareAccentList"/>
    <dgm:cxn modelId="{34BD6DB6-C8D6-4A03-8D7A-6026BAD32CF4}" type="presParOf" srcId="{5E18BCA1-37CE-46A4-B6CD-D459471AB9FB}" destId="{65BE2C3E-D5DE-4E70-867C-CDC74A4AC02B}" srcOrd="0" destOrd="0" presId="urn:microsoft.com/office/officeart/2008/layout/SquareAccentList"/>
    <dgm:cxn modelId="{90DE3907-67F2-4AF2-9A15-8204924E1CB3}" type="presParOf" srcId="{5E18BCA1-37CE-46A4-B6CD-D459471AB9FB}" destId="{9BCD4D01-455D-461F-8418-8F8523ABE3F7}" srcOrd="1" destOrd="0" presId="urn:microsoft.com/office/officeart/2008/layout/SquareAccentList"/>
    <dgm:cxn modelId="{FA742C73-3361-4F9F-85AA-59084E7D29A0}" type="presParOf" srcId="{42CB99D7-B963-4082-A07C-E02D2E996A95}" destId="{FF3FA1ED-6057-4BB8-AEF5-C267DE40BFE3}" srcOrd="3" destOrd="0" presId="urn:microsoft.com/office/officeart/2008/layout/SquareAccentList"/>
    <dgm:cxn modelId="{387D03A9-6BDF-45FE-892C-015AE4593B1F}" type="presParOf" srcId="{FF3FA1ED-6057-4BB8-AEF5-C267DE40BFE3}" destId="{569C662C-683B-49BF-865B-332BD90A5B9D}" srcOrd="0" destOrd="0" presId="urn:microsoft.com/office/officeart/2008/layout/SquareAccentList"/>
    <dgm:cxn modelId="{236B9C74-932A-455B-B00B-E46905874CC3}" type="presParOf" srcId="{FF3FA1ED-6057-4BB8-AEF5-C267DE40BFE3}" destId="{4AEAA078-DBE5-4E08-BB94-99E10BAC186D}" srcOrd="1" destOrd="0" presId="urn:microsoft.com/office/officeart/2008/layout/SquareAccentList"/>
    <dgm:cxn modelId="{4AB6E54D-8512-4591-A460-25AE31D73997}" type="presParOf" srcId="{42CB99D7-B963-4082-A07C-E02D2E996A95}" destId="{56679BB8-3180-4D63-8066-DDBA5F5F5310}" srcOrd="4" destOrd="0" presId="urn:microsoft.com/office/officeart/2008/layout/SquareAccentList"/>
    <dgm:cxn modelId="{DB48F0FF-6CDE-4CFC-AE74-72047EDAB6B0}" type="presParOf" srcId="{56679BB8-3180-4D63-8066-DDBA5F5F5310}" destId="{128DCE7F-99DB-4ED5-935B-694735EFF193}" srcOrd="0" destOrd="0" presId="urn:microsoft.com/office/officeart/2008/layout/SquareAccentList"/>
    <dgm:cxn modelId="{9C2901AF-0F50-4DD1-8EA6-9667932BA97F}" type="presParOf" srcId="{56679BB8-3180-4D63-8066-DDBA5F5F5310}" destId="{F518B5D7-E199-4F28-B852-D0DBE1BFDF66}" srcOrd="1" destOrd="0" presId="urn:microsoft.com/office/officeart/2008/layout/SquareAccentList"/>
    <dgm:cxn modelId="{FF511211-3B54-4A81-B214-22EAAD56ADAC}" type="presParOf" srcId="{42CB99D7-B963-4082-A07C-E02D2E996A95}" destId="{59F0C54C-C2F7-4B61-91BC-A9D09B6379BC}" srcOrd="5" destOrd="0" presId="urn:microsoft.com/office/officeart/2008/layout/SquareAccentList"/>
    <dgm:cxn modelId="{118354C6-D30B-4251-B531-21AFDA1547A7}" type="presParOf" srcId="{59F0C54C-C2F7-4B61-91BC-A9D09B6379BC}" destId="{237CD1F9-2847-4AC6-A8EC-2ED69178091A}" srcOrd="0" destOrd="0" presId="urn:microsoft.com/office/officeart/2008/layout/SquareAccentList"/>
    <dgm:cxn modelId="{FED7B79C-DE09-4DA5-9C48-54A26D96E402}" type="presParOf" srcId="{59F0C54C-C2F7-4B61-91BC-A9D09B6379BC}" destId="{FE89B19C-4B0C-4A6E-B51C-CF6C8C9F890C}" srcOrd="1" destOrd="0" presId="urn:microsoft.com/office/officeart/2008/layout/SquareAccentList"/>
    <dgm:cxn modelId="{3D5C5ABC-11F7-406B-93F5-D5FA712BEDFD}" type="presParOf" srcId="{42CB99D7-B963-4082-A07C-E02D2E996A95}" destId="{F30723A2-5EFC-4B09-B263-BD379F128DE5}" srcOrd="6" destOrd="0" presId="urn:microsoft.com/office/officeart/2008/layout/SquareAccentList"/>
    <dgm:cxn modelId="{93D78AD7-2995-49D2-8151-9DE4A8264A43}" type="presParOf" srcId="{F30723A2-5EFC-4B09-B263-BD379F128DE5}" destId="{9AE922DF-F996-4487-B470-C23B9FA0D16B}" srcOrd="0" destOrd="0" presId="urn:microsoft.com/office/officeart/2008/layout/SquareAccentList"/>
    <dgm:cxn modelId="{948CCDC7-3AEC-4BEA-AF26-D6CD21FD9D29}" type="presParOf" srcId="{F30723A2-5EFC-4B09-B263-BD379F128DE5}" destId="{FE61F960-316E-4A6A-B574-73E388C44AFB}" srcOrd="1" destOrd="0" presId="urn:microsoft.com/office/officeart/2008/layout/SquareAccentList"/>
    <dgm:cxn modelId="{5A1ABD6D-032A-4917-9554-E889E0A22A4E}" type="presParOf" srcId="{42CB99D7-B963-4082-A07C-E02D2E996A95}" destId="{5B391388-4E9C-4730-B3E4-1FD267C40F79}" srcOrd="7" destOrd="0" presId="urn:microsoft.com/office/officeart/2008/layout/SquareAccentList"/>
    <dgm:cxn modelId="{5417D332-3D40-4173-92B6-2796D5CF3CF8}" type="presParOf" srcId="{5B391388-4E9C-4730-B3E4-1FD267C40F79}" destId="{EA410E71-0D95-4170-831F-3C215E7B96BE}" srcOrd="0" destOrd="0" presId="urn:microsoft.com/office/officeart/2008/layout/SquareAccentList"/>
    <dgm:cxn modelId="{4A47BF2E-E6DA-4F3B-A42A-7687787528DD}" type="presParOf" srcId="{5B391388-4E9C-4730-B3E4-1FD267C40F79}" destId="{EC450F6F-D984-4316-81AC-BC209AD17D31}" srcOrd="1" destOrd="0" presId="urn:microsoft.com/office/officeart/2008/layout/SquareAccentList"/>
    <dgm:cxn modelId="{2556F4B2-03D9-49B9-8162-05D5C10531BC}" type="presParOf" srcId="{42CB99D7-B963-4082-A07C-E02D2E996A95}" destId="{4FC6E321-34DB-4437-B67C-3651E4135FFA}" srcOrd="8" destOrd="0" presId="urn:microsoft.com/office/officeart/2008/layout/SquareAccentList"/>
    <dgm:cxn modelId="{E1B59747-B446-4EB6-8D2C-C18483B8D72A}" type="presParOf" srcId="{4FC6E321-34DB-4437-B67C-3651E4135FFA}" destId="{A7929D80-AA27-431A-9876-D43DAE0DA50F}" srcOrd="0" destOrd="0" presId="urn:microsoft.com/office/officeart/2008/layout/SquareAccentList"/>
    <dgm:cxn modelId="{194CF20A-56B5-4B84-87CA-D1DDA92CD8CE}" type="presParOf" srcId="{4FC6E321-34DB-4437-B67C-3651E4135FFA}" destId="{D790BC30-7E96-4DFD-9448-A2D9B432CAF5}" srcOrd="1" destOrd="0" presId="urn:microsoft.com/office/officeart/2008/layout/SquareAccentList"/>
    <dgm:cxn modelId="{5400C466-081E-45B7-B4D3-392172D3A97B}" type="presParOf" srcId="{42CB99D7-B963-4082-A07C-E02D2E996A95}" destId="{DAE17086-694B-4FC0-9ABE-968BB2BD01A3}" srcOrd="9" destOrd="0" presId="urn:microsoft.com/office/officeart/2008/layout/SquareAccentList"/>
    <dgm:cxn modelId="{3BC97A83-F74A-469D-B7B0-EF8CA77AA372}" type="presParOf" srcId="{DAE17086-694B-4FC0-9ABE-968BB2BD01A3}" destId="{3E7CCE83-264F-4560-AC44-EC32A6C069F2}" srcOrd="0" destOrd="0" presId="urn:microsoft.com/office/officeart/2008/layout/SquareAccentList"/>
    <dgm:cxn modelId="{8D1E1DDD-A681-48FF-820E-2E6CD424B2F1}" type="presParOf" srcId="{DAE17086-694B-4FC0-9ABE-968BB2BD01A3}" destId="{E0B30F70-F2D5-44BC-B1C2-D88E9A427859}" srcOrd="1" destOrd="0" presId="urn:microsoft.com/office/officeart/2008/layout/SquareAccentList"/>
    <dgm:cxn modelId="{BF65FB05-7D9E-4914-B712-86CA6E9642E5}" type="presParOf" srcId="{3FF1B49E-28A2-4AA1-A17E-801FFD238B00}" destId="{0DB2FFF4-1609-4605-95D0-F718787FC945}" srcOrd="3" destOrd="0" presId="urn:microsoft.com/office/officeart/2008/layout/SquareAccentList"/>
    <dgm:cxn modelId="{F5C2BFEA-D91A-45F8-B799-3BE438D77552}" type="presParOf" srcId="{0DB2FFF4-1609-4605-95D0-F718787FC945}" destId="{A63C6834-2E0D-4A05-9766-EA7ABEA45644}" srcOrd="0" destOrd="0" presId="urn:microsoft.com/office/officeart/2008/layout/SquareAccentList"/>
    <dgm:cxn modelId="{4268C3A8-205E-4BB4-BE6E-0582B0F97007}" type="presParOf" srcId="{A63C6834-2E0D-4A05-9766-EA7ABEA45644}" destId="{D7318AA3-C7F9-4952-9683-E1D48646C45A}" srcOrd="0" destOrd="0" presId="urn:microsoft.com/office/officeart/2008/layout/SquareAccentList"/>
    <dgm:cxn modelId="{2F2ED940-0D77-417E-A3BF-5BACFB6E336E}" type="presParOf" srcId="{A63C6834-2E0D-4A05-9766-EA7ABEA45644}" destId="{9A39D6EB-FEAC-487A-B6B5-28FBCB7F6127}" srcOrd="1" destOrd="0" presId="urn:microsoft.com/office/officeart/2008/layout/SquareAccentList"/>
    <dgm:cxn modelId="{199D996D-E15F-43E9-AB54-5BA1709E7912}" type="presParOf" srcId="{A63C6834-2E0D-4A05-9766-EA7ABEA45644}" destId="{30C9BFBA-89E7-4843-B3B0-E67583AE03C6}" srcOrd="2" destOrd="0" presId="urn:microsoft.com/office/officeart/2008/layout/SquareAccentList"/>
    <dgm:cxn modelId="{F899710A-4599-4CB4-8E0A-1554630A0442}" type="presParOf" srcId="{0DB2FFF4-1609-4605-95D0-F718787FC945}" destId="{D98CEA23-8898-4F80-B80B-ECA5C9CA52B2}" srcOrd="1" destOrd="0" presId="urn:microsoft.com/office/officeart/2008/layout/SquareAccentList"/>
    <dgm:cxn modelId="{78DD5F75-56BF-4EEC-A136-F61A7672360B}" type="presParOf" srcId="{D98CEA23-8898-4F80-B80B-ECA5C9CA52B2}" destId="{80A16250-E76A-45A2-9CCC-989500542D4B}" srcOrd="0" destOrd="0" presId="urn:microsoft.com/office/officeart/2008/layout/SquareAccentList"/>
    <dgm:cxn modelId="{95B0E580-CA11-497A-ADC0-B12F10024B49}" type="presParOf" srcId="{80A16250-E76A-45A2-9CCC-989500542D4B}" destId="{B7E2768A-A077-4FDF-B847-D0D7F9FAC90D}" srcOrd="0" destOrd="0" presId="urn:microsoft.com/office/officeart/2008/layout/SquareAccentList"/>
    <dgm:cxn modelId="{8335D9B4-9055-4905-BEA4-9F459BE135C8}" type="presParOf" srcId="{80A16250-E76A-45A2-9CCC-989500542D4B}" destId="{2EACE39D-35E3-45BC-B702-D13AB44DE93D}" srcOrd="1" destOrd="0" presId="urn:microsoft.com/office/officeart/2008/layout/SquareAccentList"/>
    <dgm:cxn modelId="{DC3754D7-AA77-4F1A-AE53-441A407AAD27}" type="presParOf" srcId="{D98CEA23-8898-4F80-B80B-ECA5C9CA52B2}" destId="{CC2D1BEE-F3B9-4D8F-89BD-20A65170FD92}" srcOrd="1" destOrd="0" presId="urn:microsoft.com/office/officeart/2008/layout/SquareAccentList"/>
    <dgm:cxn modelId="{8F5E43AE-A7C2-40A5-93CC-0344F46C2729}" type="presParOf" srcId="{CC2D1BEE-F3B9-4D8F-89BD-20A65170FD92}" destId="{B7A9CA35-4BEC-4D62-B810-B6B15B925007}" srcOrd="0" destOrd="0" presId="urn:microsoft.com/office/officeart/2008/layout/SquareAccentList"/>
    <dgm:cxn modelId="{A351C272-8280-418D-931F-A0D2A12C3338}" type="presParOf" srcId="{CC2D1BEE-F3B9-4D8F-89BD-20A65170FD92}" destId="{B0A7CB6E-B27E-43D6-9A7B-5FF357464E5E}" srcOrd="1" destOrd="0" presId="urn:microsoft.com/office/officeart/2008/layout/SquareAccentList"/>
    <dgm:cxn modelId="{8D9B9322-9B7A-442F-A44D-06F59F97BB47}" type="presParOf" srcId="{D98CEA23-8898-4F80-B80B-ECA5C9CA52B2}" destId="{4B930656-39D1-412B-B230-EA39F7EFE193}" srcOrd="2" destOrd="0" presId="urn:microsoft.com/office/officeart/2008/layout/SquareAccentList"/>
    <dgm:cxn modelId="{D17BB5B9-30E8-4323-B5FE-C1B01318CF62}" type="presParOf" srcId="{4B930656-39D1-412B-B230-EA39F7EFE193}" destId="{4D67D7AF-E41D-445F-AE24-F06EBE437ACD}" srcOrd="0" destOrd="0" presId="urn:microsoft.com/office/officeart/2008/layout/SquareAccentList"/>
    <dgm:cxn modelId="{B862AB18-5DB2-412F-A191-E2B10BFC5C6E}" type="presParOf" srcId="{4B930656-39D1-412B-B230-EA39F7EFE193}" destId="{4B46E4EA-932C-4D26-9CF1-C4322BA908B8}" srcOrd="1" destOrd="0" presId="urn:microsoft.com/office/officeart/2008/layout/SquareAccentList"/>
    <dgm:cxn modelId="{96E5825E-9D00-4458-A0B0-1672E6693B66}" type="presParOf" srcId="{D98CEA23-8898-4F80-B80B-ECA5C9CA52B2}" destId="{1E8B3A4D-3F7D-4E8C-B29D-45A376406F32}" srcOrd="3" destOrd="0" presId="urn:microsoft.com/office/officeart/2008/layout/SquareAccentList"/>
    <dgm:cxn modelId="{F9A4C653-1146-4936-8299-6B941BC9A621}" type="presParOf" srcId="{1E8B3A4D-3F7D-4E8C-B29D-45A376406F32}" destId="{3012FC6F-176B-417A-B13D-B004144768A1}" srcOrd="0" destOrd="0" presId="urn:microsoft.com/office/officeart/2008/layout/SquareAccentList"/>
    <dgm:cxn modelId="{C96FC246-8103-4EC9-B5E5-6D70BD36C078}" type="presParOf" srcId="{1E8B3A4D-3F7D-4E8C-B29D-45A376406F32}" destId="{008BF45A-C521-43E2-BDEB-64C09AA408C8}" srcOrd="1" destOrd="0" presId="urn:microsoft.com/office/officeart/2008/layout/SquareAccentList"/>
    <dgm:cxn modelId="{43E8BFCC-7C0E-4081-9CD5-2590F00B73BA}" type="presParOf" srcId="{D98CEA23-8898-4F80-B80B-ECA5C9CA52B2}" destId="{7B20B1E3-1589-44B2-86CF-813A6A81403C}" srcOrd="4" destOrd="0" presId="urn:microsoft.com/office/officeart/2008/layout/SquareAccentList"/>
    <dgm:cxn modelId="{66644C0D-FBFD-449D-A32D-B3DB981FC581}" type="presParOf" srcId="{7B20B1E3-1589-44B2-86CF-813A6A81403C}" destId="{93DB562F-F26A-466C-8672-46F03A33DF36}" srcOrd="0" destOrd="0" presId="urn:microsoft.com/office/officeart/2008/layout/SquareAccentList"/>
    <dgm:cxn modelId="{5A87EF72-CC6B-428D-9BF3-412DCFE06C54}" type="presParOf" srcId="{7B20B1E3-1589-44B2-86CF-813A6A81403C}" destId="{5F6BED10-740C-4EF4-86A2-D535C3556466}" srcOrd="1" destOrd="0" presId="urn:microsoft.com/office/officeart/2008/layout/SquareAccentList"/>
    <dgm:cxn modelId="{DC2453A1-E94E-4AE2-9C28-58D3767289B6}" type="presParOf" srcId="{D98CEA23-8898-4F80-B80B-ECA5C9CA52B2}" destId="{46A92200-B3D0-4452-873D-B2108B7D1788}" srcOrd="5" destOrd="0" presId="urn:microsoft.com/office/officeart/2008/layout/SquareAccentList"/>
    <dgm:cxn modelId="{1545EAA1-D83D-484E-A513-10C31199D74C}" type="presParOf" srcId="{46A92200-B3D0-4452-873D-B2108B7D1788}" destId="{C3A83FB4-1674-4E3B-B539-9DAAFCC56640}" srcOrd="0" destOrd="0" presId="urn:microsoft.com/office/officeart/2008/layout/SquareAccentList"/>
    <dgm:cxn modelId="{5979B370-EBD9-482A-BEC2-ADEB8326653D}" type="presParOf" srcId="{46A92200-B3D0-4452-873D-B2108B7D1788}" destId="{1CEB2964-5D4A-4B06-9CB1-C7752F173731}" srcOrd="1" destOrd="0" presId="urn:microsoft.com/office/officeart/2008/layout/SquareAccentList"/>
    <dgm:cxn modelId="{0FB8A0A5-4A10-490A-BCBA-7ECEAFD4A7CE}" type="presParOf" srcId="{D98CEA23-8898-4F80-B80B-ECA5C9CA52B2}" destId="{1539EB22-23EA-4284-A424-24C2AAB6BA9B}" srcOrd="6" destOrd="0" presId="urn:microsoft.com/office/officeart/2008/layout/SquareAccentList"/>
    <dgm:cxn modelId="{9D30E6B8-4D18-4693-9334-7F8BADCEE4A1}" type="presParOf" srcId="{1539EB22-23EA-4284-A424-24C2AAB6BA9B}" destId="{79E623EE-C11A-4481-A5F6-FF0EABDE9DE3}" srcOrd="0" destOrd="0" presId="urn:microsoft.com/office/officeart/2008/layout/SquareAccentList"/>
    <dgm:cxn modelId="{DD834FD9-EB14-478B-A3E7-18C8DEA7D8E6}" type="presParOf" srcId="{1539EB22-23EA-4284-A424-24C2AAB6BA9B}" destId="{DD2611B9-A273-4ABC-B71E-CCF6E7334E97}" srcOrd="1" destOrd="0" presId="urn:microsoft.com/office/officeart/2008/layout/SquareAccentList"/>
    <dgm:cxn modelId="{E4DF906D-856A-4160-BFB3-99928847709F}" type="presParOf" srcId="{D98CEA23-8898-4F80-B80B-ECA5C9CA52B2}" destId="{DE9D6845-27F6-4C3E-A3D0-13EE4D420D2D}" srcOrd="7" destOrd="0" presId="urn:microsoft.com/office/officeart/2008/layout/SquareAccentList"/>
    <dgm:cxn modelId="{CE7E9B77-3F30-4964-8D24-1ECBDFDA1D71}" type="presParOf" srcId="{DE9D6845-27F6-4C3E-A3D0-13EE4D420D2D}" destId="{2E372D0D-F871-4C0F-937A-70325DF98CC0}" srcOrd="0" destOrd="0" presId="urn:microsoft.com/office/officeart/2008/layout/SquareAccentList"/>
    <dgm:cxn modelId="{9D1199B1-977E-438A-83B2-D09CBE55D492}" type="presParOf" srcId="{DE9D6845-27F6-4C3E-A3D0-13EE4D420D2D}" destId="{025B2330-BAF9-4B4B-A7E3-96097A968BF6}" srcOrd="1" destOrd="0" presId="urn:microsoft.com/office/officeart/2008/layout/SquareAccentList"/>
    <dgm:cxn modelId="{33DAEB3F-656D-41FB-853F-A0AB2527A8F6}" type="presParOf" srcId="{D98CEA23-8898-4F80-B80B-ECA5C9CA52B2}" destId="{955AFA72-E563-4006-B34E-4F8D20EEE80E}" srcOrd="8" destOrd="0" presId="urn:microsoft.com/office/officeart/2008/layout/SquareAccentList"/>
    <dgm:cxn modelId="{24850FC2-111B-4BC7-906D-BE222A0EB2CD}" type="presParOf" srcId="{955AFA72-E563-4006-B34E-4F8D20EEE80E}" destId="{4614F8AE-F0A8-4700-BD25-75F173A96A59}" srcOrd="0" destOrd="0" presId="urn:microsoft.com/office/officeart/2008/layout/SquareAccentList"/>
    <dgm:cxn modelId="{BB812D22-FD58-4026-9CDF-0D55D1FF6F5F}" type="presParOf" srcId="{955AFA72-E563-4006-B34E-4F8D20EEE80E}" destId="{A53EBCDC-198D-4802-9E50-35F10122F2BD}" srcOrd="1" destOrd="0" presId="urn:microsoft.com/office/officeart/2008/layout/SquareAccentList"/>
    <dgm:cxn modelId="{774B1412-D5B7-4038-92CD-25D02F44E614}" type="presParOf" srcId="{D98CEA23-8898-4F80-B80B-ECA5C9CA52B2}" destId="{1C55A4ED-0048-4DE0-B39F-85353C6E9926}" srcOrd="9" destOrd="0" presId="urn:microsoft.com/office/officeart/2008/layout/SquareAccentList"/>
    <dgm:cxn modelId="{341E868D-A020-4AFC-9263-1A44CD01818C}" type="presParOf" srcId="{1C55A4ED-0048-4DE0-B39F-85353C6E9926}" destId="{801D7810-94B1-422E-B6F7-0624B203BE43}" srcOrd="0" destOrd="0" presId="urn:microsoft.com/office/officeart/2008/layout/SquareAccentList"/>
    <dgm:cxn modelId="{7365748D-5F4B-4C78-83D4-A4962E0832FC}" type="presParOf" srcId="{1C55A4ED-0048-4DE0-B39F-85353C6E9926}" destId="{C2E5BC2D-20B6-4590-B89B-51F55463C236}" srcOrd="1" destOrd="0" presId="urn:microsoft.com/office/officeart/2008/layout/SquareAccentList"/>
    <dgm:cxn modelId="{73FE4C4F-2F6D-4FA7-9AFC-BEA232B24ED7}" type="presParOf" srcId="{D98CEA23-8898-4F80-B80B-ECA5C9CA52B2}" destId="{C4BA7F98-CE6C-402C-A58B-FB496CEC6661}" srcOrd="10" destOrd="0" presId="urn:microsoft.com/office/officeart/2008/layout/SquareAccentList"/>
    <dgm:cxn modelId="{66E13A5D-A613-43C8-BB03-4ECA1DB93DDC}" type="presParOf" srcId="{C4BA7F98-CE6C-402C-A58B-FB496CEC6661}" destId="{0BFA078A-5FA4-47D9-A07E-437C0DF87C91}" srcOrd="0" destOrd="0" presId="urn:microsoft.com/office/officeart/2008/layout/SquareAccentList"/>
    <dgm:cxn modelId="{B54105F2-0A33-402F-A172-20A2D914FE0C}" type="presParOf" srcId="{C4BA7F98-CE6C-402C-A58B-FB496CEC6661}" destId="{0FBF6580-30BB-4F4A-8688-4FC9E120DFCA}" srcOrd="1" destOrd="0" presId="urn:microsoft.com/office/officeart/2008/layout/SquareAccentList"/>
    <dgm:cxn modelId="{2C2CEDF6-308F-441E-86FE-11CF26C5E8CA}" type="presParOf" srcId="{D98CEA23-8898-4F80-B80B-ECA5C9CA52B2}" destId="{6D128AE6-F130-4535-B89C-E5E8D3579207}" srcOrd="11" destOrd="0" presId="urn:microsoft.com/office/officeart/2008/layout/SquareAccentList"/>
    <dgm:cxn modelId="{E6B46BCE-8B1F-403E-A3FD-0D848D983BCC}" type="presParOf" srcId="{6D128AE6-F130-4535-B89C-E5E8D3579207}" destId="{A838BB03-2925-432A-A2BD-EB84F0E2DFC7}" srcOrd="0" destOrd="0" presId="urn:microsoft.com/office/officeart/2008/layout/SquareAccentList"/>
    <dgm:cxn modelId="{FDB1B44E-BE77-4141-AADF-5B3D8DC452A8}" type="presParOf" srcId="{6D128AE6-F130-4535-B89C-E5E8D3579207}" destId="{ECA2DAF5-F4CE-48E6-BAE4-AB95F862639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98C76-658A-4905-A26C-217A2C406445}" type="doc">
      <dgm:prSet loTypeId="urn:microsoft.com/office/officeart/2005/8/layout/lProcess3" loCatId="process" qsTypeId="urn:microsoft.com/office/officeart/2005/8/quickstyle/simple2" qsCatId="simple" csTypeId="urn:microsoft.com/office/officeart/2005/8/colors/accent1_2" csCatId="accent1" phldr="1"/>
      <dgm:spPr/>
      <dgm:t>
        <a:bodyPr/>
        <a:lstStyle/>
        <a:p>
          <a:endParaRPr lang="en-AU"/>
        </a:p>
      </dgm:t>
    </dgm:pt>
    <dgm:pt modelId="{1F99ABC0-7E3E-4AE3-A255-24535E50CC22}">
      <dgm:prSet phldrT="[Text]"/>
      <dgm:spPr/>
      <dgm:t>
        <a:bodyPr/>
        <a:lstStyle/>
        <a:p>
          <a:r>
            <a:rPr lang="en-AU"/>
            <a:t>Pairs Selection Period</a:t>
          </a:r>
        </a:p>
      </dgm:t>
    </dgm:pt>
    <dgm:pt modelId="{E0EDC445-44C0-436B-B08B-3FF9BCED3914}" type="parTrans" cxnId="{E7484ABF-B25C-4606-A68B-050ECE740BCB}">
      <dgm:prSet/>
      <dgm:spPr/>
      <dgm:t>
        <a:bodyPr/>
        <a:lstStyle/>
        <a:p>
          <a:endParaRPr lang="en-AU"/>
        </a:p>
      </dgm:t>
    </dgm:pt>
    <dgm:pt modelId="{CF499E58-2179-43D6-87E4-0AD6EFB0D3A0}" type="sibTrans" cxnId="{E7484ABF-B25C-4606-A68B-050ECE740BCB}">
      <dgm:prSet/>
      <dgm:spPr/>
      <dgm:t>
        <a:bodyPr/>
        <a:lstStyle/>
        <a:p>
          <a:endParaRPr lang="en-AU"/>
        </a:p>
      </dgm:t>
    </dgm:pt>
    <dgm:pt modelId="{3833410A-6C1B-4F49-A9AF-08B7BF2368B7}">
      <dgm:prSet phldrT="[Text]"/>
      <dgm:spPr/>
      <dgm:t>
        <a:bodyPr/>
        <a:lstStyle/>
        <a:p>
          <a:r>
            <a:rPr lang="en-AU"/>
            <a:t>01/01/2009</a:t>
          </a:r>
        </a:p>
      </dgm:t>
    </dgm:pt>
    <dgm:pt modelId="{122A3A0F-9978-49D2-B947-A060047F1C9B}" type="parTrans" cxnId="{7904714C-75B8-4E51-A655-89DABFDE9E58}">
      <dgm:prSet/>
      <dgm:spPr/>
      <dgm:t>
        <a:bodyPr/>
        <a:lstStyle/>
        <a:p>
          <a:endParaRPr lang="en-AU"/>
        </a:p>
      </dgm:t>
    </dgm:pt>
    <dgm:pt modelId="{6BB93E13-DE7C-4099-BFC9-950DC5F62EF0}" type="sibTrans" cxnId="{7904714C-75B8-4E51-A655-89DABFDE9E58}">
      <dgm:prSet/>
      <dgm:spPr/>
      <dgm:t>
        <a:bodyPr/>
        <a:lstStyle/>
        <a:p>
          <a:endParaRPr lang="en-AU"/>
        </a:p>
      </dgm:t>
    </dgm:pt>
    <dgm:pt modelId="{82D9DBF1-1655-4A4C-964A-11B1122A4C92}">
      <dgm:prSet phldrT="[Text]"/>
      <dgm:spPr/>
      <dgm:t>
        <a:bodyPr/>
        <a:lstStyle/>
        <a:p>
          <a:r>
            <a:rPr lang="en-AU"/>
            <a:t>31/12/2017</a:t>
          </a:r>
        </a:p>
      </dgm:t>
    </dgm:pt>
    <dgm:pt modelId="{DB9D9665-F987-4C7F-8801-A40231A80D6F}" type="parTrans" cxnId="{31F027FA-2F3B-47CD-96BA-0523B4F9A9B3}">
      <dgm:prSet/>
      <dgm:spPr/>
      <dgm:t>
        <a:bodyPr/>
        <a:lstStyle/>
        <a:p>
          <a:endParaRPr lang="en-AU"/>
        </a:p>
      </dgm:t>
    </dgm:pt>
    <dgm:pt modelId="{8BB7D8D0-674D-42B8-AB51-0C1E45C00C14}" type="sibTrans" cxnId="{31F027FA-2F3B-47CD-96BA-0523B4F9A9B3}">
      <dgm:prSet/>
      <dgm:spPr/>
      <dgm:t>
        <a:bodyPr/>
        <a:lstStyle/>
        <a:p>
          <a:endParaRPr lang="en-AU"/>
        </a:p>
      </dgm:t>
    </dgm:pt>
    <dgm:pt modelId="{569A9D81-E830-4F8B-B4AF-AE391E135401}" type="pres">
      <dgm:prSet presAssocID="{9AF98C76-658A-4905-A26C-217A2C406445}" presName="Name0" presStyleCnt="0">
        <dgm:presLayoutVars>
          <dgm:chPref val="3"/>
          <dgm:dir/>
          <dgm:animLvl val="lvl"/>
          <dgm:resizeHandles/>
        </dgm:presLayoutVars>
      </dgm:prSet>
      <dgm:spPr/>
    </dgm:pt>
    <dgm:pt modelId="{A82C4779-0BE4-465E-8C60-CA6F6F8143A0}" type="pres">
      <dgm:prSet presAssocID="{1F99ABC0-7E3E-4AE3-A255-24535E50CC22}" presName="horFlow" presStyleCnt="0"/>
      <dgm:spPr/>
    </dgm:pt>
    <dgm:pt modelId="{D9D692B6-7115-4258-BF49-E9A6B0A735F5}" type="pres">
      <dgm:prSet presAssocID="{1F99ABC0-7E3E-4AE3-A255-24535E50CC22}" presName="bigChev" presStyleLbl="node1" presStyleIdx="0" presStyleCnt="1"/>
      <dgm:spPr/>
    </dgm:pt>
    <dgm:pt modelId="{3E5843C8-E5E5-48BD-A099-935AE1C29182}" type="pres">
      <dgm:prSet presAssocID="{122A3A0F-9978-49D2-B947-A060047F1C9B}" presName="parTrans" presStyleCnt="0"/>
      <dgm:spPr/>
    </dgm:pt>
    <dgm:pt modelId="{EBD27073-987A-4FF9-88B3-7E7B0869ED72}" type="pres">
      <dgm:prSet presAssocID="{3833410A-6C1B-4F49-A9AF-08B7BF2368B7}" presName="node" presStyleLbl="alignAccFollowNode1" presStyleIdx="0" presStyleCnt="2">
        <dgm:presLayoutVars>
          <dgm:bulletEnabled val="1"/>
        </dgm:presLayoutVars>
      </dgm:prSet>
      <dgm:spPr/>
    </dgm:pt>
    <dgm:pt modelId="{C2148EE4-6D55-4101-8670-44BAE70A0A77}" type="pres">
      <dgm:prSet presAssocID="{6BB93E13-DE7C-4099-BFC9-950DC5F62EF0}" presName="sibTrans" presStyleCnt="0"/>
      <dgm:spPr/>
    </dgm:pt>
    <dgm:pt modelId="{9EEC26AD-9612-4C55-BB1E-FD303DD1F6DB}" type="pres">
      <dgm:prSet presAssocID="{82D9DBF1-1655-4A4C-964A-11B1122A4C92}" presName="node" presStyleLbl="alignAccFollowNode1" presStyleIdx="1" presStyleCnt="2">
        <dgm:presLayoutVars>
          <dgm:bulletEnabled val="1"/>
        </dgm:presLayoutVars>
      </dgm:prSet>
      <dgm:spPr/>
    </dgm:pt>
  </dgm:ptLst>
  <dgm:cxnLst>
    <dgm:cxn modelId="{E177543D-5A6F-4FCC-9BA1-5F56A107DF05}" type="presOf" srcId="{1F99ABC0-7E3E-4AE3-A255-24535E50CC22}" destId="{D9D692B6-7115-4258-BF49-E9A6B0A735F5}" srcOrd="0" destOrd="0" presId="urn:microsoft.com/office/officeart/2005/8/layout/lProcess3"/>
    <dgm:cxn modelId="{30AD8D66-9BD6-4281-977F-1A782AB2E658}" type="presOf" srcId="{82D9DBF1-1655-4A4C-964A-11B1122A4C92}" destId="{9EEC26AD-9612-4C55-BB1E-FD303DD1F6DB}" srcOrd="0" destOrd="0" presId="urn:microsoft.com/office/officeart/2005/8/layout/lProcess3"/>
    <dgm:cxn modelId="{7904714C-75B8-4E51-A655-89DABFDE9E58}" srcId="{1F99ABC0-7E3E-4AE3-A255-24535E50CC22}" destId="{3833410A-6C1B-4F49-A9AF-08B7BF2368B7}" srcOrd="0" destOrd="0" parTransId="{122A3A0F-9978-49D2-B947-A060047F1C9B}" sibTransId="{6BB93E13-DE7C-4099-BFC9-950DC5F62EF0}"/>
    <dgm:cxn modelId="{E07C7E53-D9D9-464A-8C28-DAF34729CDB8}" type="presOf" srcId="{9AF98C76-658A-4905-A26C-217A2C406445}" destId="{569A9D81-E830-4F8B-B4AF-AE391E135401}" srcOrd="0" destOrd="0" presId="urn:microsoft.com/office/officeart/2005/8/layout/lProcess3"/>
    <dgm:cxn modelId="{B1C99459-383F-4313-96C3-10F3A1E7FDAB}" type="presOf" srcId="{3833410A-6C1B-4F49-A9AF-08B7BF2368B7}" destId="{EBD27073-987A-4FF9-88B3-7E7B0869ED72}" srcOrd="0" destOrd="0" presId="urn:microsoft.com/office/officeart/2005/8/layout/lProcess3"/>
    <dgm:cxn modelId="{E7484ABF-B25C-4606-A68B-050ECE740BCB}" srcId="{9AF98C76-658A-4905-A26C-217A2C406445}" destId="{1F99ABC0-7E3E-4AE3-A255-24535E50CC22}" srcOrd="0" destOrd="0" parTransId="{E0EDC445-44C0-436B-B08B-3FF9BCED3914}" sibTransId="{CF499E58-2179-43D6-87E4-0AD6EFB0D3A0}"/>
    <dgm:cxn modelId="{31F027FA-2F3B-47CD-96BA-0523B4F9A9B3}" srcId="{1F99ABC0-7E3E-4AE3-A255-24535E50CC22}" destId="{82D9DBF1-1655-4A4C-964A-11B1122A4C92}" srcOrd="1" destOrd="0" parTransId="{DB9D9665-F987-4C7F-8801-A40231A80D6F}" sibTransId="{8BB7D8D0-674D-42B8-AB51-0C1E45C00C14}"/>
    <dgm:cxn modelId="{4F1D987D-41C9-4861-BCAA-30820B590620}" type="presParOf" srcId="{569A9D81-E830-4F8B-B4AF-AE391E135401}" destId="{A82C4779-0BE4-465E-8C60-CA6F6F8143A0}" srcOrd="0" destOrd="0" presId="urn:microsoft.com/office/officeart/2005/8/layout/lProcess3"/>
    <dgm:cxn modelId="{22C7D934-7A43-494D-ADC2-CCEF8CB899BF}" type="presParOf" srcId="{A82C4779-0BE4-465E-8C60-CA6F6F8143A0}" destId="{D9D692B6-7115-4258-BF49-E9A6B0A735F5}" srcOrd="0" destOrd="0" presId="urn:microsoft.com/office/officeart/2005/8/layout/lProcess3"/>
    <dgm:cxn modelId="{C74A6F33-7448-49F2-A89F-38E092D5782A}" type="presParOf" srcId="{A82C4779-0BE4-465E-8C60-CA6F6F8143A0}" destId="{3E5843C8-E5E5-48BD-A099-935AE1C29182}" srcOrd="1" destOrd="0" presId="urn:microsoft.com/office/officeart/2005/8/layout/lProcess3"/>
    <dgm:cxn modelId="{7FE8C073-893F-4913-89DD-CBD59CB6B23A}" type="presParOf" srcId="{A82C4779-0BE4-465E-8C60-CA6F6F8143A0}" destId="{EBD27073-987A-4FF9-88B3-7E7B0869ED72}" srcOrd="2" destOrd="0" presId="urn:microsoft.com/office/officeart/2005/8/layout/lProcess3"/>
    <dgm:cxn modelId="{5213CA60-66F3-4BAE-8AE4-023544B50A07}" type="presParOf" srcId="{A82C4779-0BE4-465E-8C60-CA6F6F8143A0}" destId="{C2148EE4-6D55-4101-8670-44BAE70A0A77}" srcOrd="3" destOrd="0" presId="urn:microsoft.com/office/officeart/2005/8/layout/lProcess3"/>
    <dgm:cxn modelId="{C24A45A9-F25D-4970-8AF2-4BDBB44E5522}" type="presParOf" srcId="{A82C4779-0BE4-465E-8C60-CA6F6F8143A0}" destId="{9EEC26AD-9612-4C55-BB1E-FD303DD1F6D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3D0AA-0E26-451F-BFD2-F80F6E00FA96}" type="doc">
      <dgm:prSet loTypeId="urn:microsoft.com/office/officeart/2005/8/layout/pyramid3" loCatId="pyramid" qsTypeId="urn:microsoft.com/office/officeart/2005/8/quickstyle/simple1" qsCatId="simple" csTypeId="urn:microsoft.com/office/officeart/2005/8/colors/accent1_2" csCatId="accent1" phldr="1"/>
      <dgm:spPr/>
    </dgm:pt>
    <dgm:pt modelId="{B2B5218B-4CB6-4D13-BA94-3004AE56D4C8}">
      <dgm:prSet phldrT="[Text]" custT="1"/>
      <dgm:spPr/>
      <dgm:t>
        <a:bodyPr/>
        <a:lstStyle/>
        <a:p>
          <a:r>
            <a:rPr lang="en-AU" sz="2000"/>
            <a:t>Universe </a:t>
          </a:r>
        </a:p>
        <a:p>
          <a:r>
            <a:rPr lang="en-AU" sz="2000"/>
            <a:t>2145</a:t>
          </a:r>
        </a:p>
      </dgm:t>
    </dgm:pt>
    <dgm:pt modelId="{B84F6D72-A345-4FC9-B1F4-6BB02104A2E9}" type="parTrans" cxnId="{5688ED1A-0A87-4ED7-89AD-49DD729A72F1}">
      <dgm:prSet/>
      <dgm:spPr/>
      <dgm:t>
        <a:bodyPr/>
        <a:lstStyle/>
        <a:p>
          <a:endParaRPr lang="en-AU"/>
        </a:p>
      </dgm:t>
    </dgm:pt>
    <dgm:pt modelId="{F2C05563-0EEC-47E9-AF85-695962671D03}" type="sibTrans" cxnId="{5688ED1A-0A87-4ED7-89AD-49DD729A72F1}">
      <dgm:prSet/>
      <dgm:spPr/>
      <dgm:t>
        <a:bodyPr/>
        <a:lstStyle/>
        <a:p>
          <a:endParaRPr lang="en-AU"/>
        </a:p>
      </dgm:t>
    </dgm:pt>
    <dgm:pt modelId="{0024D6D1-F10A-40AB-B7BB-F4461BBBAA66}">
      <dgm:prSet phldrT="[Text]" custT="1"/>
      <dgm:spPr/>
      <dgm:t>
        <a:bodyPr/>
        <a:lstStyle/>
        <a:p>
          <a:r>
            <a:rPr lang="en-AU" sz="2000"/>
            <a:t>Clustering </a:t>
          </a:r>
        </a:p>
        <a:p>
          <a:r>
            <a:rPr lang="en-AU" sz="2000"/>
            <a:t>662</a:t>
          </a:r>
        </a:p>
      </dgm:t>
    </dgm:pt>
    <dgm:pt modelId="{D4917403-A443-4429-9CEF-81E4CA022F98}" type="parTrans" cxnId="{C9FAB7F4-F9FB-445B-922F-3E543B8D362B}">
      <dgm:prSet/>
      <dgm:spPr/>
      <dgm:t>
        <a:bodyPr/>
        <a:lstStyle/>
        <a:p>
          <a:endParaRPr lang="en-AU"/>
        </a:p>
      </dgm:t>
    </dgm:pt>
    <dgm:pt modelId="{8C818B80-9123-4B2F-B8DA-66AD40D5816C}" type="sibTrans" cxnId="{C9FAB7F4-F9FB-445B-922F-3E543B8D362B}">
      <dgm:prSet/>
      <dgm:spPr/>
      <dgm:t>
        <a:bodyPr/>
        <a:lstStyle/>
        <a:p>
          <a:endParaRPr lang="en-AU"/>
        </a:p>
      </dgm:t>
    </dgm:pt>
    <dgm:pt modelId="{E48D0AB4-0082-42ED-8AF7-0A55E0839FDE}">
      <dgm:prSet phldrT="[Text]" custT="1"/>
      <dgm:spPr/>
      <dgm:t>
        <a:bodyPr/>
        <a:lstStyle/>
        <a:p>
          <a:r>
            <a:rPr lang="en-AU" sz="2000"/>
            <a:t>Cointegration </a:t>
          </a:r>
        </a:p>
        <a:p>
          <a:r>
            <a:rPr lang="en-AU" sz="2000"/>
            <a:t>52</a:t>
          </a:r>
        </a:p>
      </dgm:t>
    </dgm:pt>
    <dgm:pt modelId="{08DB8186-9430-41ED-A8DB-CBE2F824D75F}" type="parTrans" cxnId="{A5AF7029-2D9B-4EB4-BFE6-6D254B2287FD}">
      <dgm:prSet/>
      <dgm:spPr/>
      <dgm:t>
        <a:bodyPr/>
        <a:lstStyle/>
        <a:p>
          <a:endParaRPr lang="en-AU"/>
        </a:p>
      </dgm:t>
    </dgm:pt>
    <dgm:pt modelId="{E9CFD6F5-6002-41C3-9A07-4CB619829DF7}" type="sibTrans" cxnId="{A5AF7029-2D9B-4EB4-BFE6-6D254B2287FD}">
      <dgm:prSet/>
      <dgm:spPr/>
      <dgm:t>
        <a:bodyPr/>
        <a:lstStyle/>
        <a:p>
          <a:endParaRPr lang="en-AU"/>
        </a:p>
      </dgm:t>
    </dgm:pt>
    <dgm:pt modelId="{569D28CA-C432-4667-B8D9-4574D778F062}">
      <dgm:prSet phldrT="[Text]" custT="1"/>
      <dgm:spPr/>
      <dgm:t>
        <a:bodyPr/>
        <a:lstStyle/>
        <a:p>
          <a:r>
            <a:rPr lang="en-AU" sz="2000"/>
            <a:t>Hurst &amp; Half Life </a:t>
          </a:r>
        </a:p>
        <a:p>
          <a:r>
            <a:rPr lang="en-AU" sz="2000"/>
            <a:t>27</a:t>
          </a:r>
        </a:p>
      </dgm:t>
    </dgm:pt>
    <dgm:pt modelId="{A49F90DE-B0C6-470B-8FEF-608D90B4B209}" type="parTrans" cxnId="{4FC5D034-CF97-4C42-818B-CCD8B74DEF2B}">
      <dgm:prSet/>
      <dgm:spPr/>
      <dgm:t>
        <a:bodyPr/>
        <a:lstStyle/>
        <a:p>
          <a:endParaRPr lang="en-AU"/>
        </a:p>
      </dgm:t>
    </dgm:pt>
    <dgm:pt modelId="{867556AF-F73D-4AF6-B642-8ABF7A78C1AF}" type="sibTrans" cxnId="{4FC5D034-CF97-4C42-818B-CCD8B74DEF2B}">
      <dgm:prSet/>
      <dgm:spPr/>
      <dgm:t>
        <a:bodyPr/>
        <a:lstStyle/>
        <a:p>
          <a:endParaRPr lang="en-AU"/>
        </a:p>
      </dgm:t>
    </dgm:pt>
    <dgm:pt modelId="{09451EE0-8B22-498B-8CE7-622B1101F428}" type="pres">
      <dgm:prSet presAssocID="{7453D0AA-0E26-451F-BFD2-F80F6E00FA96}" presName="Name0" presStyleCnt="0">
        <dgm:presLayoutVars>
          <dgm:dir/>
          <dgm:animLvl val="lvl"/>
          <dgm:resizeHandles val="exact"/>
        </dgm:presLayoutVars>
      </dgm:prSet>
      <dgm:spPr/>
    </dgm:pt>
    <dgm:pt modelId="{E81342E1-02C5-4C50-A707-18D73464C4AF}" type="pres">
      <dgm:prSet presAssocID="{B2B5218B-4CB6-4D13-BA94-3004AE56D4C8}" presName="Name8" presStyleCnt="0"/>
      <dgm:spPr/>
    </dgm:pt>
    <dgm:pt modelId="{C6AD9856-D9E7-45CF-ADAA-C1A69B0DE24C}" type="pres">
      <dgm:prSet presAssocID="{B2B5218B-4CB6-4D13-BA94-3004AE56D4C8}" presName="level" presStyleLbl="node1" presStyleIdx="0" presStyleCnt="4">
        <dgm:presLayoutVars>
          <dgm:chMax val="1"/>
          <dgm:bulletEnabled val="1"/>
        </dgm:presLayoutVars>
      </dgm:prSet>
      <dgm:spPr/>
    </dgm:pt>
    <dgm:pt modelId="{514ADE7C-01F1-431B-8D4D-F66915FB97A1}" type="pres">
      <dgm:prSet presAssocID="{B2B5218B-4CB6-4D13-BA94-3004AE56D4C8}" presName="levelTx" presStyleLbl="revTx" presStyleIdx="0" presStyleCnt="0">
        <dgm:presLayoutVars>
          <dgm:chMax val="1"/>
          <dgm:bulletEnabled val="1"/>
        </dgm:presLayoutVars>
      </dgm:prSet>
      <dgm:spPr/>
    </dgm:pt>
    <dgm:pt modelId="{5DE0D803-CEFD-4880-8ADA-3F4E1C42DCFD}" type="pres">
      <dgm:prSet presAssocID="{0024D6D1-F10A-40AB-B7BB-F4461BBBAA66}" presName="Name8" presStyleCnt="0"/>
      <dgm:spPr/>
    </dgm:pt>
    <dgm:pt modelId="{D09D8D05-A9CC-4CB2-9A7B-C974B85B7399}" type="pres">
      <dgm:prSet presAssocID="{0024D6D1-F10A-40AB-B7BB-F4461BBBAA66}" presName="level" presStyleLbl="node1" presStyleIdx="1" presStyleCnt="4" custScaleX="104957">
        <dgm:presLayoutVars>
          <dgm:chMax val="1"/>
          <dgm:bulletEnabled val="1"/>
        </dgm:presLayoutVars>
      </dgm:prSet>
      <dgm:spPr/>
    </dgm:pt>
    <dgm:pt modelId="{BCBA0F29-35EA-439D-B57C-B56D1A457AFF}" type="pres">
      <dgm:prSet presAssocID="{0024D6D1-F10A-40AB-B7BB-F4461BBBAA66}" presName="levelTx" presStyleLbl="revTx" presStyleIdx="0" presStyleCnt="0">
        <dgm:presLayoutVars>
          <dgm:chMax val="1"/>
          <dgm:bulletEnabled val="1"/>
        </dgm:presLayoutVars>
      </dgm:prSet>
      <dgm:spPr/>
    </dgm:pt>
    <dgm:pt modelId="{D2255DA9-549E-4C23-825B-40B2BD718065}" type="pres">
      <dgm:prSet presAssocID="{E48D0AB4-0082-42ED-8AF7-0A55E0839FDE}" presName="Name8" presStyleCnt="0"/>
      <dgm:spPr/>
    </dgm:pt>
    <dgm:pt modelId="{BFF139C9-B023-41E1-8888-E82CD5EE3D4A}" type="pres">
      <dgm:prSet presAssocID="{E48D0AB4-0082-42ED-8AF7-0A55E0839FDE}" presName="level" presStyleLbl="node1" presStyleIdx="2" presStyleCnt="4" custScaleX="118600">
        <dgm:presLayoutVars>
          <dgm:chMax val="1"/>
          <dgm:bulletEnabled val="1"/>
        </dgm:presLayoutVars>
      </dgm:prSet>
      <dgm:spPr/>
    </dgm:pt>
    <dgm:pt modelId="{3921F732-022E-42C8-A39B-3DB074E5FF11}" type="pres">
      <dgm:prSet presAssocID="{E48D0AB4-0082-42ED-8AF7-0A55E0839FDE}" presName="levelTx" presStyleLbl="revTx" presStyleIdx="0" presStyleCnt="0">
        <dgm:presLayoutVars>
          <dgm:chMax val="1"/>
          <dgm:bulletEnabled val="1"/>
        </dgm:presLayoutVars>
      </dgm:prSet>
      <dgm:spPr/>
    </dgm:pt>
    <dgm:pt modelId="{75E8AA11-18F5-4926-AAC9-B4C8A187D998}" type="pres">
      <dgm:prSet presAssocID="{569D28CA-C432-4667-B8D9-4574D778F062}" presName="Name8" presStyleCnt="0"/>
      <dgm:spPr/>
    </dgm:pt>
    <dgm:pt modelId="{B24CE657-C8ED-4EC0-B133-FCDE40691DE7}" type="pres">
      <dgm:prSet presAssocID="{569D28CA-C432-4667-B8D9-4574D778F062}" presName="level" presStyleLbl="node1" presStyleIdx="3" presStyleCnt="4" custScaleX="167298">
        <dgm:presLayoutVars>
          <dgm:chMax val="1"/>
          <dgm:bulletEnabled val="1"/>
        </dgm:presLayoutVars>
      </dgm:prSet>
      <dgm:spPr/>
    </dgm:pt>
    <dgm:pt modelId="{A3E48248-F5E5-4231-888C-6900F2A52E52}" type="pres">
      <dgm:prSet presAssocID="{569D28CA-C432-4667-B8D9-4574D778F062}" presName="levelTx" presStyleLbl="revTx" presStyleIdx="0" presStyleCnt="0">
        <dgm:presLayoutVars>
          <dgm:chMax val="1"/>
          <dgm:bulletEnabled val="1"/>
        </dgm:presLayoutVars>
      </dgm:prSet>
      <dgm:spPr/>
    </dgm:pt>
  </dgm:ptLst>
  <dgm:cxnLst>
    <dgm:cxn modelId="{5688ED1A-0A87-4ED7-89AD-49DD729A72F1}" srcId="{7453D0AA-0E26-451F-BFD2-F80F6E00FA96}" destId="{B2B5218B-4CB6-4D13-BA94-3004AE56D4C8}" srcOrd="0" destOrd="0" parTransId="{B84F6D72-A345-4FC9-B1F4-6BB02104A2E9}" sibTransId="{F2C05563-0EEC-47E9-AF85-695962671D03}"/>
    <dgm:cxn modelId="{A5AF7029-2D9B-4EB4-BFE6-6D254B2287FD}" srcId="{7453D0AA-0E26-451F-BFD2-F80F6E00FA96}" destId="{E48D0AB4-0082-42ED-8AF7-0A55E0839FDE}" srcOrd="2" destOrd="0" parTransId="{08DB8186-9430-41ED-A8DB-CBE2F824D75F}" sibTransId="{E9CFD6F5-6002-41C3-9A07-4CB619829DF7}"/>
    <dgm:cxn modelId="{4FC5D034-CF97-4C42-818B-CCD8B74DEF2B}" srcId="{7453D0AA-0E26-451F-BFD2-F80F6E00FA96}" destId="{569D28CA-C432-4667-B8D9-4574D778F062}" srcOrd="3" destOrd="0" parTransId="{A49F90DE-B0C6-470B-8FEF-608D90B4B209}" sibTransId="{867556AF-F73D-4AF6-B642-8ABF7A78C1AF}"/>
    <dgm:cxn modelId="{88B20845-BE40-4A73-9390-7657691670C2}" type="presOf" srcId="{B2B5218B-4CB6-4D13-BA94-3004AE56D4C8}" destId="{C6AD9856-D9E7-45CF-ADAA-C1A69B0DE24C}" srcOrd="0" destOrd="0" presId="urn:microsoft.com/office/officeart/2005/8/layout/pyramid3"/>
    <dgm:cxn modelId="{F734F785-C9BB-412D-B56E-2709139CF3EA}" type="presOf" srcId="{569D28CA-C432-4667-B8D9-4574D778F062}" destId="{A3E48248-F5E5-4231-888C-6900F2A52E52}" srcOrd="1" destOrd="0" presId="urn:microsoft.com/office/officeart/2005/8/layout/pyramid3"/>
    <dgm:cxn modelId="{78E4E293-6B15-4190-9B9E-980C7C6A35F3}" type="presOf" srcId="{0024D6D1-F10A-40AB-B7BB-F4461BBBAA66}" destId="{D09D8D05-A9CC-4CB2-9A7B-C974B85B7399}" srcOrd="0" destOrd="0" presId="urn:microsoft.com/office/officeart/2005/8/layout/pyramid3"/>
    <dgm:cxn modelId="{CCE3AEA5-DA2C-42CE-839B-3192697BE383}" type="presOf" srcId="{B2B5218B-4CB6-4D13-BA94-3004AE56D4C8}" destId="{514ADE7C-01F1-431B-8D4D-F66915FB97A1}" srcOrd="1" destOrd="0" presId="urn:microsoft.com/office/officeart/2005/8/layout/pyramid3"/>
    <dgm:cxn modelId="{25056BDF-4E2F-412E-BADE-9A19DFA3177A}" type="presOf" srcId="{569D28CA-C432-4667-B8D9-4574D778F062}" destId="{B24CE657-C8ED-4EC0-B133-FCDE40691DE7}" srcOrd="0" destOrd="0" presId="urn:microsoft.com/office/officeart/2005/8/layout/pyramid3"/>
    <dgm:cxn modelId="{DF5B9FEA-4675-4779-9E8B-AC4EA9116CC2}" type="presOf" srcId="{E48D0AB4-0082-42ED-8AF7-0A55E0839FDE}" destId="{BFF139C9-B023-41E1-8888-E82CD5EE3D4A}" srcOrd="0" destOrd="0" presId="urn:microsoft.com/office/officeart/2005/8/layout/pyramid3"/>
    <dgm:cxn modelId="{BA0E6AF2-1F0B-4548-B29C-9EB4EAFA8AC4}" type="presOf" srcId="{0024D6D1-F10A-40AB-B7BB-F4461BBBAA66}" destId="{BCBA0F29-35EA-439D-B57C-B56D1A457AFF}" srcOrd="1" destOrd="0" presId="urn:microsoft.com/office/officeart/2005/8/layout/pyramid3"/>
    <dgm:cxn modelId="{C9FAB7F4-F9FB-445B-922F-3E543B8D362B}" srcId="{7453D0AA-0E26-451F-BFD2-F80F6E00FA96}" destId="{0024D6D1-F10A-40AB-B7BB-F4461BBBAA66}" srcOrd="1" destOrd="0" parTransId="{D4917403-A443-4429-9CEF-81E4CA022F98}" sibTransId="{8C818B80-9123-4B2F-B8DA-66AD40D5816C}"/>
    <dgm:cxn modelId="{C3E2B0F7-B650-4A57-A34A-D465195DCA54}" type="presOf" srcId="{E48D0AB4-0082-42ED-8AF7-0A55E0839FDE}" destId="{3921F732-022E-42C8-A39B-3DB074E5FF11}" srcOrd="1" destOrd="0" presId="urn:microsoft.com/office/officeart/2005/8/layout/pyramid3"/>
    <dgm:cxn modelId="{BFC6BCFF-77B3-4AF7-99FC-C1ED2D862B9A}" type="presOf" srcId="{7453D0AA-0E26-451F-BFD2-F80F6E00FA96}" destId="{09451EE0-8B22-498B-8CE7-622B1101F428}" srcOrd="0" destOrd="0" presId="urn:microsoft.com/office/officeart/2005/8/layout/pyramid3"/>
    <dgm:cxn modelId="{00AA6BB2-8544-49B9-A68E-975C8E874291}" type="presParOf" srcId="{09451EE0-8B22-498B-8CE7-622B1101F428}" destId="{E81342E1-02C5-4C50-A707-18D73464C4AF}" srcOrd="0" destOrd="0" presId="urn:microsoft.com/office/officeart/2005/8/layout/pyramid3"/>
    <dgm:cxn modelId="{91C8BC88-6BDC-40E9-938D-846375E64F0E}" type="presParOf" srcId="{E81342E1-02C5-4C50-A707-18D73464C4AF}" destId="{C6AD9856-D9E7-45CF-ADAA-C1A69B0DE24C}" srcOrd="0" destOrd="0" presId="urn:microsoft.com/office/officeart/2005/8/layout/pyramid3"/>
    <dgm:cxn modelId="{6211AEA6-E12F-4744-BDC2-0CEFFDBB7705}" type="presParOf" srcId="{E81342E1-02C5-4C50-A707-18D73464C4AF}" destId="{514ADE7C-01F1-431B-8D4D-F66915FB97A1}" srcOrd="1" destOrd="0" presId="urn:microsoft.com/office/officeart/2005/8/layout/pyramid3"/>
    <dgm:cxn modelId="{281EA24A-6AF4-469B-B967-1F44F66C2F47}" type="presParOf" srcId="{09451EE0-8B22-498B-8CE7-622B1101F428}" destId="{5DE0D803-CEFD-4880-8ADA-3F4E1C42DCFD}" srcOrd="1" destOrd="0" presId="urn:microsoft.com/office/officeart/2005/8/layout/pyramid3"/>
    <dgm:cxn modelId="{8C92BC1B-986F-429E-9B8A-DA3B6A6F1C2B}" type="presParOf" srcId="{5DE0D803-CEFD-4880-8ADA-3F4E1C42DCFD}" destId="{D09D8D05-A9CC-4CB2-9A7B-C974B85B7399}" srcOrd="0" destOrd="0" presId="urn:microsoft.com/office/officeart/2005/8/layout/pyramid3"/>
    <dgm:cxn modelId="{E8B4BAF0-38E6-4658-A964-6629B261744C}" type="presParOf" srcId="{5DE0D803-CEFD-4880-8ADA-3F4E1C42DCFD}" destId="{BCBA0F29-35EA-439D-B57C-B56D1A457AFF}" srcOrd="1" destOrd="0" presId="urn:microsoft.com/office/officeart/2005/8/layout/pyramid3"/>
    <dgm:cxn modelId="{2FF97828-A149-4308-9988-404C349F3076}" type="presParOf" srcId="{09451EE0-8B22-498B-8CE7-622B1101F428}" destId="{D2255DA9-549E-4C23-825B-40B2BD718065}" srcOrd="2" destOrd="0" presId="urn:microsoft.com/office/officeart/2005/8/layout/pyramid3"/>
    <dgm:cxn modelId="{850F21AC-88E5-44C9-A477-9324FAD547D1}" type="presParOf" srcId="{D2255DA9-549E-4C23-825B-40B2BD718065}" destId="{BFF139C9-B023-41E1-8888-E82CD5EE3D4A}" srcOrd="0" destOrd="0" presId="urn:microsoft.com/office/officeart/2005/8/layout/pyramid3"/>
    <dgm:cxn modelId="{8695A820-DCE5-4E35-9694-E4898F33BD5F}" type="presParOf" srcId="{D2255DA9-549E-4C23-825B-40B2BD718065}" destId="{3921F732-022E-42C8-A39B-3DB074E5FF11}" srcOrd="1" destOrd="0" presId="urn:microsoft.com/office/officeart/2005/8/layout/pyramid3"/>
    <dgm:cxn modelId="{A893E1B0-D732-427E-849E-A3DCBB8EB3BD}" type="presParOf" srcId="{09451EE0-8B22-498B-8CE7-622B1101F428}" destId="{75E8AA11-18F5-4926-AAC9-B4C8A187D998}" srcOrd="3" destOrd="0" presId="urn:microsoft.com/office/officeart/2005/8/layout/pyramid3"/>
    <dgm:cxn modelId="{38D58643-DF48-4C76-B754-E3E8826CA7F8}" type="presParOf" srcId="{75E8AA11-18F5-4926-AAC9-B4C8A187D998}" destId="{B24CE657-C8ED-4EC0-B133-FCDE40691DE7}" srcOrd="0" destOrd="0" presId="urn:microsoft.com/office/officeart/2005/8/layout/pyramid3"/>
    <dgm:cxn modelId="{E70BEA8E-8EF3-41D2-989B-C272B12CC61D}" type="presParOf" srcId="{75E8AA11-18F5-4926-AAC9-B4C8A187D998}" destId="{A3E48248-F5E5-4231-888C-6900F2A52E52}"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BDC67-87C1-4FB0-8B1B-A23C9A525D20}">
      <dsp:nvSpPr>
        <dsp:cNvPr id="0" name=""/>
        <dsp:cNvSpPr/>
      </dsp:nvSpPr>
      <dsp:spPr>
        <a:xfrm>
          <a:off x="0" y="591196"/>
          <a:ext cx="9956144" cy="315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72707" tIns="833120" rIns="772707" bIns="128016" numCol="1" spcCol="1270" anchor="t" anchorCtr="0">
          <a:noAutofit/>
        </a:bodyPr>
        <a:lstStyle/>
        <a:p>
          <a:pPr marL="171450" lvl="1" indent="-171450" algn="l" defTabSz="800100">
            <a:lnSpc>
              <a:spcPct val="90000"/>
            </a:lnSpc>
            <a:spcBef>
              <a:spcPct val="0"/>
            </a:spcBef>
            <a:spcAft>
              <a:spcPct val="15000"/>
            </a:spcAft>
            <a:buChar char="•"/>
          </a:pPr>
          <a:r>
            <a:rPr lang="en-AU" sz="1800" kern="1200"/>
            <a:t>Problem Statement</a:t>
          </a:r>
        </a:p>
        <a:p>
          <a:pPr marL="171450" lvl="1" indent="-171450" algn="l" defTabSz="800100">
            <a:lnSpc>
              <a:spcPct val="90000"/>
            </a:lnSpc>
            <a:spcBef>
              <a:spcPct val="0"/>
            </a:spcBef>
            <a:spcAft>
              <a:spcPct val="15000"/>
            </a:spcAft>
            <a:buChar char="•"/>
          </a:pPr>
          <a:r>
            <a:rPr lang="en-AU" sz="1800" kern="1200"/>
            <a:t>Research Methodology</a:t>
          </a:r>
        </a:p>
        <a:p>
          <a:pPr marL="171450" lvl="1" indent="-171450" algn="l" defTabSz="800100">
            <a:lnSpc>
              <a:spcPct val="90000"/>
            </a:lnSpc>
            <a:spcBef>
              <a:spcPct val="0"/>
            </a:spcBef>
            <a:spcAft>
              <a:spcPct val="15000"/>
            </a:spcAft>
            <a:buChar char="•"/>
          </a:pPr>
          <a:r>
            <a:rPr lang="en-AU" sz="1800" kern="1200"/>
            <a:t>Pairs Selection</a:t>
          </a:r>
        </a:p>
        <a:p>
          <a:pPr marL="171450" lvl="1" indent="-171450" algn="l" defTabSz="800100">
            <a:lnSpc>
              <a:spcPct val="90000"/>
            </a:lnSpc>
            <a:spcBef>
              <a:spcPct val="0"/>
            </a:spcBef>
            <a:spcAft>
              <a:spcPct val="15000"/>
            </a:spcAft>
            <a:buChar char="•"/>
          </a:pPr>
          <a:r>
            <a:rPr lang="en-AU" sz="1800" kern="1200"/>
            <a:t>Trading Models</a:t>
          </a:r>
        </a:p>
        <a:p>
          <a:pPr marL="342900" lvl="2" indent="-171450" algn="l" defTabSz="800100">
            <a:lnSpc>
              <a:spcPct val="90000"/>
            </a:lnSpc>
            <a:spcBef>
              <a:spcPct val="0"/>
            </a:spcBef>
            <a:spcAft>
              <a:spcPct val="15000"/>
            </a:spcAft>
            <a:buFont typeface="+mj-lt"/>
            <a:buAutoNum type="arabicPeriod"/>
          </a:pPr>
          <a:r>
            <a:rPr lang="en-AU" sz="1800" kern="1200"/>
            <a:t> OLS</a:t>
          </a:r>
        </a:p>
        <a:p>
          <a:pPr marL="342900" lvl="2" indent="-171450" algn="l" defTabSz="800100">
            <a:lnSpc>
              <a:spcPct val="90000"/>
            </a:lnSpc>
            <a:spcBef>
              <a:spcPct val="0"/>
            </a:spcBef>
            <a:spcAft>
              <a:spcPct val="15000"/>
            </a:spcAft>
            <a:buFont typeface="+mj-lt"/>
            <a:buAutoNum type="arabicPeriod"/>
          </a:pPr>
          <a:r>
            <a:rPr lang="en-AU" sz="1800" kern="1200"/>
            <a:t> R-OLS</a:t>
          </a:r>
        </a:p>
        <a:p>
          <a:pPr marL="342900" lvl="2" indent="-171450" algn="l" defTabSz="800100">
            <a:lnSpc>
              <a:spcPct val="90000"/>
            </a:lnSpc>
            <a:spcBef>
              <a:spcPct val="0"/>
            </a:spcBef>
            <a:spcAft>
              <a:spcPct val="15000"/>
            </a:spcAft>
            <a:buFont typeface="+mj-lt"/>
            <a:buAutoNum type="arabicPeriod"/>
          </a:pPr>
          <a:r>
            <a:rPr lang="en-AU" sz="1800" kern="1200"/>
            <a:t> Kalman Filter with Bollinger Bands</a:t>
          </a:r>
        </a:p>
        <a:p>
          <a:pPr marL="342900" lvl="2" indent="-171450" algn="l" defTabSz="800100">
            <a:lnSpc>
              <a:spcPct val="90000"/>
            </a:lnSpc>
            <a:spcBef>
              <a:spcPct val="0"/>
            </a:spcBef>
            <a:spcAft>
              <a:spcPct val="15000"/>
            </a:spcAft>
            <a:buFont typeface="+mj-lt"/>
            <a:buAutoNum type="arabicPeriod"/>
          </a:pPr>
          <a:r>
            <a:rPr lang="en-AU" sz="1800" kern="1200"/>
            <a:t> Support Vector Machine with Markov Regime Switching</a:t>
          </a:r>
        </a:p>
      </dsp:txBody>
      <dsp:txXfrm>
        <a:off x="0" y="591196"/>
        <a:ext cx="9956144" cy="3150000"/>
      </dsp:txXfrm>
    </dsp:sp>
    <dsp:sp modelId="{96B5F373-359A-4E4D-A636-93669D01BD2E}">
      <dsp:nvSpPr>
        <dsp:cNvPr id="0" name=""/>
        <dsp:cNvSpPr/>
      </dsp:nvSpPr>
      <dsp:spPr>
        <a:xfrm>
          <a:off x="497807" y="796"/>
          <a:ext cx="6969300" cy="118080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3423" tIns="0" rIns="263423" bIns="0" numCol="1" spcCol="1270" anchor="ctr" anchorCtr="0">
          <a:noAutofit/>
        </a:bodyPr>
        <a:lstStyle/>
        <a:p>
          <a:pPr marL="0" lvl="0" indent="0" algn="l" defTabSz="1778000">
            <a:lnSpc>
              <a:spcPct val="90000"/>
            </a:lnSpc>
            <a:spcBef>
              <a:spcPct val="0"/>
            </a:spcBef>
            <a:spcAft>
              <a:spcPct val="35000"/>
            </a:spcAft>
            <a:buNone/>
          </a:pPr>
          <a:r>
            <a:rPr lang="en-AU" sz="4000" kern="1200"/>
            <a:t>Contents</a:t>
          </a:r>
        </a:p>
      </dsp:txBody>
      <dsp:txXfrm>
        <a:off x="555449" y="58438"/>
        <a:ext cx="6854016" cy="1065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444D-74D6-4913-ADB7-5AC4BEEEF5FD}">
      <dsp:nvSpPr>
        <dsp:cNvPr id="0" name=""/>
        <dsp:cNvSpPr/>
      </dsp:nvSpPr>
      <dsp:spPr>
        <a:xfrm>
          <a:off x="1152061" y="394895"/>
          <a:ext cx="1868500" cy="2198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15FB3-5E24-4A4E-9327-26AF3A086BBB}">
      <dsp:nvSpPr>
        <dsp:cNvPr id="0" name=""/>
        <dsp:cNvSpPr/>
      </dsp:nvSpPr>
      <dsp:spPr>
        <a:xfrm>
          <a:off x="1152061" y="477452"/>
          <a:ext cx="137266" cy="1372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735A55-10ED-4536-B5AE-556B7C5DD1C7}">
      <dsp:nvSpPr>
        <dsp:cNvPr id="0" name=""/>
        <dsp:cNvSpPr/>
      </dsp:nvSpPr>
      <dsp:spPr>
        <a:xfrm>
          <a:off x="1152061" y="0"/>
          <a:ext cx="1868500" cy="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AU" sz="2300" kern="1200"/>
            <a:t>Metals</a:t>
          </a:r>
        </a:p>
      </dsp:txBody>
      <dsp:txXfrm>
        <a:off x="1152061" y="0"/>
        <a:ext cx="1868500" cy="394895"/>
      </dsp:txXfrm>
    </dsp:sp>
    <dsp:sp modelId="{D7605B88-DC43-4DF4-AF01-2D103BB1B360}">
      <dsp:nvSpPr>
        <dsp:cNvPr id="0" name=""/>
        <dsp:cNvSpPr/>
      </dsp:nvSpPr>
      <dsp:spPr>
        <a:xfrm>
          <a:off x="1152061" y="79741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21A63E-A60E-4EA4-932B-F333EA6840A3}">
      <dsp:nvSpPr>
        <dsp:cNvPr id="0" name=""/>
        <dsp:cNvSpPr/>
      </dsp:nvSpPr>
      <dsp:spPr>
        <a:xfrm>
          <a:off x="1282856" y="70606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Steel</a:t>
          </a:r>
        </a:p>
      </dsp:txBody>
      <dsp:txXfrm>
        <a:off x="1282856" y="706068"/>
        <a:ext cx="1737705" cy="319961"/>
      </dsp:txXfrm>
    </dsp:sp>
    <dsp:sp modelId="{1DBFBE83-3D96-46F6-AE9D-D283E7219BA0}">
      <dsp:nvSpPr>
        <dsp:cNvPr id="0" name=""/>
        <dsp:cNvSpPr/>
      </dsp:nvSpPr>
      <dsp:spPr>
        <a:xfrm>
          <a:off x="1152061" y="1117378"/>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D6DF1-DD83-41F9-8369-68528AAA6770}">
      <dsp:nvSpPr>
        <dsp:cNvPr id="0" name=""/>
        <dsp:cNvSpPr/>
      </dsp:nvSpPr>
      <dsp:spPr>
        <a:xfrm>
          <a:off x="1282856" y="1026029"/>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Non-Ferrous Metal</a:t>
          </a:r>
        </a:p>
      </dsp:txBody>
      <dsp:txXfrm>
        <a:off x="1282856" y="1026029"/>
        <a:ext cx="1737705" cy="319961"/>
      </dsp:txXfrm>
    </dsp:sp>
    <dsp:sp modelId="{553DE92B-CC4B-48AC-9A58-6D3C77775278}">
      <dsp:nvSpPr>
        <dsp:cNvPr id="0" name=""/>
        <dsp:cNvSpPr/>
      </dsp:nvSpPr>
      <dsp:spPr>
        <a:xfrm>
          <a:off x="1152061" y="1437339"/>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BC402A-DFEA-41DF-8847-AC5D129570B1}">
      <dsp:nvSpPr>
        <dsp:cNvPr id="0" name=""/>
        <dsp:cNvSpPr/>
      </dsp:nvSpPr>
      <dsp:spPr>
        <a:xfrm>
          <a:off x="1282856" y="1345990"/>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Precious Metal</a:t>
          </a:r>
        </a:p>
      </dsp:txBody>
      <dsp:txXfrm>
        <a:off x="1282856" y="1345990"/>
        <a:ext cx="1737705" cy="319961"/>
      </dsp:txXfrm>
    </dsp:sp>
    <dsp:sp modelId="{63AC2877-1727-47C9-922F-D8E96281867B}">
      <dsp:nvSpPr>
        <dsp:cNvPr id="0" name=""/>
        <dsp:cNvSpPr/>
      </dsp:nvSpPr>
      <dsp:spPr>
        <a:xfrm>
          <a:off x="3113987" y="394895"/>
          <a:ext cx="1868500" cy="2198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04D6E-79FA-4754-B6F7-94575CEA3B74}">
      <dsp:nvSpPr>
        <dsp:cNvPr id="0" name=""/>
        <dsp:cNvSpPr/>
      </dsp:nvSpPr>
      <dsp:spPr>
        <a:xfrm>
          <a:off x="3113987" y="477452"/>
          <a:ext cx="137266" cy="1372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90663D-1D01-44FD-9763-94AC38B6AEC5}">
      <dsp:nvSpPr>
        <dsp:cNvPr id="0" name=""/>
        <dsp:cNvSpPr/>
      </dsp:nvSpPr>
      <dsp:spPr>
        <a:xfrm>
          <a:off x="3113987" y="0"/>
          <a:ext cx="1868500" cy="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AU" sz="2300" kern="1200"/>
            <a:t>Chemical</a:t>
          </a:r>
        </a:p>
      </dsp:txBody>
      <dsp:txXfrm>
        <a:off x="3113987" y="0"/>
        <a:ext cx="1868500" cy="394895"/>
      </dsp:txXfrm>
    </dsp:sp>
    <dsp:sp modelId="{A2EC0637-C2F8-41AF-8B17-34590A488561}">
      <dsp:nvSpPr>
        <dsp:cNvPr id="0" name=""/>
        <dsp:cNvSpPr/>
      </dsp:nvSpPr>
      <dsp:spPr>
        <a:xfrm>
          <a:off x="3113987" y="79741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56F70-004E-4FAF-BE19-ED708A476F34}">
      <dsp:nvSpPr>
        <dsp:cNvPr id="0" name=""/>
        <dsp:cNvSpPr/>
      </dsp:nvSpPr>
      <dsp:spPr>
        <a:xfrm>
          <a:off x="3244782" y="70606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Ethanol</a:t>
          </a:r>
        </a:p>
      </dsp:txBody>
      <dsp:txXfrm>
        <a:off x="3244782" y="706068"/>
        <a:ext cx="1737705" cy="319961"/>
      </dsp:txXfrm>
    </dsp:sp>
    <dsp:sp modelId="{518EDA6B-1476-4CF0-8889-A5CD2F599D8E}">
      <dsp:nvSpPr>
        <dsp:cNvPr id="0" name=""/>
        <dsp:cNvSpPr/>
      </dsp:nvSpPr>
      <dsp:spPr>
        <a:xfrm>
          <a:off x="3113987" y="1117378"/>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528218-F31C-40E2-A2E9-660B7D659099}">
      <dsp:nvSpPr>
        <dsp:cNvPr id="0" name=""/>
        <dsp:cNvSpPr/>
      </dsp:nvSpPr>
      <dsp:spPr>
        <a:xfrm>
          <a:off x="3244782" y="1026029"/>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Fertilizer</a:t>
          </a:r>
        </a:p>
      </dsp:txBody>
      <dsp:txXfrm>
        <a:off x="3244782" y="1026029"/>
        <a:ext cx="1737705" cy="319961"/>
      </dsp:txXfrm>
    </dsp:sp>
    <dsp:sp modelId="{E6168AEE-CCF9-4D5E-9185-A6970C92BF88}">
      <dsp:nvSpPr>
        <dsp:cNvPr id="0" name=""/>
        <dsp:cNvSpPr/>
      </dsp:nvSpPr>
      <dsp:spPr>
        <a:xfrm>
          <a:off x="5075912" y="394895"/>
          <a:ext cx="1868500" cy="2198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AA3B2-9293-4AD8-9237-C308E13AA8C5}">
      <dsp:nvSpPr>
        <dsp:cNvPr id="0" name=""/>
        <dsp:cNvSpPr/>
      </dsp:nvSpPr>
      <dsp:spPr>
        <a:xfrm>
          <a:off x="5075912" y="477452"/>
          <a:ext cx="137266" cy="1372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F9955-F581-4E60-B2FC-EA7DFB3E920C}">
      <dsp:nvSpPr>
        <dsp:cNvPr id="0" name=""/>
        <dsp:cNvSpPr/>
      </dsp:nvSpPr>
      <dsp:spPr>
        <a:xfrm>
          <a:off x="5075912" y="0"/>
          <a:ext cx="1868500" cy="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AU" sz="2300" kern="1200"/>
            <a:t>Energy</a:t>
          </a:r>
        </a:p>
      </dsp:txBody>
      <dsp:txXfrm>
        <a:off x="5075912" y="0"/>
        <a:ext cx="1868500" cy="394895"/>
      </dsp:txXfrm>
    </dsp:sp>
    <dsp:sp modelId="{E74A1295-CE3A-47CF-B87B-D544F6A64003}">
      <dsp:nvSpPr>
        <dsp:cNvPr id="0" name=""/>
        <dsp:cNvSpPr/>
      </dsp:nvSpPr>
      <dsp:spPr>
        <a:xfrm>
          <a:off x="5075912" y="79741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E1911-13D6-466C-8468-992C1D2DA23F}">
      <dsp:nvSpPr>
        <dsp:cNvPr id="0" name=""/>
        <dsp:cNvSpPr/>
      </dsp:nvSpPr>
      <dsp:spPr>
        <a:xfrm>
          <a:off x="5206707" y="70606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Gas</a:t>
          </a:r>
        </a:p>
      </dsp:txBody>
      <dsp:txXfrm>
        <a:off x="5206707" y="706068"/>
        <a:ext cx="1737705" cy="319961"/>
      </dsp:txXfrm>
    </dsp:sp>
    <dsp:sp modelId="{AF8B0232-9F04-411F-9227-913F7CD2F35D}">
      <dsp:nvSpPr>
        <dsp:cNvPr id="0" name=""/>
        <dsp:cNvSpPr/>
      </dsp:nvSpPr>
      <dsp:spPr>
        <a:xfrm>
          <a:off x="5075912" y="1117378"/>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13B0EA-52BA-4DD4-9402-723832546A46}">
      <dsp:nvSpPr>
        <dsp:cNvPr id="0" name=""/>
        <dsp:cNvSpPr/>
      </dsp:nvSpPr>
      <dsp:spPr>
        <a:xfrm>
          <a:off x="5206707" y="1026029"/>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Crude Oil</a:t>
          </a:r>
        </a:p>
      </dsp:txBody>
      <dsp:txXfrm>
        <a:off x="5206707" y="1026029"/>
        <a:ext cx="1737705" cy="319961"/>
      </dsp:txXfrm>
    </dsp:sp>
    <dsp:sp modelId="{65BE2C3E-D5DE-4E70-867C-CDC74A4AC02B}">
      <dsp:nvSpPr>
        <dsp:cNvPr id="0" name=""/>
        <dsp:cNvSpPr/>
      </dsp:nvSpPr>
      <dsp:spPr>
        <a:xfrm>
          <a:off x="5075912" y="1437339"/>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D4D01-455D-461F-8418-8F8523ABE3F7}">
      <dsp:nvSpPr>
        <dsp:cNvPr id="0" name=""/>
        <dsp:cNvSpPr/>
      </dsp:nvSpPr>
      <dsp:spPr>
        <a:xfrm>
          <a:off x="5206707" y="1345990"/>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Fuel Oil</a:t>
          </a:r>
        </a:p>
      </dsp:txBody>
      <dsp:txXfrm>
        <a:off x="5206707" y="1345990"/>
        <a:ext cx="1737705" cy="319961"/>
      </dsp:txXfrm>
    </dsp:sp>
    <dsp:sp modelId="{569C662C-683B-49BF-865B-332BD90A5B9D}">
      <dsp:nvSpPr>
        <dsp:cNvPr id="0" name=""/>
        <dsp:cNvSpPr/>
      </dsp:nvSpPr>
      <dsp:spPr>
        <a:xfrm>
          <a:off x="5075912" y="1757301"/>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EAA078-DBE5-4E08-BB94-99E10BAC186D}">
      <dsp:nvSpPr>
        <dsp:cNvPr id="0" name=""/>
        <dsp:cNvSpPr/>
      </dsp:nvSpPr>
      <dsp:spPr>
        <a:xfrm>
          <a:off x="5206707" y="1665952"/>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Heating Oil</a:t>
          </a:r>
        </a:p>
      </dsp:txBody>
      <dsp:txXfrm>
        <a:off x="5206707" y="1665952"/>
        <a:ext cx="1737705" cy="319961"/>
      </dsp:txXfrm>
    </dsp:sp>
    <dsp:sp modelId="{128DCE7F-99DB-4ED5-935B-694735EFF193}">
      <dsp:nvSpPr>
        <dsp:cNvPr id="0" name=""/>
        <dsp:cNvSpPr/>
      </dsp:nvSpPr>
      <dsp:spPr>
        <a:xfrm>
          <a:off x="5075912" y="2077262"/>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8B5D7-E199-4F28-B852-D0DBE1BFDF66}">
      <dsp:nvSpPr>
        <dsp:cNvPr id="0" name=""/>
        <dsp:cNvSpPr/>
      </dsp:nvSpPr>
      <dsp:spPr>
        <a:xfrm>
          <a:off x="5206707" y="1985913"/>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Diesel</a:t>
          </a:r>
        </a:p>
      </dsp:txBody>
      <dsp:txXfrm>
        <a:off x="5206707" y="1985913"/>
        <a:ext cx="1737705" cy="319961"/>
      </dsp:txXfrm>
    </dsp:sp>
    <dsp:sp modelId="{237CD1F9-2847-4AC6-A8EC-2ED69178091A}">
      <dsp:nvSpPr>
        <dsp:cNvPr id="0" name=""/>
        <dsp:cNvSpPr/>
      </dsp:nvSpPr>
      <dsp:spPr>
        <a:xfrm>
          <a:off x="5075912" y="2397223"/>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89B19C-4B0C-4A6E-B51C-CF6C8C9F890C}">
      <dsp:nvSpPr>
        <dsp:cNvPr id="0" name=""/>
        <dsp:cNvSpPr/>
      </dsp:nvSpPr>
      <dsp:spPr>
        <a:xfrm>
          <a:off x="5206707" y="2305874"/>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Electricity</a:t>
          </a:r>
        </a:p>
      </dsp:txBody>
      <dsp:txXfrm>
        <a:off x="5206707" y="2305874"/>
        <a:ext cx="1737705" cy="319961"/>
      </dsp:txXfrm>
    </dsp:sp>
    <dsp:sp modelId="{9AE922DF-F996-4487-B470-C23B9FA0D16B}">
      <dsp:nvSpPr>
        <dsp:cNvPr id="0" name=""/>
        <dsp:cNvSpPr/>
      </dsp:nvSpPr>
      <dsp:spPr>
        <a:xfrm>
          <a:off x="5075912" y="2717185"/>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1F960-316E-4A6A-B574-73E388C44AFB}">
      <dsp:nvSpPr>
        <dsp:cNvPr id="0" name=""/>
        <dsp:cNvSpPr/>
      </dsp:nvSpPr>
      <dsp:spPr>
        <a:xfrm>
          <a:off x="5206707" y="2625836"/>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Jet Fuel</a:t>
          </a:r>
        </a:p>
      </dsp:txBody>
      <dsp:txXfrm>
        <a:off x="5206707" y="2625836"/>
        <a:ext cx="1737705" cy="319961"/>
      </dsp:txXfrm>
    </dsp:sp>
    <dsp:sp modelId="{EA410E71-0D95-4170-831F-3C215E7B96BE}">
      <dsp:nvSpPr>
        <dsp:cNvPr id="0" name=""/>
        <dsp:cNvSpPr/>
      </dsp:nvSpPr>
      <dsp:spPr>
        <a:xfrm>
          <a:off x="5075912" y="3037146"/>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450F6F-D984-4316-81AC-BC209AD17D31}">
      <dsp:nvSpPr>
        <dsp:cNvPr id="0" name=""/>
        <dsp:cNvSpPr/>
      </dsp:nvSpPr>
      <dsp:spPr>
        <a:xfrm>
          <a:off x="5206707" y="2945797"/>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Sulphur</a:t>
          </a:r>
        </a:p>
      </dsp:txBody>
      <dsp:txXfrm>
        <a:off x="5206707" y="2945797"/>
        <a:ext cx="1737705" cy="319961"/>
      </dsp:txXfrm>
    </dsp:sp>
    <dsp:sp modelId="{A7929D80-AA27-431A-9876-D43DAE0DA50F}">
      <dsp:nvSpPr>
        <dsp:cNvPr id="0" name=""/>
        <dsp:cNvSpPr/>
      </dsp:nvSpPr>
      <dsp:spPr>
        <a:xfrm>
          <a:off x="5075912" y="335710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0BC30-7E96-4DFD-9448-A2D9B432CAF5}">
      <dsp:nvSpPr>
        <dsp:cNvPr id="0" name=""/>
        <dsp:cNvSpPr/>
      </dsp:nvSpPr>
      <dsp:spPr>
        <a:xfrm>
          <a:off x="5206707" y="326575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Naphtha</a:t>
          </a:r>
        </a:p>
      </dsp:txBody>
      <dsp:txXfrm>
        <a:off x="5206707" y="3265758"/>
        <a:ext cx="1737705" cy="319961"/>
      </dsp:txXfrm>
    </dsp:sp>
    <dsp:sp modelId="{3E7CCE83-264F-4560-AC44-EC32A6C069F2}">
      <dsp:nvSpPr>
        <dsp:cNvPr id="0" name=""/>
        <dsp:cNvSpPr/>
      </dsp:nvSpPr>
      <dsp:spPr>
        <a:xfrm>
          <a:off x="5075912" y="3677069"/>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B30F70-F2D5-44BC-B1C2-D88E9A427859}">
      <dsp:nvSpPr>
        <dsp:cNvPr id="0" name=""/>
        <dsp:cNvSpPr/>
      </dsp:nvSpPr>
      <dsp:spPr>
        <a:xfrm>
          <a:off x="5206707" y="3585720"/>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Propane</a:t>
          </a:r>
        </a:p>
      </dsp:txBody>
      <dsp:txXfrm>
        <a:off x="5206707" y="3585720"/>
        <a:ext cx="1737705" cy="319961"/>
      </dsp:txXfrm>
    </dsp:sp>
    <dsp:sp modelId="{D7318AA3-C7F9-4952-9683-E1D48646C45A}">
      <dsp:nvSpPr>
        <dsp:cNvPr id="0" name=""/>
        <dsp:cNvSpPr/>
      </dsp:nvSpPr>
      <dsp:spPr>
        <a:xfrm>
          <a:off x="7037837" y="394895"/>
          <a:ext cx="1868500" cy="21982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9D6EB-FEAC-487A-B6B5-28FBCB7F6127}">
      <dsp:nvSpPr>
        <dsp:cNvPr id="0" name=""/>
        <dsp:cNvSpPr/>
      </dsp:nvSpPr>
      <dsp:spPr>
        <a:xfrm>
          <a:off x="7037837" y="477452"/>
          <a:ext cx="137266" cy="13726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C9BFBA-89E7-4843-B3B0-E67583AE03C6}">
      <dsp:nvSpPr>
        <dsp:cNvPr id="0" name=""/>
        <dsp:cNvSpPr/>
      </dsp:nvSpPr>
      <dsp:spPr>
        <a:xfrm>
          <a:off x="7037837" y="0"/>
          <a:ext cx="1868500" cy="3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AU" sz="2300" kern="1200"/>
            <a:t>Agriculture</a:t>
          </a:r>
        </a:p>
      </dsp:txBody>
      <dsp:txXfrm>
        <a:off x="7037837" y="0"/>
        <a:ext cx="1868500" cy="394895"/>
      </dsp:txXfrm>
    </dsp:sp>
    <dsp:sp modelId="{B7E2768A-A077-4FDF-B847-D0D7F9FAC90D}">
      <dsp:nvSpPr>
        <dsp:cNvPr id="0" name=""/>
        <dsp:cNvSpPr/>
      </dsp:nvSpPr>
      <dsp:spPr>
        <a:xfrm>
          <a:off x="7037837" y="79741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ACE39D-35E3-45BC-B702-D13AB44DE93D}">
      <dsp:nvSpPr>
        <dsp:cNvPr id="0" name=""/>
        <dsp:cNvSpPr/>
      </dsp:nvSpPr>
      <dsp:spPr>
        <a:xfrm>
          <a:off x="7168632" y="70606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Soy</a:t>
          </a:r>
        </a:p>
      </dsp:txBody>
      <dsp:txXfrm>
        <a:off x="7168632" y="706068"/>
        <a:ext cx="1737705" cy="319961"/>
      </dsp:txXfrm>
    </dsp:sp>
    <dsp:sp modelId="{B7A9CA35-4BEC-4D62-B810-B6B15B925007}">
      <dsp:nvSpPr>
        <dsp:cNvPr id="0" name=""/>
        <dsp:cNvSpPr/>
      </dsp:nvSpPr>
      <dsp:spPr>
        <a:xfrm>
          <a:off x="7037837" y="1117378"/>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A7CB6E-B27E-43D6-9A7B-5FF357464E5E}">
      <dsp:nvSpPr>
        <dsp:cNvPr id="0" name=""/>
        <dsp:cNvSpPr/>
      </dsp:nvSpPr>
      <dsp:spPr>
        <a:xfrm>
          <a:off x="7168632" y="1026029"/>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Corn</a:t>
          </a:r>
        </a:p>
      </dsp:txBody>
      <dsp:txXfrm>
        <a:off x="7168632" y="1026029"/>
        <a:ext cx="1737705" cy="319961"/>
      </dsp:txXfrm>
    </dsp:sp>
    <dsp:sp modelId="{4D67D7AF-E41D-445F-AE24-F06EBE437ACD}">
      <dsp:nvSpPr>
        <dsp:cNvPr id="0" name=""/>
        <dsp:cNvSpPr/>
      </dsp:nvSpPr>
      <dsp:spPr>
        <a:xfrm>
          <a:off x="7037837" y="1437339"/>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46E4EA-932C-4D26-9CF1-C4322BA908B8}">
      <dsp:nvSpPr>
        <dsp:cNvPr id="0" name=""/>
        <dsp:cNvSpPr/>
      </dsp:nvSpPr>
      <dsp:spPr>
        <a:xfrm>
          <a:off x="7168632" y="1345990"/>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Wheat</a:t>
          </a:r>
        </a:p>
      </dsp:txBody>
      <dsp:txXfrm>
        <a:off x="7168632" y="1345990"/>
        <a:ext cx="1737705" cy="319961"/>
      </dsp:txXfrm>
    </dsp:sp>
    <dsp:sp modelId="{3012FC6F-176B-417A-B13D-B004144768A1}">
      <dsp:nvSpPr>
        <dsp:cNvPr id="0" name=""/>
        <dsp:cNvSpPr/>
      </dsp:nvSpPr>
      <dsp:spPr>
        <a:xfrm>
          <a:off x="7037837" y="1757301"/>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8BF45A-C521-43E2-BDEB-64C09AA408C8}">
      <dsp:nvSpPr>
        <dsp:cNvPr id="0" name=""/>
        <dsp:cNvSpPr/>
      </dsp:nvSpPr>
      <dsp:spPr>
        <a:xfrm>
          <a:off x="7168632" y="1665952"/>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Rice</a:t>
          </a:r>
        </a:p>
      </dsp:txBody>
      <dsp:txXfrm>
        <a:off x="7168632" y="1665952"/>
        <a:ext cx="1737705" cy="319961"/>
      </dsp:txXfrm>
    </dsp:sp>
    <dsp:sp modelId="{93DB562F-F26A-466C-8672-46F03A33DF36}">
      <dsp:nvSpPr>
        <dsp:cNvPr id="0" name=""/>
        <dsp:cNvSpPr/>
      </dsp:nvSpPr>
      <dsp:spPr>
        <a:xfrm>
          <a:off x="7037837" y="2077262"/>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6BED10-740C-4EF4-86A2-D535C3556466}">
      <dsp:nvSpPr>
        <dsp:cNvPr id="0" name=""/>
        <dsp:cNvSpPr/>
      </dsp:nvSpPr>
      <dsp:spPr>
        <a:xfrm>
          <a:off x="7168632" y="1985913"/>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Milk</a:t>
          </a:r>
        </a:p>
      </dsp:txBody>
      <dsp:txXfrm>
        <a:off x="7168632" y="1985913"/>
        <a:ext cx="1737705" cy="319961"/>
      </dsp:txXfrm>
    </dsp:sp>
    <dsp:sp modelId="{C3A83FB4-1674-4E3B-B539-9DAAFCC56640}">
      <dsp:nvSpPr>
        <dsp:cNvPr id="0" name=""/>
        <dsp:cNvSpPr/>
      </dsp:nvSpPr>
      <dsp:spPr>
        <a:xfrm>
          <a:off x="7037837" y="2397223"/>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EB2964-5D4A-4B06-9CB1-C7752F173731}">
      <dsp:nvSpPr>
        <dsp:cNvPr id="0" name=""/>
        <dsp:cNvSpPr/>
      </dsp:nvSpPr>
      <dsp:spPr>
        <a:xfrm>
          <a:off x="7168632" y="2305874"/>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Steers</a:t>
          </a:r>
        </a:p>
      </dsp:txBody>
      <dsp:txXfrm>
        <a:off x="7168632" y="2305874"/>
        <a:ext cx="1737705" cy="319961"/>
      </dsp:txXfrm>
    </dsp:sp>
    <dsp:sp modelId="{79E623EE-C11A-4481-A5F6-FF0EABDE9DE3}">
      <dsp:nvSpPr>
        <dsp:cNvPr id="0" name=""/>
        <dsp:cNvSpPr/>
      </dsp:nvSpPr>
      <dsp:spPr>
        <a:xfrm>
          <a:off x="7037837" y="2717185"/>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2611B9-A273-4ABC-B71E-CCF6E7334E97}">
      <dsp:nvSpPr>
        <dsp:cNvPr id="0" name=""/>
        <dsp:cNvSpPr/>
      </dsp:nvSpPr>
      <dsp:spPr>
        <a:xfrm>
          <a:off x="7168632" y="2625836"/>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Hog</a:t>
          </a:r>
        </a:p>
      </dsp:txBody>
      <dsp:txXfrm>
        <a:off x="7168632" y="2625836"/>
        <a:ext cx="1737705" cy="319961"/>
      </dsp:txXfrm>
    </dsp:sp>
    <dsp:sp modelId="{2E372D0D-F871-4C0F-937A-70325DF98CC0}">
      <dsp:nvSpPr>
        <dsp:cNvPr id="0" name=""/>
        <dsp:cNvSpPr/>
      </dsp:nvSpPr>
      <dsp:spPr>
        <a:xfrm>
          <a:off x="7037837" y="3037146"/>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5B2330-BAF9-4B4B-A7E3-96097A968BF6}">
      <dsp:nvSpPr>
        <dsp:cNvPr id="0" name=""/>
        <dsp:cNvSpPr/>
      </dsp:nvSpPr>
      <dsp:spPr>
        <a:xfrm>
          <a:off x="7168632" y="2945797"/>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Wool</a:t>
          </a:r>
        </a:p>
      </dsp:txBody>
      <dsp:txXfrm>
        <a:off x="7168632" y="2945797"/>
        <a:ext cx="1737705" cy="319961"/>
      </dsp:txXfrm>
    </dsp:sp>
    <dsp:sp modelId="{4614F8AE-F0A8-4700-BD25-75F173A96A59}">
      <dsp:nvSpPr>
        <dsp:cNvPr id="0" name=""/>
        <dsp:cNvSpPr/>
      </dsp:nvSpPr>
      <dsp:spPr>
        <a:xfrm>
          <a:off x="7037837" y="3357107"/>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EBCDC-198D-4802-9E50-35F10122F2BD}">
      <dsp:nvSpPr>
        <dsp:cNvPr id="0" name=""/>
        <dsp:cNvSpPr/>
      </dsp:nvSpPr>
      <dsp:spPr>
        <a:xfrm>
          <a:off x="7168632" y="3265758"/>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Palm Oil</a:t>
          </a:r>
        </a:p>
      </dsp:txBody>
      <dsp:txXfrm>
        <a:off x="7168632" y="3265758"/>
        <a:ext cx="1737705" cy="319961"/>
      </dsp:txXfrm>
    </dsp:sp>
    <dsp:sp modelId="{801D7810-94B1-422E-B6F7-0624B203BE43}">
      <dsp:nvSpPr>
        <dsp:cNvPr id="0" name=""/>
        <dsp:cNvSpPr/>
      </dsp:nvSpPr>
      <dsp:spPr>
        <a:xfrm>
          <a:off x="7037837" y="3677069"/>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E5BC2D-20B6-4590-B89B-51F55463C236}">
      <dsp:nvSpPr>
        <dsp:cNvPr id="0" name=""/>
        <dsp:cNvSpPr/>
      </dsp:nvSpPr>
      <dsp:spPr>
        <a:xfrm>
          <a:off x="7168632" y="3585720"/>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Sugar</a:t>
          </a:r>
        </a:p>
      </dsp:txBody>
      <dsp:txXfrm>
        <a:off x="7168632" y="3585720"/>
        <a:ext cx="1737705" cy="319961"/>
      </dsp:txXfrm>
    </dsp:sp>
    <dsp:sp modelId="{0BFA078A-5FA4-47D9-A07E-437C0DF87C91}">
      <dsp:nvSpPr>
        <dsp:cNvPr id="0" name=""/>
        <dsp:cNvSpPr/>
      </dsp:nvSpPr>
      <dsp:spPr>
        <a:xfrm>
          <a:off x="7037837" y="3997030"/>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F6580-30BB-4F4A-8688-4FC9E120DFCA}">
      <dsp:nvSpPr>
        <dsp:cNvPr id="0" name=""/>
        <dsp:cNvSpPr/>
      </dsp:nvSpPr>
      <dsp:spPr>
        <a:xfrm>
          <a:off x="7168632" y="3905681"/>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Cocoa</a:t>
          </a:r>
        </a:p>
      </dsp:txBody>
      <dsp:txXfrm>
        <a:off x="7168632" y="3905681"/>
        <a:ext cx="1737705" cy="319961"/>
      </dsp:txXfrm>
    </dsp:sp>
    <dsp:sp modelId="{A838BB03-2925-432A-A2BD-EB84F0E2DFC7}">
      <dsp:nvSpPr>
        <dsp:cNvPr id="0" name=""/>
        <dsp:cNvSpPr/>
      </dsp:nvSpPr>
      <dsp:spPr>
        <a:xfrm>
          <a:off x="7037837" y="4316991"/>
          <a:ext cx="137263" cy="137263"/>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A2DAF5-F4CE-48E6-BAE4-AB95F8626398}">
      <dsp:nvSpPr>
        <dsp:cNvPr id="0" name=""/>
        <dsp:cNvSpPr/>
      </dsp:nvSpPr>
      <dsp:spPr>
        <a:xfrm>
          <a:off x="7168632" y="4225642"/>
          <a:ext cx="1737705" cy="31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AU" sz="1100" kern="1200"/>
            <a:t>Cotton</a:t>
          </a:r>
        </a:p>
      </dsp:txBody>
      <dsp:txXfrm>
        <a:off x="7168632" y="4225642"/>
        <a:ext cx="1737705" cy="319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692B6-7115-4258-BF49-E9A6B0A735F5}">
      <dsp:nvSpPr>
        <dsp:cNvPr id="0" name=""/>
        <dsp:cNvSpPr/>
      </dsp:nvSpPr>
      <dsp:spPr>
        <a:xfrm>
          <a:off x="2695" y="649804"/>
          <a:ext cx="4164806" cy="166592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24130" rIns="0" bIns="24130" numCol="1" spcCol="1270" anchor="ctr" anchorCtr="0">
          <a:noAutofit/>
        </a:bodyPr>
        <a:lstStyle/>
        <a:p>
          <a:pPr marL="0" lvl="0" indent="0" algn="ctr" defTabSz="1689100">
            <a:lnSpc>
              <a:spcPct val="90000"/>
            </a:lnSpc>
            <a:spcBef>
              <a:spcPct val="0"/>
            </a:spcBef>
            <a:spcAft>
              <a:spcPct val="35000"/>
            </a:spcAft>
            <a:buNone/>
          </a:pPr>
          <a:r>
            <a:rPr lang="en-AU" sz="3800" kern="1200"/>
            <a:t>Pairs Selection Period</a:t>
          </a:r>
        </a:p>
      </dsp:txBody>
      <dsp:txXfrm>
        <a:off x="835656" y="649804"/>
        <a:ext cx="2498884" cy="1665922"/>
      </dsp:txXfrm>
    </dsp:sp>
    <dsp:sp modelId="{EBD27073-987A-4FF9-88B3-7E7B0869ED72}">
      <dsp:nvSpPr>
        <dsp:cNvPr id="0" name=""/>
        <dsp:cNvSpPr/>
      </dsp:nvSpPr>
      <dsp:spPr>
        <a:xfrm>
          <a:off x="3626076" y="791408"/>
          <a:ext cx="3456789" cy="13827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AU" sz="3300" kern="1200"/>
            <a:t>01/01/2009</a:t>
          </a:r>
        </a:p>
      </dsp:txBody>
      <dsp:txXfrm>
        <a:off x="4317434" y="791408"/>
        <a:ext cx="2074074" cy="1382715"/>
      </dsp:txXfrm>
    </dsp:sp>
    <dsp:sp modelId="{9EEC26AD-9612-4C55-BB1E-FD303DD1F6DB}">
      <dsp:nvSpPr>
        <dsp:cNvPr id="0" name=""/>
        <dsp:cNvSpPr/>
      </dsp:nvSpPr>
      <dsp:spPr>
        <a:xfrm>
          <a:off x="6598915" y="791408"/>
          <a:ext cx="3456789" cy="1382715"/>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AU" sz="3300" kern="1200"/>
            <a:t>31/12/2017</a:t>
          </a:r>
        </a:p>
      </dsp:txBody>
      <dsp:txXfrm>
        <a:off x="7290273" y="791408"/>
        <a:ext cx="2074074" cy="13827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D9856-D9E7-45CF-ADAA-C1A69B0DE24C}">
      <dsp:nvSpPr>
        <dsp:cNvPr id="0" name=""/>
        <dsp:cNvSpPr/>
      </dsp:nvSpPr>
      <dsp:spPr>
        <a:xfrm rot="10800000">
          <a:off x="0" y="0"/>
          <a:ext cx="4771177" cy="940197"/>
        </a:xfrm>
        <a:prstGeom prst="trapezoid">
          <a:avLst>
            <a:gd name="adj" fmla="val 6343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a:t>Universe </a:t>
          </a:r>
        </a:p>
        <a:p>
          <a:pPr marL="0" lvl="0" indent="0" algn="ctr" defTabSz="889000">
            <a:lnSpc>
              <a:spcPct val="90000"/>
            </a:lnSpc>
            <a:spcBef>
              <a:spcPct val="0"/>
            </a:spcBef>
            <a:spcAft>
              <a:spcPct val="35000"/>
            </a:spcAft>
            <a:buNone/>
          </a:pPr>
          <a:r>
            <a:rPr lang="en-AU" sz="2000" kern="1200"/>
            <a:t>2145</a:t>
          </a:r>
        </a:p>
      </dsp:txBody>
      <dsp:txXfrm rot="-10800000">
        <a:off x="834955" y="0"/>
        <a:ext cx="3101265" cy="940197"/>
      </dsp:txXfrm>
    </dsp:sp>
    <dsp:sp modelId="{D09D8D05-A9CC-4CB2-9A7B-C974B85B7399}">
      <dsp:nvSpPr>
        <dsp:cNvPr id="0" name=""/>
        <dsp:cNvSpPr/>
      </dsp:nvSpPr>
      <dsp:spPr>
        <a:xfrm rot="10800000">
          <a:off x="507706" y="940197"/>
          <a:ext cx="3755763" cy="940197"/>
        </a:xfrm>
        <a:prstGeom prst="trapezoid">
          <a:avLst>
            <a:gd name="adj" fmla="val 6343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a:t>Clustering </a:t>
          </a:r>
        </a:p>
        <a:p>
          <a:pPr marL="0" lvl="0" indent="0" algn="ctr" defTabSz="889000">
            <a:lnSpc>
              <a:spcPct val="90000"/>
            </a:lnSpc>
            <a:spcBef>
              <a:spcPct val="0"/>
            </a:spcBef>
            <a:spcAft>
              <a:spcPct val="35000"/>
            </a:spcAft>
            <a:buNone/>
          </a:pPr>
          <a:r>
            <a:rPr lang="en-AU" sz="2000" kern="1200"/>
            <a:t>662</a:t>
          </a:r>
        </a:p>
      </dsp:txBody>
      <dsp:txXfrm rot="-10800000">
        <a:off x="1164965" y="940197"/>
        <a:ext cx="2441246" cy="940197"/>
      </dsp:txXfrm>
    </dsp:sp>
    <dsp:sp modelId="{BFF139C9-B023-41E1-8888-E82CD5EE3D4A}">
      <dsp:nvSpPr>
        <dsp:cNvPr id="0" name=""/>
        <dsp:cNvSpPr/>
      </dsp:nvSpPr>
      <dsp:spPr>
        <a:xfrm rot="10800000">
          <a:off x="970934" y="1880394"/>
          <a:ext cx="2829307" cy="940197"/>
        </a:xfrm>
        <a:prstGeom prst="trapezoid">
          <a:avLst>
            <a:gd name="adj" fmla="val 6343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a:t>Cointegration </a:t>
          </a:r>
        </a:p>
        <a:p>
          <a:pPr marL="0" lvl="0" indent="0" algn="ctr" defTabSz="889000">
            <a:lnSpc>
              <a:spcPct val="90000"/>
            </a:lnSpc>
            <a:spcBef>
              <a:spcPct val="0"/>
            </a:spcBef>
            <a:spcAft>
              <a:spcPct val="35000"/>
            </a:spcAft>
            <a:buNone/>
          </a:pPr>
          <a:r>
            <a:rPr lang="en-AU" sz="2000" kern="1200"/>
            <a:t>52</a:t>
          </a:r>
        </a:p>
      </dsp:txBody>
      <dsp:txXfrm rot="-10800000">
        <a:off x="1466063" y="1880394"/>
        <a:ext cx="1839050" cy="940197"/>
      </dsp:txXfrm>
    </dsp:sp>
    <dsp:sp modelId="{B24CE657-C8ED-4EC0-B133-FCDE40691DE7}">
      <dsp:nvSpPr>
        <dsp:cNvPr id="0" name=""/>
        <dsp:cNvSpPr/>
      </dsp:nvSpPr>
      <dsp:spPr>
        <a:xfrm rot="10800000">
          <a:off x="1387828" y="2820591"/>
          <a:ext cx="1995520" cy="940197"/>
        </a:xfrm>
        <a:prstGeom prst="trapezoid">
          <a:avLst>
            <a:gd name="adj" fmla="val 6343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AU" sz="2000" kern="1200"/>
            <a:t>Hurst &amp; Half Life </a:t>
          </a:r>
        </a:p>
        <a:p>
          <a:pPr marL="0" lvl="0" indent="0" algn="ctr" defTabSz="889000">
            <a:lnSpc>
              <a:spcPct val="90000"/>
            </a:lnSpc>
            <a:spcBef>
              <a:spcPct val="0"/>
            </a:spcBef>
            <a:spcAft>
              <a:spcPct val="35000"/>
            </a:spcAft>
            <a:buNone/>
          </a:pPr>
          <a:r>
            <a:rPr lang="en-AU" sz="2000" kern="1200"/>
            <a:t>27</a:t>
          </a:r>
        </a:p>
      </dsp:txBody>
      <dsp:txXfrm rot="-10800000">
        <a:off x="1387828" y="2820591"/>
        <a:ext cx="1995520" cy="94019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485EB-90DA-4610-BDAB-EFDF96D24994}" type="datetimeFigureOut">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EF659-EC86-414F-BD29-C117DDEC19B2}" type="slidenum">
              <a:t>‹#›</a:t>
            </a:fld>
            <a:endParaRPr lang="en-US"/>
          </a:p>
        </p:txBody>
      </p:sp>
    </p:spTree>
    <p:extLst>
      <p:ext uri="{BB962C8B-B14F-4D97-AF65-F5344CB8AC3E}">
        <p14:creationId xmlns:p14="http://schemas.microsoft.com/office/powerpoint/2010/main" val="419870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7AEF659-EC86-414F-BD29-C117DDEC19B2}" type="slidenum">
              <a:rPr lang="en-SG" smtClean="0"/>
              <a:t>26</a:t>
            </a:fld>
            <a:endParaRPr lang="en-SG"/>
          </a:p>
        </p:txBody>
      </p:sp>
    </p:spTree>
    <p:extLst>
      <p:ext uri="{BB962C8B-B14F-4D97-AF65-F5344CB8AC3E}">
        <p14:creationId xmlns:p14="http://schemas.microsoft.com/office/powerpoint/2010/main" val="27254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Regime switching vs structural breaks -&gt; why 15 pairs ; convergence -&gt; EGM ; replace OLS with SVR, why better</a:t>
            </a:r>
          </a:p>
          <a:p>
            <a:r>
              <a:rPr lang="en-US"/>
              <a:t>1. From the pair selection process, we used the cointegrated 27 pairs in the Markov regression model to find the periods of regime changes (i.e. from high mean regime to low mean and vice-versa, switching variance = TRUE). Unfortunately, not all the pairs attained SVD convergence and hence were left with only 15 pairs. </a:t>
            </a:r>
          </a:p>
          <a:p>
            <a:r>
              <a:rPr lang="en-SG"/>
              <a:t>Regime changes can be described as a temporary break  between the historic relationship between two assets (i.e. changes in mean and variance), and their spread can deviate significantly from its historical equilibrium leading to a new equilibrium state. There may be a myriad of reasons as to why a temporary regime change occurs, but common reasons include financial crisis, period of economic recession or market crash (e.g., stock market crash of 2020 which happened because of pandemic).</a:t>
            </a:r>
            <a:endParaRPr lang="en-US"/>
          </a:p>
          <a:p>
            <a:endParaRPr lang="en-US">
              <a:cs typeface="Calibri"/>
            </a:endParaRPr>
          </a:p>
          <a:p>
            <a:r>
              <a:rPr lang="en-US"/>
              <a:t>2. Then based on the periods identified, we ran SVR to generate dynamic hedge ratios between the regime changes for each pair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F7AEF659-EC86-414F-BD29-C117DDEC19B2}" type="slidenum">
              <a:t>27</a:t>
            </a:fld>
            <a:endParaRPr lang="en-US"/>
          </a:p>
        </p:txBody>
      </p:sp>
    </p:spTree>
    <p:extLst>
      <p:ext uri="{BB962C8B-B14F-4D97-AF65-F5344CB8AC3E}">
        <p14:creationId xmlns:p14="http://schemas.microsoft.com/office/powerpoint/2010/main" val="113147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Then we generate spread series for each of the 15 pairs based on the dynamic hedge ratios and then generate signals based on our 30 day rolling mean + std threshold (if above --&gt; short and below --&gt; long)</a:t>
            </a:r>
          </a:p>
          <a:p>
            <a:endParaRPr lang="en-US">
              <a:cs typeface="Calibri"/>
            </a:endParaRPr>
          </a:p>
        </p:txBody>
      </p:sp>
      <p:sp>
        <p:nvSpPr>
          <p:cNvPr id="4" name="Slide Number Placeholder 3"/>
          <p:cNvSpPr>
            <a:spLocks noGrp="1"/>
          </p:cNvSpPr>
          <p:nvPr>
            <p:ph type="sldNum" sz="quarter" idx="5"/>
          </p:nvPr>
        </p:nvSpPr>
        <p:spPr/>
        <p:txBody>
          <a:bodyPr/>
          <a:lstStyle/>
          <a:p>
            <a:fld id="{F7AEF659-EC86-414F-BD29-C117DDEC19B2}" type="slidenum">
              <a:rPr lang="en-US"/>
              <a:t>28</a:t>
            </a:fld>
            <a:endParaRPr lang="en-US"/>
          </a:p>
        </p:txBody>
      </p:sp>
    </p:spTree>
    <p:extLst>
      <p:ext uri="{BB962C8B-B14F-4D97-AF65-F5344CB8AC3E}">
        <p14:creationId xmlns:p14="http://schemas.microsoft.com/office/powerpoint/2010/main" val="7570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RANGE!L5"/><Relationship Id="rId5" Type="http://schemas.openxmlformats.org/officeDocument/2006/relationships/hyperlink" Target="#RANGE!J5"/><Relationship Id="rId4" Type="http://schemas.openxmlformats.org/officeDocument/2006/relationships/hyperlink" Target="#RANGE!H5"/></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RANGE!J5"/><Relationship Id="rId2" Type="http://schemas.openxmlformats.org/officeDocument/2006/relationships/hyperlink" Target="#RANGE!H5"/><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RANGE!L5"/></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003284"/>
            <a:ext cx="3214307" cy="2901694"/>
          </a:xfrm>
        </p:spPr>
        <p:txBody>
          <a:bodyPr anchor="b">
            <a:normAutofit/>
          </a:bodyPr>
          <a:lstStyle/>
          <a:p>
            <a:r>
              <a:rPr lang="en-US" sz="4000">
                <a:solidFill>
                  <a:schemeClr val="tx1"/>
                </a:solidFill>
              </a:rPr>
              <a:t>QF621 Quantitative Trading Strategies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4" y="4764810"/>
            <a:ext cx="3635926" cy="170481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t">
            <a:noAutofit/>
          </a:bodyPr>
          <a:lstStyle/>
          <a:p>
            <a:pPr>
              <a:lnSpc>
                <a:spcPct val="100000"/>
              </a:lnSpc>
            </a:pPr>
            <a:r>
              <a:rPr lang="en-US" sz="1600" cap="none" spc="0">
                <a:ln w="0"/>
                <a:effectLst>
                  <a:outerShdw blurRad="38100" dist="19050" dir="2700000" algn="tl" rotWithShape="0">
                    <a:schemeClr val="dk1">
                      <a:alpha val="40000"/>
                    </a:schemeClr>
                  </a:outerShdw>
                </a:effectLst>
              </a:rPr>
              <a:t>Brandon Lee	</a:t>
            </a:r>
            <a:r>
              <a:rPr lang="en-US" sz="1400" cap="none" spc="0">
                <a:ln w="0"/>
                <a:effectLst>
                  <a:outerShdw blurRad="38100" dist="19050" dir="2700000" algn="tl" rotWithShape="0">
                    <a:schemeClr val="dk1">
                      <a:alpha val="40000"/>
                    </a:schemeClr>
                  </a:outerShdw>
                </a:effectLst>
              </a:rPr>
              <a:t>Dani Surya </a:t>
            </a:r>
            <a:r>
              <a:rPr lang="en-US" sz="1400" cap="none" spc="0" err="1">
                <a:ln w="0"/>
                <a:effectLst>
                  <a:outerShdw blurRad="38100" dist="19050" dir="2700000" algn="tl" rotWithShape="0">
                    <a:schemeClr val="dk1">
                      <a:alpha val="40000"/>
                    </a:schemeClr>
                  </a:outerShdw>
                </a:effectLst>
              </a:rPr>
              <a:t>Pangestu</a:t>
            </a:r>
            <a:endParaRPr lang="en-US" sz="1500" cap="none" spc="0">
              <a:ln w="0"/>
              <a:effectLst>
                <a:outerShdw blurRad="38100" dist="19050" dir="2700000" algn="tl" rotWithShape="0">
                  <a:schemeClr val="dk1">
                    <a:alpha val="40000"/>
                  </a:schemeClr>
                </a:outerShdw>
              </a:effectLst>
            </a:endParaRPr>
          </a:p>
          <a:p>
            <a:pPr>
              <a:lnSpc>
                <a:spcPct val="100000"/>
              </a:lnSpc>
            </a:pPr>
            <a:r>
              <a:rPr lang="en-US" sz="1600" cap="none" spc="0">
                <a:ln w="0"/>
                <a:effectLst>
                  <a:outerShdw blurRad="38100" dist="19050" dir="2700000" algn="tl" rotWithShape="0">
                    <a:schemeClr val="dk1">
                      <a:alpha val="40000"/>
                    </a:schemeClr>
                  </a:outerShdw>
                </a:effectLst>
              </a:rPr>
              <a:t>Gabriel Woon	Chan Pak Lam</a:t>
            </a:r>
          </a:p>
          <a:p>
            <a:pPr>
              <a:lnSpc>
                <a:spcPct val="100000"/>
              </a:lnSpc>
            </a:pPr>
            <a:r>
              <a:rPr lang="en-US" sz="1600" cap="none" spc="0">
                <a:ln w="0"/>
                <a:effectLst>
                  <a:outerShdw blurRad="38100" dist="19050" dir="2700000" algn="tl" rotWithShape="0">
                    <a:schemeClr val="dk1">
                      <a:alpha val="40000"/>
                    </a:schemeClr>
                  </a:outerShdw>
                </a:effectLst>
              </a:rPr>
              <a:t>Peter Chettiar	Wong Yong Wen </a:t>
            </a:r>
            <a:endParaRPr lang="en-US" sz="1600" cap="none" spc="0">
              <a:ln w="0"/>
              <a:effectLst>
                <a:outerShdw blurRad="38100" dist="19050" dir="2700000" algn="tl" rotWithShape="0">
                  <a:srgbClr val="000000">
                    <a:alpha val="40000"/>
                  </a:srgbClr>
                </a:outerShdw>
              </a:effectLst>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2" name="Rectangle 309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13" name="Straight Connector 309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14" name="Rectangle 309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5" name="Rectangle 310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16" name="Rectangle 3103">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D4D618-4449-2699-179A-4866AD2B47B6}"/>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K-Means Clustering</a:t>
            </a:r>
          </a:p>
        </p:txBody>
      </p:sp>
      <p:cxnSp>
        <p:nvCxnSpPr>
          <p:cNvPr id="3117" name="Straight Connector 310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6455FAD2-A866-724B-4D35-1B315D9929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541" y="3311201"/>
            <a:ext cx="5708916" cy="2126570"/>
          </a:xfrm>
          <a:prstGeom prst="rect">
            <a:avLst/>
          </a:prstGeom>
          <a:noFill/>
          <a:extLst>
            <a:ext uri="{909E8E84-426E-40DD-AFC4-6F175D3DCCD1}">
              <a14:hiddenFill xmlns:a14="http://schemas.microsoft.com/office/drawing/2010/main">
                <a:solidFill>
                  <a:srgbClr val="FFFFFF"/>
                </a:solidFill>
              </a14:hiddenFill>
            </a:ext>
          </a:extLst>
        </p:spPr>
      </p:pic>
      <p:sp>
        <p:nvSpPr>
          <p:cNvPr id="3118" name="Rectangle 3107">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82" name="Picture 10">
            <a:extLst>
              <a:ext uri="{FF2B5EF4-FFF2-40B4-BE49-F238E27FC236}">
                <a16:creationId xmlns:a16="http://schemas.microsoft.com/office/drawing/2014/main" id="{EBDD243C-BAF0-3524-7F32-F583DE93F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 y="2260459"/>
            <a:ext cx="6098865" cy="413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6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9" name="Rectangle 410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11" name="Straight Connector 41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13" name="Rectangle 411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7" name="Rectangle 4116">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D4D618-4449-2699-179A-4866AD2B47B6}"/>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Hierarchical Clustering</a:t>
            </a:r>
          </a:p>
        </p:txBody>
      </p:sp>
      <p:cxnSp>
        <p:nvCxnSpPr>
          <p:cNvPr id="4119" name="Straight Connector 411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DE7E51AC-2882-E94D-682E-4BD715F0C8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2260684"/>
            <a:ext cx="6102418" cy="41401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72A251B-598D-40F5-1C47-615279B2F9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2262388"/>
            <a:ext cx="5993331" cy="4053840"/>
          </a:xfrm>
          <a:prstGeom prst="rect">
            <a:avLst/>
          </a:prstGeom>
          <a:noFill/>
          <a:extLst>
            <a:ext uri="{909E8E84-426E-40DD-AFC4-6F175D3DCCD1}">
              <a14:hiddenFill xmlns:a14="http://schemas.microsoft.com/office/drawing/2010/main">
                <a:solidFill>
                  <a:srgbClr val="FFFFFF"/>
                </a:solidFill>
              </a14:hiddenFill>
            </a:ext>
          </a:extLst>
        </p:spPr>
      </p:pic>
      <p:sp>
        <p:nvSpPr>
          <p:cNvPr id="4121" name="Rectangle 4120">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78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9" name="Rectangle 410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11" name="Straight Connector 41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13" name="Rectangle 411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4115" name="Rectangle 411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7" name="Rectangle 4116">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D4D618-4449-2699-179A-4866AD2B47B6}"/>
              </a:ext>
            </a:extLst>
          </p:cNvPr>
          <p:cNvSpPr>
            <a:spLocks noGrp="1"/>
          </p:cNvSpPr>
          <p:nvPr>
            <p:ph type="title"/>
          </p:nvPr>
        </p:nvSpPr>
        <p:spPr>
          <a:xfrm>
            <a:off x="633999" y="354227"/>
            <a:ext cx="10909073" cy="1014856"/>
          </a:xfrm>
        </p:spPr>
        <p:txBody>
          <a:bodyPr vert="horz" lIns="91440" tIns="45720" rIns="91440" bIns="45720" rtlCol="0" anchor="b">
            <a:normAutofit fontScale="90000"/>
          </a:bodyPr>
          <a:lstStyle/>
          <a:p>
            <a:r>
              <a:rPr lang="en-US" sz="6000">
                <a:solidFill>
                  <a:schemeClr val="bg1"/>
                </a:solidFill>
              </a:rPr>
              <a:t>Affinity Propagation Clustering</a:t>
            </a:r>
          </a:p>
        </p:txBody>
      </p:sp>
      <p:cxnSp>
        <p:nvCxnSpPr>
          <p:cNvPr id="4119" name="Straight Connector 411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21" name="Rectangle 4120">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440C3CA4-7F77-E96F-C822-7028FEF15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535" y="2262388"/>
            <a:ext cx="6095999" cy="413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7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98E304-2351-4185-093A-47040537D32A}"/>
              </a:ext>
            </a:extLst>
          </p:cNvPr>
          <p:cNvSpPr>
            <a:spLocks noGrp="1"/>
          </p:cNvSpPr>
          <p:nvPr>
            <p:ph type="title"/>
          </p:nvPr>
        </p:nvSpPr>
        <p:spPr>
          <a:xfrm>
            <a:off x="492370" y="516836"/>
            <a:ext cx="3084844" cy="1961086"/>
          </a:xfrm>
        </p:spPr>
        <p:txBody>
          <a:bodyPr>
            <a:normAutofit/>
          </a:bodyPr>
          <a:lstStyle/>
          <a:p>
            <a:r>
              <a:rPr lang="en-AU" sz="4000">
                <a:solidFill>
                  <a:srgbClr val="FFFFFF"/>
                </a:solidFill>
              </a:rPr>
              <a:t>Clustering Evaluation</a:t>
            </a:r>
          </a:p>
        </p:txBody>
      </p:sp>
      <p:cxnSp>
        <p:nvCxnSpPr>
          <p:cNvPr id="6155" name="Straight Connector 615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A4412C-F3C5-F7B8-C123-8E2AAFC84800}"/>
              </a:ext>
            </a:extLst>
          </p:cNvPr>
          <p:cNvSpPr>
            <a:spLocks noGrp="1"/>
          </p:cNvSpPr>
          <p:nvPr>
            <p:ph idx="1"/>
          </p:nvPr>
        </p:nvSpPr>
        <p:spPr>
          <a:xfrm>
            <a:off x="378642" y="2799653"/>
            <a:ext cx="3302665" cy="3846243"/>
          </a:xfrm>
        </p:spPr>
        <p:txBody>
          <a:bodyPr>
            <a:normAutofit/>
          </a:bodyPr>
          <a:lstStyle/>
          <a:p>
            <a:r>
              <a:rPr lang="en-AU" sz="1600">
                <a:solidFill>
                  <a:srgbClr val="FFFFFF"/>
                </a:solidFill>
              </a:rPr>
              <a:t>Silhouette Score:</a:t>
            </a:r>
          </a:p>
          <a:p>
            <a:pPr lvl="1"/>
            <a:r>
              <a:rPr lang="en-SG" sz="1600" b="0" i="0">
                <a:solidFill>
                  <a:srgbClr val="FFFFFF"/>
                </a:solidFill>
                <a:effectLst/>
                <a:latin typeface="Courier New" panose="02070309020205020404" pitchFamily="49" charset="0"/>
              </a:rPr>
              <a:t>K-Means Clustering 0.29743</a:t>
            </a:r>
          </a:p>
          <a:p>
            <a:pPr lvl="1"/>
            <a:r>
              <a:rPr lang="en-SG" sz="1600" b="0" i="0">
                <a:solidFill>
                  <a:srgbClr val="FFFFFF"/>
                </a:solidFill>
                <a:effectLst/>
                <a:latin typeface="Courier New" panose="02070309020205020404" pitchFamily="49" charset="0"/>
              </a:rPr>
              <a:t>Hierarchical Clustering 0.30728</a:t>
            </a:r>
          </a:p>
          <a:p>
            <a:pPr lvl="1"/>
            <a:r>
              <a:rPr lang="en-SG" sz="1600" b="0" i="0">
                <a:solidFill>
                  <a:srgbClr val="FFFFFF"/>
                </a:solidFill>
                <a:effectLst/>
                <a:latin typeface="Courier New" panose="02070309020205020404" pitchFamily="49" charset="0"/>
              </a:rPr>
              <a:t>Affinity Propagation Clustering </a:t>
            </a:r>
            <a:r>
              <a:rPr lang="en-SG" sz="1600">
                <a:solidFill>
                  <a:srgbClr val="FFFFFF"/>
                </a:solidFill>
                <a:latin typeface="Courier New" panose="02070309020205020404" pitchFamily="49" charset="0"/>
              </a:rPr>
              <a:t>	      </a:t>
            </a:r>
            <a:r>
              <a:rPr lang="en-SG" sz="1600" b="0" i="0">
                <a:solidFill>
                  <a:srgbClr val="FFFFFF"/>
                </a:solidFill>
                <a:effectLst/>
                <a:latin typeface="Courier New" panose="02070309020205020404" pitchFamily="49" charset="0"/>
              </a:rPr>
              <a:t>0.94311</a:t>
            </a:r>
          </a:p>
          <a:p>
            <a:pPr lvl="1"/>
            <a:endParaRPr lang="en-SG" sz="1600">
              <a:solidFill>
                <a:srgbClr val="FFFFFF"/>
              </a:solidFill>
              <a:latin typeface="Courier New" panose="02070309020205020404" pitchFamily="49" charset="0"/>
            </a:endParaRPr>
          </a:p>
          <a:p>
            <a:pPr lvl="1"/>
            <a:endParaRPr lang="en-SG" sz="1600">
              <a:solidFill>
                <a:srgbClr val="FFFFFF"/>
              </a:solidFill>
              <a:latin typeface="Courier New" panose="02070309020205020404" pitchFamily="49" charset="0"/>
            </a:endParaRPr>
          </a:p>
          <a:p>
            <a:pPr marL="201168" lvl="1" indent="0">
              <a:buNone/>
            </a:pPr>
            <a:r>
              <a:rPr lang="en-SG" sz="1600" b="1" i="0">
                <a:solidFill>
                  <a:schemeClr val="bg1"/>
                </a:solidFill>
                <a:effectLst/>
                <a:latin typeface="Courier New" panose="02070309020205020404" pitchFamily="49" charset="0"/>
              </a:rPr>
              <a:t>Number of Clusters: 5 </a:t>
            </a:r>
          </a:p>
          <a:p>
            <a:pPr marL="201168" lvl="1" indent="0">
              <a:buNone/>
            </a:pPr>
            <a:r>
              <a:rPr lang="en-SG" sz="1600" b="1" i="0">
                <a:solidFill>
                  <a:schemeClr val="bg1"/>
                </a:solidFill>
                <a:effectLst/>
                <a:latin typeface="Courier New" panose="02070309020205020404" pitchFamily="49" charset="0"/>
              </a:rPr>
              <a:t>Number of Pairs: 662</a:t>
            </a:r>
            <a:endParaRPr lang="en-AU" sz="1600" b="1">
              <a:solidFill>
                <a:schemeClr val="bg1"/>
              </a:solidFill>
            </a:endParaRPr>
          </a:p>
        </p:txBody>
      </p:sp>
      <p:pic>
        <p:nvPicPr>
          <p:cNvPr id="6148" name="Picture 4">
            <a:extLst>
              <a:ext uri="{FF2B5EF4-FFF2-40B4-BE49-F238E27FC236}">
                <a16:creationId xmlns:a16="http://schemas.microsoft.com/office/drawing/2014/main" id="{06FBF43A-516C-7B54-F672-C9D188EEA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30" y="1319752"/>
            <a:ext cx="7254275" cy="4950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631845-C57A-1BF4-73FE-AD4464C59958}"/>
              </a:ext>
            </a:extLst>
          </p:cNvPr>
          <p:cNvSpPr/>
          <p:nvPr/>
        </p:nvSpPr>
        <p:spPr>
          <a:xfrm>
            <a:off x="4694548" y="3912124"/>
            <a:ext cx="7058557" cy="1960775"/>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AU"/>
          </a:p>
        </p:txBody>
      </p:sp>
    </p:spTree>
    <p:extLst>
      <p:ext uri="{BB962C8B-B14F-4D97-AF65-F5344CB8AC3E}">
        <p14:creationId xmlns:p14="http://schemas.microsoft.com/office/powerpoint/2010/main" val="2954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685-0D91-02D2-A0D8-440776F47743}"/>
              </a:ext>
            </a:extLst>
          </p:cNvPr>
          <p:cNvSpPr>
            <a:spLocks noGrp="1"/>
          </p:cNvSpPr>
          <p:nvPr>
            <p:ph type="title"/>
          </p:nvPr>
        </p:nvSpPr>
        <p:spPr/>
        <p:txBody>
          <a:bodyPr/>
          <a:lstStyle/>
          <a:p>
            <a:r>
              <a:rPr lang="en-SG"/>
              <a:t>Absolute Rules of Disqualification (ARODs)</a:t>
            </a:r>
            <a:endParaRPr lang="en-AU"/>
          </a:p>
        </p:txBody>
      </p:sp>
      <p:pic>
        <p:nvPicPr>
          <p:cNvPr id="6" name="Picture 5">
            <a:extLst>
              <a:ext uri="{FF2B5EF4-FFF2-40B4-BE49-F238E27FC236}">
                <a16:creationId xmlns:a16="http://schemas.microsoft.com/office/drawing/2014/main" id="{08BB159B-DA47-86FA-EA4D-FDA423EC3D47}"/>
              </a:ext>
            </a:extLst>
          </p:cNvPr>
          <p:cNvPicPr>
            <a:picLocks noChangeAspect="1"/>
          </p:cNvPicPr>
          <p:nvPr/>
        </p:nvPicPr>
        <p:blipFill>
          <a:blip r:embed="rId2"/>
          <a:stretch>
            <a:fillRect/>
          </a:stretch>
        </p:blipFill>
        <p:spPr>
          <a:xfrm>
            <a:off x="3733800" y="1921757"/>
            <a:ext cx="4724400" cy="1743075"/>
          </a:xfrm>
          <a:prstGeom prst="rect">
            <a:avLst/>
          </a:prstGeom>
        </p:spPr>
      </p:pic>
      <p:sp>
        <p:nvSpPr>
          <p:cNvPr id="10" name="TextBox 9">
            <a:extLst>
              <a:ext uri="{FF2B5EF4-FFF2-40B4-BE49-F238E27FC236}">
                <a16:creationId xmlns:a16="http://schemas.microsoft.com/office/drawing/2014/main" id="{A137C3ED-1F2A-74AD-DAE9-ED2F0EC47C23}"/>
              </a:ext>
            </a:extLst>
          </p:cNvPr>
          <p:cNvSpPr txBox="1"/>
          <p:nvPr/>
        </p:nvSpPr>
        <p:spPr>
          <a:xfrm>
            <a:off x="1097280" y="3664832"/>
            <a:ext cx="10058400" cy="923330"/>
          </a:xfrm>
          <a:prstGeom prst="rect">
            <a:avLst/>
          </a:prstGeom>
          <a:noFill/>
        </p:spPr>
        <p:txBody>
          <a:bodyPr wrap="square">
            <a:spAutoFit/>
          </a:bodyPr>
          <a:lstStyle/>
          <a:p>
            <a:pPr>
              <a:spcAft>
                <a:spcPts val="800"/>
              </a:spcAft>
            </a:pPr>
            <a:r>
              <a:rPr lang="en-SG" sz="1800">
                <a:effectLst/>
                <a:latin typeface="Calibri" panose="020F0502020204030204" pitchFamily="34" charset="0"/>
                <a:ea typeface="Calibri" panose="020F0502020204030204" pitchFamily="34" charset="0"/>
                <a:cs typeface="Calibri" panose="020F0502020204030204" pitchFamily="34" charset="0"/>
              </a:rPr>
              <a:t>Step 1 - the selection process starts with the testing of pairs, generated from the clustering step, for cointegration using the Engle-Granger test. This cointegration testing method was chosen based on its simplicity.</a:t>
            </a:r>
          </a:p>
        </p:txBody>
      </p:sp>
    </p:spTree>
    <p:extLst>
      <p:ext uri="{BB962C8B-B14F-4D97-AF65-F5344CB8AC3E}">
        <p14:creationId xmlns:p14="http://schemas.microsoft.com/office/powerpoint/2010/main" val="103614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685-0D91-02D2-A0D8-440776F47743}"/>
              </a:ext>
            </a:extLst>
          </p:cNvPr>
          <p:cNvSpPr>
            <a:spLocks noGrp="1"/>
          </p:cNvSpPr>
          <p:nvPr>
            <p:ph type="title"/>
          </p:nvPr>
        </p:nvSpPr>
        <p:spPr/>
        <p:txBody>
          <a:bodyPr/>
          <a:lstStyle/>
          <a:p>
            <a:r>
              <a:rPr lang="en-SG"/>
              <a:t>Absolute Rules of Disqualification (ARODs)</a:t>
            </a:r>
            <a:endParaRPr lang="en-AU"/>
          </a:p>
        </p:txBody>
      </p:sp>
      <p:sp>
        <p:nvSpPr>
          <p:cNvPr id="12" name="TextBox 11">
            <a:extLst>
              <a:ext uri="{FF2B5EF4-FFF2-40B4-BE49-F238E27FC236}">
                <a16:creationId xmlns:a16="http://schemas.microsoft.com/office/drawing/2014/main" id="{186318C5-66A2-57BD-AAD2-47C9340509D3}"/>
              </a:ext>
            </a:extLst>
          </p:cNvPr>
          <p:cNvSpPr txBox="1"/>
          <p:nvPr/>
        </p:nvSpPr>
        <p:spPr>
          <a:xfrm>
            <a:off x="677709" y="6072279"/>
            <a:ext cx="6094428" cy="369332"/>
          </a:xfrm>
          <a:prstGeom prst="rect">
            <a:avLst/>
          </a:prstGeom>
          <a:noFill/>
        </p:spPr>
        <p:txBody>
          <a:bodyPr wrap="square">
            <a:spAutoFit/>
          </a:bodyPr>
          <a:lstStyle/>
          <a:p>
            <a:pPr marL="201168" lvl="1" indent="0">
              <a:buNone/>
            </a:pPr>
            <a:r>
              <a:rPr lang="en-SG" sz="1800" b="1" i="0">
                <a:effectLst/>
                <a:latin typeface="Courier New" panose="02070309020205020404" pitchFamily="49" charset="0"/>
              </a:rPr>
              <a:t>Number of Pairs: </a:t>
            </a:r>
            <a:r>
              <a:rPr lang="en-SG" b="1">
                <a:latin typeface="Courier New" panose="02070309020205020404" pitchFamily="49" charset="0"/>
              </a:rPr>
              <a:t>52</a:t>
            </a:r>
            <a:endParaRPr lang="en-AU" sz="1800" b="1"/>
          </a:p>
        </p:txBody>
      </p:sp>
      <p:pic>
        <p:nvPicPr>
          <p:cNvPr id="8194" name="Picture 2">
            <a:extLst>
              <a:ext uri="{FF2B5EF4-FFF2-40B4-BE49-F238E27FC236}">
                <a16:creationId xmlns:a16="http://schemas.microsoft.com/office/drawing/2014/main" id="{9A3E2245-5E96-526D-3B4E-B323064B9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446" y="2003057"/>
            <a:ext cx="5935107" cy="4003233"/>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6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685-0D91-02D2-A0D8-440776F47743}"/>
              </a:ext>
            </a:extLst>
          </p:cNvPr>
          <p:cNvSpPr>
            <a:spLocks noGrp="1"/>
          </p:cNvSpPr>
          <p:nvPr>
            <p:ph type="title"/>
          </p:nvPr>
        </p:nvSpPr>
        <p:spPr/>
        <p:txBody>
          <a:bodyPr/>
          <a:lstStyle/>
          <a:p>
            <a:r>
              <a:rPr lang="en-SG"/>
              <a:t>Absolute Rules of Disqualification (ARODs)</a:t>
            </a:r>
            <a:endParaRPr lang="en-AU"/>
          </a:p>
        </p:txBody>
      </p:sp>
      <p:pic>
        <p:nvPicPr>
          <p:cNvPr id="6" name="Picture 5">
            <a:extLst>
              <a:ext uri="{FF2B5EF4-FFF2-40B4-BE49-F238E27FC236}">
                <a16:creationId xmlns:a16="http://schemas.microsoft.com/office/drawing/2014/main" id="{08BB159B-DA47-86FA-EA4D-FDA423EC3D47}"/>
              </a:ext>
            </a:extLst>
          </p:cNvPr>
          <p:cNvPicPr>
            <a:picLocks noChangeAspect="1"/>
          </p:cNvPicPr>
          <p:nvPr/>
        </p:nvPicPr>
        <p:blipFill>
          <a:blip r:embed="rId2"/>
          <a:stretch>
            <a:fillRect/>
          </a:stretch>
        </p:blipFill>
        <p:spPr>
          <a:xfrm>
            <a:off x="3733800" y="1921757"/>
            <a:ext cx="4724400" cy="1743075"/>
          </a:xfrm>
          <a:prstGeom prst="rect">
            <a:avLst/>
          </a:prstGeom>
        </p:spPr>
      </p:pic>
      <p:sp>
        <p:nvSpPr>
          <p:cNvPr id="10" name="TextBox 9">
            <a:extLst>
              <a:ext uri="{FF2B5EF4-FFF2-40B4-BE49-F238E27FC236}">
                <a16:creationId xmlns:a16="http://schemas.microsoft.com/office/drawing/2014/main" id="{A137C3ED-1F2A-74AD-DAE9-ED2F0EC47C23}"/>
              </a:ext>
            </a:extLst>
          </p:cNvPr>
          <p:cNvSpPr txBox="1"/>
          <p:nvPr/>
        </p:nvSpPr>
        <p:spPr>
          <a:xfrm>
            <a:off x="1097280" y="3664832"/>
            <a:ext cx="5397788" cy="2585323"/>
          </a:xfrm>
          <a:prstGeom prst="rect">
            <a:avLst/>
          </a:prstGeom>
          <a:noFill/>
        </p:spPr>
        <p:txBody>
          <a:bodyPr wrap="square">
            <a:spAutoFit/>
          </a:bodyPr>
          <a:lstStyle/>
          <a:p>
            <a:pPr>
              <a:spcAft>
                <a:spcPts val="800"/>
              </a:spcAft>
            </a:pPr>
            <a:r>
              <a:rPr lang="en-SG" sz="1800">
                <a:effectLst/>
                <a:latin typeface="Calibri" panose="020F0502020204030204" pitchFamily="34" charset="0"/>
                <a:ea typeface="Calibri" panose="020F0502020204030204" pitchFamily="34" charset="0"/>
                <a:cs typeface="Calibri" panose="020F0502020204030204" pitchFamily="34" charset="0"/>
              </a:rPr>
              <a:t>Step 2 - a validation step is implemented to provide more confidence in the mean-reversion character of the pairs’ spread. The condition imposed is that the Hurst exponent associated with the spread of a given pair is enforced to be smaller than 0.5, assuring the process leans towards mean-reversion. The Hurst exponent is a measure that quantifies the amount of memory in a specific time series, which in this case means, how mean-reverting is the process under analysis.</a:t>
            </a:r>
            <a:endParaRPr lang="en-AU" sz="180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E40DAA3-417B-5DBB-5213-4D1AEF5988B0}"/>
              </a:ext>
            </a:extLst>
          </p:cNvPr>
          <p:cNvPicPr>
            <a:picLocks noChangeAspect="1"/>
          </p:cNvPicPr>
          <p:nvPr/>
        </p:nvPicPr>
        <p:blipFill>
          <a:blip r:embed="rId3"/>
          <a:stretch>
            <a:fillRect/>
          </a:stretch>
        </p:blipFill>
        <p:spPr>
          <a:xfrm>
            <a:off x="6945699" y="4058078"/>
            <a:ext cx="4149021" cy="1395728"/>
          </a:xfrm>
          <a:prstGeom prst="rect">
            <a:avLst/>
          </a:prstGeom>
          <a:ln>
            <a:solidFill>
              <a:schemeClr val="tx1"/>
            </a:solidFill>
          </a:ln>
        </p:spPr>
      </p:pic>
    </p:spTree>
    <p:extLst>
      <p:ext uri="{BB962C8B-B14F-4D97-AF65-F5344CB8AC3E}">
        <p14:creationId xmlns:p14="http://schemas.microsoft.com/office/powerpoint/2010/main" val="85323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685-0D91-02D2-A0D8-440776F47743}"/>
              </a:ext>
            </a:extLst>
          </p:cNvPr>
          <p:cNvSpPr>
            <a:spLocks noGrp="1"/>
          </p:cNvSpPr>
          <p:nvPr>
            <p:ph type="title"/>
          </p:nvPr>
        </p:nvSpPr>
        <p:spPr/>
        <p:txBody>
          <a:bodyPr/>
          <a:lstStyle/>
          <a:p>
            <a:r>
              <a:rPr lang="en-SG"/>
              <a:t>Absolute Rules of Disqualification (ARODs)</a:t>
            </a:r>
            <a:endParaRPr lang="en-AU"/>
          </a:p>
        </p:txBody>
      </p:sp>
      <p:pic>
        <p:nvPicPr>
          <p:cNvPr id="6" name="Picture 5">
            <a:extLst>
              <a:ext uri="{FF2B5EF4-FFF2-40B4-BE49-F238E27FC236}">
                <a16:creationId xmlns:a16="http://schemas.microsoft.com/office/drawing/2014/main" id="{08BB159B-DA47-86FA-EA4D-FDA423EC3D47}"/>
              </a:ext>
            </a:extLst>
          </p:cNvPr>
          <p:cNvPicPr>
            <a:picLocks noChangeAspect="1"/>
          </p:cNvPicPr>
          <p:nvPr/>
        </p:nvPicPr>
        <p:blipFill>
          <a:blip r:embed="rId2"/>
          <a:stretch>
            <a:fillRect/>
          </a:stretch>
        </p:blipFill>
        <p:spPr>
          <a:xfrm>
            <a:off x="3733800" y="1921757"/>
            <a:ext cx="4724400" cy="1743075"/>
          </a:xfrm>
          <a:prstGeom prst="rect">
            <a:avLst/>
          </a:prstGeom>
        </p:spPr>
      </p:pic>
      <p:sp>
        <p:nvSpPr>
          <p:cNvPr id="10" name="TextBox 9">
            <a:extLst>
              <a:ext uri="{FF2B5EF4-FFF2-40B4-BE49-F238E27FC236}">
                <a16:creationId xmlns:a16="http://schemas.microsoft.com/office/drawing/2014/main" id="{A137C3ED-1F2A-74AD-DAE9-ED2F0EC47C23}"/>
              </a:ext>
            </a:extLst>
          </p:cNvPr>
          <p:cNvSpPr txBox="1"/>
          <p:nvPr/>
        </p:nvSpPr>
        <p:spPr>
          <a:xfrm>
            <a:off x="1097280" y="3664832"/>
            <a:ext cx="4998720" cy="2585323"/>
          </a:xfrm>
          <a:prstGeom prst="rect">
            <a:avLst/>
          </a:prstGeom>
          <a:noFill/>
        </p:spPr>
        <p:txBody>
          <a:bodyPr wrap="square">
            <a:spAutoFit/>
          </a:bodyPr>
          <a:lstStyle/>
          <a:p>
            <a:pPr>
              <a:spcAft>
                <a:spcPts val="800"/>
              </a:spcAft>
            </a:pPr>
            <a:r>
              <a:rPr lang="en-SG">
                <a:effectLst/>
                <a:latin typeface="Calibri" panose="020F0502020204030204" pitchFamily="34" charset="0"/>
                <a:ea typeface="Calibri" panose="020F0502020204030204" pitchFamily="34" charset="0"/>
                <a:cs typeface="Calibri" panose="020F0502020204030204" pitchFamily="34" charset="0"/>
              </a:rPr>
              <a:t>Step 3 - the pair’s spread movement is constrained using the half-life of the mean-reverting process. The half-life is the time that the spread will take to mean-revert half of its distance after having diverged from the mean of the spread, given a historical window of data. For medium-term price movements, the spreads that have very short (&lt; 7 day) or very long mean-reversion (&gt; 365 days) periods are not suitable.</a:t>
            </a:r>
            <a:endParaRPr lang="en-AU">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DC11256-49D5-4130-63AE-077D9155A0BC}"/>
              </a:ext>
            </a:extLst>
          </p:cNvPr>
          <p:cNvPicPr>
            <a:picLocks noChangeAspect="1"/>
          </p:cNvPicPr>
          <p:nvPr/>
        </p:nvPicPr>
        <p:blipFill>
          <a:blip r:embed="rId3"/>
          <a:stretch>
            <a:fillRect/>
          </a:stretch>
        </p:blipFill>
        <p:spPr>
          <a:xfrm>
            <a:off x="7254220" y="3849229"/>
            <a:ext cx="3151105" cy="1947383"/>
          </a:xfrm>
          <a:prstGeom prst="rect">
            <a:avLst/>
          </a:prstGeom>
          <a:ln>
            <a:solidFill>
              <a:schemeClr val="tx1"/>
            </a:solidFill>
          </a:ln>
        </p:spPr>
      </p:pic>
    </p:spTree>
    <p:extLst>
      <p:ext uri="{BB962C8B-B14F-4D97-AF65-F5344CB8AC3E}">
        <p14:creationId xmlns:p14="http://schemas.microsoft.com/office/powerpoint/2010/main" val="302473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685-0D91-02D2-A0D8-440776F47743}"/>
              </a:ext>
            </a:extLst>
          </p:cNvPr>
          <p:cNvSpPr>
            <a:spLocks noGrp="1"/>
          </p:cNvSpPr>
          <p:nvPr>
            <p:ph type="title"/>
          </p:nvPr>
        </p:nvSpPr>
        <p:spPr/>
        <p:txBody>
          <a:bodyPr/>
          <a:lstStyle/>
          <a:p>
            <a:r>
              <a:rPr lang="en-SG"/>
              <a:t>Absolute Rules of Disqualification (ARODs)</a:t>
            </a:r>
            <a:endParaRPr lang="en-AU"/>
          </a:p>
        </p:txBody>
      </p:sp>
      <p:pic>
        <p:nvPicPr>
          <p:cNvPr id="6" name="Picture 5">
            <a:extLst>
              <a:ext uri="{FF2B5EF4-FFF2-40B4-BE49-F238E27FC236}">
                <a16:creationId xmlns:a16="http://schemas.microsoft.com/office/drawing/2014/main" id="{08BB159B-DA47-86FA-EA4D-FDA423EC3D47}"/>
              </a:ext>
            </a:extLst>
          </p:cNvPr>
          <p:cNvPicPr>
            <a:picLocks noChangeAspect="1"/>
          </p:cNvPicPr>
          <p:nvPr/>
        </p:nvPicPr>
        <p:blipFill>
          <a:blip r:embed="rId2"/>
          <a:stretch>
            <a:fillRect/>
          </a:stretch>
        </p:blipFill>
        <p:spPr>
          <a:xfrm>
            <a:off x="3733800" y="1921757"/>
            <a:ext cx="4724400" cy="1743075"/>
          </a:xfrm>
          <a:prstGeom prst="rect">
            <a:avLst/>
          </a:prstGeom>
        </p:spPr>
      </p:pic>
      <p:graphicFrame>
        <p:nvGraphicFramePr>
          <p:cNvPr id="3" name="Table 2">
            <a:extLst>
              <a:ext uri="{FF2B5EF4-FFF2-40B4-BE49-F238E27FC236}">
                <a16:creationId xmlns:a16="http://schemas.microsoft.com/office/drawing/2014/main" id="{DA03D1E9-C264-F203-6C90-F9E914462D09}"/>
              </a:ext>
            </a:extLst>
          </p:cNvPr>
          <p:cNvGraphicFramePr>
            <a:graphicFrameLocks noGrp="1"/>
          </p:cNvGraphicFramePr>
          <p:nvPr>
            <p:extLst>
              <p:ext uri="{D42A27DB-BD31-4B8C-83A1-F6EECF244321}">
                <p14:modId xmlns:p14="http://schemas.microsoft.com/office/powerpoint/2010/main" val="3847332823"/>
              </p:ext>
            </p:extLst>
          </p:nvPr>
        </p:nvGraphicFramePr>
        <p:xfrm>
          <a:off x="2488529" y="3849229"/>
          <a:ext cx="7214941" cy="701040"/>
        </p:xfrm>
        <a:graphic>
          <a:graphicData uri="http://schemas.openxmlformats.org/drawingml/2006/table">
            <a:tbl>
              <a:tblPr>
                <a:tableStyleId>{073A0DAA-6AF3-43AB-8588-CEC1D06C72B9}</a:tableStyleId>
              </a:tblPr>
              <a:tblGrid>
                <a:gridCol w="129540">
                  <a:extLst>
                    <a:ext uri="{9D8B030D-6E8A-4147-A177-3AD203B41FA5}">
                      <a16:colId xmlns:a16="http://schemas.microsoft.com/office/drawing/2014/main" val="2671443403"/>
                    </a:ext>
                  </a:extLst>
                </a:gridCol>
                <a:gridCol w="1123295">
                  <a:extLst>
                    <a:ext uri="{9D8B030D-6E8A-4147-A177-3AD203B41FA5}">
                      <a16:colId xmlns:a16="http://schemas.microsoft.com/office/drawing/2014/main" val="604652449"/>
                    </a:ext>
                  </a:extLst>
                </a:gridCol>
                <a:gridCol w="1252906">
                  <a:extLst>
                    <a:ext uri="{9D8B030D-6E8A-4147-A177-3AD203B41FA5}">
                      <a16:colId xmlns:a16="http://schemas.microsoft.com/office/drawing/2014/main" val="1351952252"/>
                    </a:ext>
                  </a:extLst>
                </a:gridCol>
                <a:gridCol w="1468925">
                  <a:extLst>
                    <a:ext uri="{9D8B030D-6E8A-4147-A177-3AD203B41FA5}">
                      <a16:colId xmlns:a16="http://schemas.microsoft.com/office/drawing/2014/main" val="2278514034"/>
                    </a:ext>
                  </a:extLst>
                </a:gridCol>
                <a:gridCol w="1771350">
                  <a:extLst>
                    <a:ext uri="{9D8B030D-6E8A-4147-A177-3AD203B41FA5}">
                      <a16:colId xmlns:a16="http://schemas.microsoft.com/office/drawing/2014/main" val="42234731"/>
                    </a:ext>
                  </a:extLst>
                </a:gridCol>
                <a:gridCol w="1468925">
                  <a:extLst>
                    <a:ext uri="{9D8B030D-6E8A-4147-A177-3AD203B41FA5}">
                      <a16:colId xmlns:a16="http://schemas.microsoft.com/office/drawing/2014/main" val="2625538227"/>
                    </a:ext>
                  </a:extLst>
                </a:gridCol>
              </a:tblGrid>
              <a:tr h="132293">
                <a:tc>
                  <a:txBody>
                    <a:bodyPr/>
                    <a:lstStyle/>
                    <a:p>
                      <a:pPr algn="ctr" fontAlgn="b"/>
                      <a:endParaRPr lang="en-AU"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t"/>
                      <a:r>
                        <a:rPr lang="en-AU" sz="1100" u="none" strike="noStrike">
                          <a:effectLst/>
                        </a:rPr>
                        <a:t>Leg1</a:t>
                      </a:r>
                      <a:endParaRPr lang="en-AU" sz="1100" b="1"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t"/>
                      <a:r>
                        <a:rPr lang="en-AU" sz="1100" u="none" strike="noStrike">
                          <a:effectLst/>
                        </a:rPr>
                        <a:t>Leg2</a:t>
                      </a:r>
                      <a:endParaRPr lang="en-AU" sz="1100" b="1"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t"/>
                      <a:r>
                        <a:rPr lang="en-AU" sz="1100" u="none" strike="noStrike">
                          <a:effectLst/>
                        </a:rPr>
                        <a:t>Hedge Ratio</a:t>
                      </a:r>
                      <a:endParaRPr lang="en-AU" sz="1100" b="1"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t"/>
                      <a:r>
                        <a:rPr lang="en-AU" sz="1100" u="none" strike="noStrike">
                          <a:effectLst/>
                        </a:rPr>
                        <a:t>Hurst Exponent</a:t>
                      </a:r>
                      <a:endParaRPr lang="en-AU" sz="1100" b="1"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t"/>
                      <a:r>
                        <a:rPr lang="en-AU" sz="1100" u="none" strike="noStrike">
                          <a:effectLst/>
                        </a:rPr>
                        <a:t>Half Life</a:t>
                      </a:r>
                      <a:endParaRPr lang="en-AU" sz="1100" b="1" i="0" u="none" strike="noStrike">
                        <a:solidFill>
                          <a:srgbClr val="000000"/>
                        </a:solidFill>
                        <a:effectLst/>
                        <a:latin typeface="Calibri" panose="020F0502020204030204" pitchFamily="34" charset="0"/>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48129298"/>
                  </a:ext>
                </a:extLst>
              </a:tr>
              <a:tr h="132293">
                <a:tc>
                  <a:txBody>
                    <a:bodyPr/>
                    <a:lstStyle/>
                    <a:p>
                      <a:pPr algn="ctr" fontAlgn="t"/>
                      <a:r>
                        <a:rPr lang="en-AU" sz="1100" u="none" strike="noStrike">
                          <a:effectLst/>
                        </a:rPr>
                        <a:t>0</a:t>
                      </a:r>
                      <a:endParaRPr lang="en-AU"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AU" sz="1100" u="none" strike="noStrike">
                          <a:effectLst/>
                        </a:rPr>
                        <a:t>EIAEBRT</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OILBREN</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0.99142</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0.10075692</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2.774739157</a:t>
                      </a:r>
                      <a:endParaRPr lang="en-AU" sz="1100" b="0" i="0" u="none" strike="noStrike">
                        <a:solidFill>
                          <a:srgbClr val="000000"/>
                        </a:solidFill>
                        <a:effectLst/>
                        <a:latin typeface="Calibri" panose="020F0502020204030204" pitchFamily="34" charset="0"/>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039901"/>
                  </a:ext>
                </a:extLst>
              </a:tr>
              <a:tr h="132293">
                <a:tc>
                  <a:txBody>
                    <a:bodyPr/>
                    <a:lstStyle/>
                    <a:p>
                      <a:pPr algn="ctr" fontAlgn="t"/>
                      <a:r>
                        <a:rPr lang="en-AU" sz="1100" u="none" strike="noStrike">
                          <a:effectLst/>
                        </a:rPr>
                        <a:t>1</a:t>
                      </a:r>
                      <a:endParaRPr lang="en-AU"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AU" sz="1100" u="none" strike="noStrike">
                          <a:effectLst/>
                        </a:rPr>
                        <a:t>EIAEBRT</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EIAUSGJ</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0.02592675</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0.25199634</a:t>
                      </a:r>
                      <a:endParaRPr lang="en-AU"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AU" sz="1100" u="none" strike="noStrike">
                          <a:effectLst/>
                        </a:rPr>
                        <a:t>19.14888229</a:t>
                      </a:r>
                      <a:endParaRPr lang="en-AU" sz="1100" b="0" i="0" u="none" strike="noStrike">
                        <a:solidFill>
                          <a:srgbClr val="000000"/>
                        </a:solidFill>
                        <a:effectLst/>
                        <a:latin typeface="Calibri" panose="020F0502020204030204" pitchFamily="34" charset="0"/>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2455552"/>
                  </a:ext>
                </a:extLst>
              </a:tr>
              <a:tr h="161135">
                <a:tc>
                  <a:txBody>
                    <a:bodyPr/>
                    <a:lstStyle/>
                    <a:p>
                      <a:pPr algn="ctr" fontAlgn="t"/>
                      <a:r>
                        <a:rPr lang="en-AU" sz="1100" u="none" strike="noStrike">
                          <a:effectLst/>
                        </a:rPr>
                        <a:t>2</a:t>
                      </a:r>
                      <a:endParaRPr lang="en-AU" sz="11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AU" sz="1100" u="none" strike="noStrike">
                          <a:effectLst/>
                        </a:rPr>
                        <a:t>EIAEBRT</a:t>
                      </a:r>
                      <a:endParaRPr lang="en-AU" sz="1100" b="0"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AU" sz="1100" u="none" strike="noStrike">
                          <a:effectLst/>
                        </a:rPr>
                        <a:t>BFO1MEU</a:t>
                      </a:r>
                      <a:endParaRPr lang="en-AU" sz="1100" b="0"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AU" sz="1100" u="none" strike="noStrike">
                          <a:effectLst/>
                        </a:rPr>
                        <a:t>0.94940347</a:t>
                      </a:r>
                      <a:endParaRPr lang="en-AU" sz="1100" b="0"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AU" sz="1100" u="none" strike="noStrike">
                          <a:effectLst/>
                        </a:rPr>
                        <a:t>0.27979398</a:t>
                      </a:r>
                      <a:endParaRPr lang="en-AU" sz="1100" b="0"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AU" sz="1100" u="none" strike="noStrike">
                          <a:effectLst/>
                        </a:rPr>
                        <a:t>8.413260033</a:t>
                      </a:r>
                      <a:endParaRPr lang="en-AU" sz="1100" b="0" i="0" u="none" strike="noStrike">
                        <a:solidFill>
                          <a:srgbClr val="000000"/>
                        </a:solidFill>
                        <a:effectLst/>
                        <a:latin typeface="Calibri" panose="020F0502020204030204" pitchFamily="34" charset="0"/>
                      </a:endParaRP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9206674"/>
                  </a:ext>
                </a:extLst>
              </a:tr>
            </a:tbl>
          </a:graphicData>
        </a:graphic>
      </p:graphicFrame>
      <p:sp>
        <p:nvSpPr>
          <p:cNvPr id="7" name="TextBox 6">
            <a:extLst>
              <a:ext uri="{FF2B5EF4-FFF2-40B4-BE49-F238E27FC236}">
                <a16:creationId xmlns:a16="http://schemas.microsoft.com/office/drawing/2014/main" id="{BDBC2556-F564-E735-E277-BFE3299CA278}"/>
              </a:ext>
            </a:extLst>
          </p:cNvPr>
          <p:cNvSpPr txBox="1"/>
          <p:nvPr/>
        </p:nvSpPr>
        <p:spPr>
          <a:xfrm>
            <a:off x="1342747" y="4935975"/>
            <a:ext cx="6094520" cy="369332"/>
          </a:xfrm>
          <a:prstGeom prst="rect">
            <a:avLst/>
          </a:prstGeom>
          <a:noFill/>
        </p:spPr>
        <p:txBody>
          <a:bodyPr wrap="square">
            <a:spAutoFit/>
          </a:bodyPr>
          <a:lstStyle/>
          <a:p>
            <a:pPr marL="201168" lvl="1" indent="0">
              <a:buNone/>
            </a:pPr>
            <a:r>
              <a:rPr lang="en-SG" sz="1800" b="1" i="0">
                <a:effectLst/>
                <a:latin typeface="Courier New" panose="02070309020205020404" pitchFamily="49" charset="0"/>
              </a:rPr>
              <a:t>Number of Pairs: </a:t>
            </a:r>
            <a:r>
              <a:rPr lang="en-SG" b="1">
                <a:latin typeface="Courier New" panose="02070309020205020404" pitchFamily="49" charset="0"/>
              </a:rPr>
              <a:t>27</a:t>
            </a:r>
            <a:endParaRPr lang="en-AU" sz="1800" b="1"/>
          </a:p>
        </p:txBody>
      </p:sp>
      <p:sp>
        <p:nvSpPr>
          <p:cNvPr id="4" name="TextBox 3">
            <a:extLst>
              <a:ext uri="{FF2B5EF4-FFF2-40B4-BE49-F238E27FC236}">
                <a16:creationId xmlns:a16="http://schemas.microsoft.com/office/drawing/2014/main" id="{4BFD89D8-9F86-C227-36A0-0D2EBF037405}"/>
              </a:ext>
            </a:extLst>
          </p:cNvPr>
          <p:cNvSpPr txBox="1"/>
          <p:nvPr/>
        </p:nvSpPr>
        <p:spPr>
          <a:xfrm>
            <a:off x="2479102" y="3595313"/>
            <a:ext cx="1233030" cy="253916"/>
          </a:xfrm>
          <a:prstGeom prst="rect">
            <a:avLst/>
          </a:prstGeom>
          <a:noFill/>
          <a:ln>
            <a:solidFill>
              <a:schemeClr val="tx1"/>
            </a:solidFill>
          </a:ln>
        </p:spPr>
        <p:txBody>
          <a:bodyPr wrap="none" rtlCol="0">
            <a:spAutoFit/>
          </a:bodyPr>
          <a:lstStyle/>
          <a:p>
            <a:r>
              <a:rPr lang="en-AU" sz="1050"/>
              <a:t>Template Example</a:t>
            </a:r>
          </a:p>
        </p:txBody>
      </p:sp>
    </p:spTree>
    <p:extLst>
      <p:ext uri="{BB962C8B-B14F-4D97-AF65-F5344CB8AC3E}">
        <p14:creationId xmlns:p14="http://schemas.microsoft.com/office/powerpoint/2010/main" val="374796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4113-65D2-5F1D-022A-14E1F94E0EAA}"/>
              </a:ext>
            </a:extLst>
          </p:cNvPr>
          <p:cNvSpPr>
            <a:spLocks noGrp="1"/>
          </p:cNvSpPr>
          <p:nvPr>
            <p:ph type="title"/>
          </p:nvPr>
        </p:nvSpPr>
        <p:spPr/>
        <p:txBody>
          <a:bodyPr/>
          <a:lstStyle/>
          <a:p>
            <a:r>
              <a:rPr lang="en-AU"/>
              <a:t>Final Pairs</a:t>
            </a:r>
          </a:p>
        </p:txBody>
      </p:sp>
      <p:graphicFrame>
        <p:nvGraphicFramePr>
          <p:cNvPr id="4" name="Content Placeholder 3">
            <a:extLst>
              <a:ext uri="{FF2B5EF4-FFF2-40B4-BE49-F238E27FC236}">
                <a16:creationId xmlns:a16="http://schemas.microsoft.com/office/drawing/2014/main" id="{5B1847FC-B53A-DCE7-249A-3E905A6B1170}"/>
              </a:ext>
            </a:extLst>
          </p:cNvPr>
          <p:cNvGraphicFramePr>
            <a:graphicFrameLocks noGrp="1"/>
          </p:cNvGraphicFramePr>
          <p:nvPr>
            <p:ph idx="1"/>
            <p:extLst>
              <p:ext uri="{D42A27DB-BD31-4B8C-83A1-F6EECF244321}">
                <p14:modId xmlns:p14="http://schemas.microsoft.com/office/powerpoint/2010/main" val="1724497651"/>
              </p:ext>
            </p:extLst>
          </p:nvPr>
        </p:nvGraphicFramePr>
        <p:xfrm>
          <a:off x="1096963" y="2108200"/>
          <a:ext cx="4771177"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a:extLst>
              <a:ext uri="{FF2B5EF4-FFF2-40B4-BE49-F238E27FC236}">
                <a16:creationId xmlns:a16="http://schemas.microsoft.com/office/drawing/2014/main" id="{2946E4D9-0282-2940-AB7F-9ED88CD8877D}"/>
              </a:ext>
            </a:extLst>
          </p:cNvPr>
          <p:cNvGraphicFramePr>
            <a:graphicFrameLocks/>
          </p:cNvGraphicFramePr>
          <p:nvPr>
            <p:extLst>
              <p:ext uri="{D42A27DB-BD31-4B8C-83A1-F6EECF244321}">
                <p14:modId xmlns:p14="http://schemas.microsoft.com/office/powerpoint/2010/main" val="869720916"/>
              </p:ext>
            </p:extLst>
          </p:nvPr>
        </p:nvGraphicFramePr>
        <p:xfrm>
          <a:off x="8480992" y="2723459"/>
          <a:ext cx="1746083" cy="2214856"/>
        </p:xfrm>
        <a:graphic>
          <a:graphicData uri="http://schemas.openxmlformats.org/drawingml/2006/table">
            <a:tbl>
              <a:tblPr>
                <a:tableStyleId>{5C22544A-7EE6-4342-B048-85BDC9FD1C3A}</a:tableStyleId>
              </a:tblPr>
              <a:tblGrid>
                <a:gridCol w="1746083">
                  <a:extLst>
                    <a:ext uri="{9D8B030D-6E8A-4147-A177-3AD203B41FA5}">
                      <a16:colId xmlns:a16="http://schemas.microsoft.com/office/drawing/2014/main" val="897503421"/>
                    </a:ext>
                  </a:extLst>
                </a:gridCol>
              </a:tblGrid>
              <a:tr h="79329">
                <a:tc>
                  <a:txBody>
                    <a:bodyPr/>
                    <a:lstStyle/>
                    <a:p>
                      <a:pPr algn="ctr" fontAlgn="b"/>
                      <a:r>
                        <a:rPr lang="en-AU" sz="1000" u="none" strike="noStrike">
                          <a:effectLst/>
                        </a:rPr>
                        <a:t>EIAEBRT-OILBREN</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246237764"/>
                  </a:ext>
                </a:extLst>
              </a:tr>
              <a:tr h="139288">
                <a:tc>
                  <a:txBody>
                    <a:bodyPr/>
                    <a:lstStyle/>
                    <a:p>
                      <a:pPr algn="ctr" fontAlgn="b"/>
                      <a:r>
                        <a:rPr lang="en-AU" sz="1000" u="none" strike="noStrike">
                          <a:effectLst/>
                        </a:rPr>
                        <a:t>EIAEBRT-EIAUSGJ</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3656143808"/>
                  </a:ext>
                </a:extLst>
              </a:tr>
              <a:tr h="139288">
                <a:tc>
                  <a:txBody>
                    <a:bodyPr/>
                    <a:lstStyle/>
                    <a:p>
                      <a:pPr algn="ctr" fontAlgn="b"/>
                      <a:r>
                        <a:rPr lang="en-AU" sz="1000" u="none" strike="noStrike">
                          <a:effectLst/>
                        </a:rPr>
                        <a:t>EIAEBRT-BFO1MEU</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408055673"/>
                  </a:ext>
                </a:extLst>
              </a:tr>
              <a:tr h="139288">
                <a:tc>
                  <a:txBody>
                    <a:bodyPr/>
                    <a:lstStyle/>
                    <a:p>
                      <a:pPr algn="ctr" fontAlgn="b"/>
                      <a:r>
                        <a:rPr lang="en-AU" sz="1000" u="none" strike="noStrike">
                          <a:effectLst/>
                        </a:rPr>
                        <a:t>EIAEBRT-GOEUARA</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808052783"/>
                  </a:ext>
                </a:extLst>
              </a:tr>
              <a:tr h="139288">
                <a:tc>
                  <a:txBody>
                    <a:bodyPr/>
                    <a:lstStyle/>
                    <a:p>
                      <a:pPr algn="ctr" fontAlgn="b"/>
                      <a:r>
                        <a:rPr lang="en-AU" sz="1000" u="none" strike="noStrike">
                          <a:effectLst/>
                        </a:rPr>
                        <a:t>EIAEBRT-EIALALS</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957154525"/>
                  </a:ext>
                </a:extLst>
              </a:tr>
              <a:tr h="139288">
                <a:tc>
                  <a:txBody>
                    <a:bodyPr/>
                    <a:lstStyle/>
                    <a:p>
                      <a:pPr algn="ctr" fontAlgn="b"/>
                      <a:r>
                        <a:rPr lang="en-AU" sz="1000" u="none" strike="noStrike">
                          <a:effectLst/>
                        </a:rPr>
                        <a:t>EIAEBRT-EIANYHO</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361640902"/>
                  </a:ext>
                </a:extLst>
              </a:tr>
              <a:tr h="139288">
                <a:tc>
                  <a:txBody>
                    <a:bodyPr/>
                    <a:lstStyle/>
                    <a:p>
                      <a:pPr algn="ctr" fontAlgn="b"/>
                      <a:r>
                        <a:rPr lang="en-AU" sz="1000" u="none" strike="noStrike">
                          <a:effectLst/>
                        </a:rPr>
                        <a:t>EIAEBRT-EIANYLS</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847838892"/>
                  </a:ext>
                </a:extLst>
              </a:tr>
              <a:tr h="139288">
                <a:tc>
                  <a:txBody>
                    <a:bodyPr/>
                    <a:lstStyle/>
                    <a:p>
                      <a:pPr algn="ctr" fontAlgn="b"/>
                      <a:r>
                        <a:rPr lang="en-AU" sz="1000" u="none" strike="noStrike">
                          <a:effectLst/>
                        </a:rPr>
                        <a:t>EIAEBRT-EIAGCLS</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321979934"/>
                  </a:ext>
                </a:extLst>
              </a:tr>
              <a:tr h="139288">
                <a:tc>
                  <a:txBody>
                    <a:bodyPr/>
                    <a:lstStyle/>
                    <a:p>
                      <a:pPr algn="ctr" fontAlgn="b"/>
                      <a:r>
                        <a:rPr lang="en-AU" sz="1000" u="none" strike="noStrike">
                          <a:effectLst/>
                        </a:rPr>
                        <a:t>EIAEBRT-DIESELA</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3623944384"/>
                  </a:ext>
                </a:extLst>
              </a:tr>
              <a:tr h="139288">
                <a:tc>
                  <a:txBody>
                    <a:bodyPr/>
                    <a:lstStyle/>
                    <a:p>
                      <a:pPr algn="ctr" fontAlgn="b"/>
                      <a:r>
                        <a:rPr lang="en-AU" sz="1000" u="none" strike="noStrike">
                          <a:effectLst/>
                        </a:rPr>
                        <a:t>EIAEBRT-FUELOIL</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24735032"/>
                  </a:ext>
                </a:extLst>
              </a:tr>
              <a:tr h="139288">
                <a:tc>
                  <a:txBody>
                    <a:bodyPr/>
                    <a:lstStyle/>
                    <a:p>
                      <a:pPr algn="ctr" fontAlgn="b"/>
                      <a:r>
                        <a:rPr lang="en-AU" sz="1000" u="none" strike="noStrike">
                          <a:effectLst/>
                        </a:rPr>
                        <a:t>CRUDOIL-OILWTIN</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042301511"/>
                  </a:ext>
                </a:extLst>
              </a:tr>
              <a:tr h="139288">
                <a:tc>
                  <a:txBody>
                    <a:bodyPr/>
                    <a:lstStyle/>
                    <a:p>
                      <a:pPr algn="ctr" fontAlgn="b"/>
                      <a:r>
                        <a:rPr lang="en-AU" sz="1000" u="none" strike="noStrike">
                          <a:effectLst/>
                        </a:rPr>
                        <a:t>CRUDOIL-NAFCNWE</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699694525"/>
                  </a:ext>
                </a:extLst>
              </a:tr>
              <a:tr h="139288">
                <a:tc>
                  <a:txBody>
                    <a:bodyPr/>
                    <a:lstStyle/>
                    <a:p>
                      <a:pPr algn="ctr" fontAlgn="b"/>
                      <a:r>
                        <a:rPr lang="en-AU" sz="1000" u="none" strike="noStrike">
                          <a:effectLst/>
                        </a:rPr>
                        <a:t>CRUDOIL-CRUDWTC</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3032352429"/>
                  </a:ext>
                </a:extLst>
              </a:tr>
              <a:tr h="139288">
                <a:tc>
                  <a:txBody>
                    <a:bodyPr/>
                    <a:lstStyle/>
                    <a:p>
                      <a:pPr algn="ctr" fontAlgn="b"/>
                      <a:r>
                        <a:rPr lang="en-AU" sz="1000" u="none" strike="noStrike">
                          <a:effectLst/>
                        </a:rPr>
                        <a:t>CRUDOIL-ETHANYH</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148957601"/>
                  </a:ext>
                </a:extLst>
              </a:tr>
            </a:tbl>
          </a:graphicData>
        </a:graphic>
      </p:graphicFrame>
      <p:graphicFrame>
        <p:nvGraphicFramePr>
          <p:cNvPr id="8" name="Table 7">
            <a:extLst>
              <a:ext uri="{FF2B5EF4-FFF2-40B4-BE49-F238E27FC236}">
                <a16:creationId xmlns:a16="http://schemas.microsoft.com/office/drawing/2014/main" id="{9152DB72-5A95-F21B-CE30-4B03E2E563EB}"/>
              </a:ext>
            </a:extLst>
          </p:cNvPr>
          <p:cNvGraphicFramePr>
            <a:graphicFrameLocks noGrp="1"/>
          </p:cNvGraphicFramePr>
          <p:nvPr>
            <p:extLst>
              <p:ext uri="{D42A27DB-BD31-4B8C-83A1-F6EECF244321}">
                <p14:modId xmlns:p14="http://schemas.microsoft.com/office/powerpoint/2010/main" val="364939987"/>
              </p:ext>
            </p:extLst>
          </p:nvPr>
        </p:nvGraphicFramePr>
        <p:xfrm>
          <a:off x="6734909" y="2728461"/>
          <a:ext cx="1746083" cy="2056652"/>
        </p:xfrm>
        <a:graphic>
          <a:graphicData uri="http://schemas.openxmlformats.org/drawingml/2006/table">
            <a:tbl>
              <a:tblPr>
                <a:tableStyleId>{5C22544A-7EE6-4342-B048-85BDC9FD1C3A}</a:tableStyleId>
              </a:tblPr>
              <a:tblGrid>
                <a:gridCol w="1746083">
                  <a:extLst>
                    <a:ext uri="{9D8B030D-6E8A-4147-A177-3AD203B41FA5}">
                      <a16:colId xmlns:a16="http://schemas.microsoft.com/office/drawing/2014/main" val="2555413516"/>
                    </a:ext>
                  </a:extLst>
                </a:gridCol>
              </a:tblGrid>
              <a:tr h="139288">
                <a:tc>
                  <a:txBody>
                    <a:bodyPr/>
                    <a:lstStyle/>
                    <a:p>
                      <a:pPr algn="ctr" fontAlgn="b"/>
                      <a:r>
                        <a:rPr lang="en-AU" sz="1000" u="none" strike="noStrike">
                          <a:effectLst/>
                        </a:rPr>
                        <a:t>CRUDOIL-EIANYGR</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70550095"/>
                  </a:ext>
                </a:extLst>
              </a:tr>
              <a:tr h="139288">
                <a:tc>
                  <a:txBody>
                    <a:bodyPr/>
                    <a:lstStyle/>
                    <a:p>
                      <a:pPr algn="ctr" fontAlgn="b"/>
                      <a:r>
                        <a:rPr lang="en-AU" sz="1000" u="none" strike="noStrike">
                          <a:effectLst/>
                        </a:rPr>
                        <a:t>CRUDOIL-EIAGCGR</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180824417"/>
                  </a:ext>
                </a:extLst>
              </a:tr>
              <a:tr h="139288">
                <a:tc>
                  <a:txBody>
                    <a:bodyPr/>
                    <a:lstStyle/>
                    <a:p>
                      <a:pPr algn="ctr" fontAlgn="b"/>
                      <a:r>
                        <a:rPr lang="en-AU" sz="1000" u="none" strike="noStrike">
                          <a:effectLst/>
                        </a:rPr>
                        <a:t>CRUDOIL-OILWTXI</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125733893"/>
                  </a:ext>
                </a:extLst>
              </a:tr>
              <a:tr h="139288">
                <a:tc>
                  <a:txBody>
                    <a:bodyPr/>
                    <a:lstStyle/>
                    <a:p>
                      <a:pPr algn="ctr" fontAlgn="b"/>
                      <a:r>
                        <a:rPr lang="en-AU" sz="1000" u="none" strike="noStrike">
                          <a:effectLst/>
                        </a:rPr>
                        <a:t>GOLDBLN-GOLDHAR</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651384773"/>
                  </a:ext>
                </a:extLst>
              </a:tr>
              <a:tr h="139288">
                <a:tc>
                  <a:txBody>
                    <a:bodyPr/>
                    <a:lstStyle/>
                    <a:p>
                      <a:pPr algn="ctr" fontAlgn="b"/>
                      <a:r>
                        <a:rPr lang="en-AU" sz="1000" u="none" strike="noStrike">
                          <a:effectLst/>
                        </a:rPr>
                        <a:t>LCPCASH-JETCNWE</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143371048"/>
                  </a:ext>
                </a:extLst>
              </a:tr>
              <a:tr h="139288">
                <a:tc>
                  <a:txBody>
                    <a:bodyPr/>
                    <a:lstStyle/>
                    <a:p>
                      <a:pPr algn="ctr" fontAlgn="b"/>
                      <a:r>
                        <a:rPr lang="en-AU" sz="1000" u="none" strike="noStrike">
                          <a:effectLst/>
                        </a:rPr>
                        <a:t>LCPCASH-LTICASH</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939846794"/>
                  </a:ext>
                </a:extLst>
              </a:tr>
              <a:tr h="139288">
                <a:tc>
                  <a:txBody>
                    <a:bodyPr/>
                    <a:lstStyle/>
                    <a:p>
                      <a:pPr algn="ctr" fontAlgn="b"/>
                      <a:r>
                        <a:rPr lang="en-AU" sz="1000" u="none" strike="noStrike">
                          <a:effectLst/>
                        </a:rPr>
                        <a:t>PALLADM-LZZCASH</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266047018"/>
                  </a:ext>
                </a:extLst>
              </a:tr>
              <a:tr h="139288">
                <a:tc>
                  <a:txBody>
                    <a:bodyPr/>
                    <a:lstStyle/>
                    <a:p>
                      <a:pPr algn="ctr" fontAlgn="b"/>
                      <a:r>
                        <a:rPr lang="en-AU" sz="1000" u="none" strike="noStrike">
                          <a:effectLst/>
                        </a:rPr>
                        <a:t>LNICASH-RHODNWE</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4191201309"/>
                  </a:ext>
                </a:extLst>
              </a:tr>
              <a:tr h="139288">
                <a:tc>
                  <a:txBody>
                    <a:bodyPr/>
                    <a:lstStyle/>
                    <a:p>
                      <a:pPr algn="ctr" fontAlgn="b"/>
                      <a:r>
                        <a:rPr lang="en-AU" sz="1000" u="none" strike="noStrike">
                          <a:effectLst/>
                        </a:rPr>
                        <a:t>LCPCASH-GOEUARA</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826211071"/>
                  </a:ext>
                </a:extLst>
              </a:tr>
              <a:tr h="139288">
                <a:tc>
                  <a:txBody>
                    <a:bodyPr/>
                    <a:lstStyle/>
                    <a:p>
                      <a:pPr algn="ctr" fontAlgn="b"/>
                      <a:r>
                        <a:rPr lang="en-AU" sz="1000" u="none" strike="noStrike">
                          <a:effectLst/>
                        </a:rPr>
                        <a:t>WHEATSF-NAFCNWE</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3437681680"/>
                  </a:ext>
                </a:extLst>
              </a:tr>
              <a:tr h="139288">
                <a:tc>
                  <a:txBody>
                    <a:bodyPr/>
                    <a:lstStyle/>
                    <a:p>
                      <a:pPr algn="ctr" fontAlgn="b"/>
                      <a:r>
                        <a:rPr lang="en-AU" sz="1000" u="none" strike="noStrike">
                          <a:effectLst/>
                        </a:rPr>
                        <a:t>WHEATSF-EIANYGR</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883751756"/>
                  </a:ext>
                </a:extLst>
              </a:tr>
              <a:tr h="139288">
                <a:tc>
                  <a:txBody>
                    <a:bodyPr/>
                    <a:lstStyle/>
                    <a:p>
                      <a:pPr algn="ctr" fontAlgn="b"/>
                      <a:r>
                        <a:rPr lang="en-AU" sz="1000" u="none" strike="noStrike">
                          <a:effectLst/>
                        </a:rPr>
                        <a:t>WHEATSF-EIAGCGR</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2165137383"/>
                  </a:ext>
                </a:extLst>
              </a:tr>
              <a:tr h="139288">
                <a:tc>
                  <a:txBody>
                    <a:bodyPr/>
                    <a:lstStyle/>
                    <a:p>
                      <a:pPr algn="ctr" fontAlgn="b"/>
                      <a:r>
                        <a:rPr lang="en-AU" sz="1000" u="none" strike="noStrike">
                          <a:effectLst/>
                        </a:rPr>
                        <a:t>WHEATSF-NATBGAS</a:t>
                      </a:r>
                      <a:endParaRPr lang="en-AU" sz="1000" b="0" i="0" u="none" strike="noStrike">
                        <a:solidFill>
                          <a:srgbClr val="000000"/>
                        </a:solidFill>
                        <a:effectLst/>
                        <a:latin typeface="Calibri" panose="020F0502020204030204" pitchFamily="34" charset="0"/>
                      </a:endParaRPr>
                    </a:p>
                  </a:txBody>
                  <a:tcPr marL="5804" marR="5804" marT="5804" marB="0" anchor="b"/>
                </a:tc>
                <a:extLst>
                  <a:ext uri="{0D108BD9-81ED-4DB2-BD59-A6C34878D82A}">
                    <a16:rowId xmlns:a16="http://schemas.microsoft.com/office/drawing/2014/main" val="1238748023"/>
                  </a:ext>
                </a:extLst>
              </a:tr>
            </a:tbl>
          </a:graphicData>
        </a:graphic>
      </p:graphicFrame>
    </p:spTree>
    <p:extLst>
      <p:ext uri="{BB962C8B-B14F-4D97-AF65-F5344CB8AC3E}">
        <p14:creationId xmlns:p14="http://schemas.microsoft.com/office/powerpoint/2010/main" val="277759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BC06-3381-588A-B826-B2DEF5934F66}"/>
              </a:ext>
            </a:extLst>
          </p:cNvPr>
          <p:cNvSpPr>
            <a:spLocks noGrp="1"/>
          </p:cNvSpPr>
          <p:nvPr>
            <p:ph type="title"/>
          </p:nvPr>
        </p:nvSpPr>
        <p:spPr/>
        <p:txBody>
          <a:bodyPr/>
          <a:lstStyle/>
          <a:p>
            <a:r>
              <a:rPr lang="en-SG"/>
              <a:t>Pairs Trading Strategy Using Machine Learning</a:t>
            </a:r>
            <a:endParaRPr lang="en-AU"/>
          </a:p>
        </p:txBody>
      </p:sp>
      <p:graphicFrame>
        <p:nvGraphicFramePr>
          <p:cNvPr id="4" name="Content Placeholder 3">
            <a:extLst>
              <a:ext uri="{FF2B5EF4-FFF2-40B4-BE49-F238E27FC236}">
                <a16:creationId xmlns:a16="http://schemas.microsoft.com/office/drawing/2014/main" id="{CD589F6B-2226-E858-99C4-EDDA8DA2C30D}"/>
              </a:ext>
            </a:extLst>
          </p:cNvPr>
          <p:cNvGraphicFramePr>
            <a:graphicFrameLocks noGrp="1"/>
          </p:cNvGraphicFramePr>
          <p:nvPr>
            <p:ph idx="1"/>
            <p:extLst>
              <p:ext uri="{D42A27DB-BD31-4B8C-83A1-F6EECF244321}">
                <p14:modId xmlns:p14="http://schemas.microsoft.com/office/powerpoint/2010/main" val="4117037789"/>
              </p:ext>
            </p:extLst>
          </p:nvPr>
        </p:nvGraphicFramePr>
        <p:xfrm>
          <a:off x="1199536" y="2108200"/>
          <a:ext cx="9956144" cy="3741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43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0CF9466-7A7A-DE1B-BCEE-63989CA098F7}"/>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t>Trading Models</a:t>
            </a:r>
          </a:p>
        </p:txBody>
      </p:sp>
      <p:cxnSp>
        <p:nvCxnSpPr>
          <p:cNvPr id="141" name="Straight Connector 14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290" name="Picture 2" descr="Stock Trading App Industry Overview: Trading Goes Virtual - SmartBrief">
            <a:extLst>
              <a:ext uri="{FF2B5EF4-FFF2-40B4-BE49-F238E27FC236}">
                <a16:creationId xmlns:a16="http://schemas.microsoft.com/office/drawing/2014/main" id="{5B4FF0CF-EF27-ECF5-A3BE-7C12AC85CA3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252" b="1325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0819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p:txBody>
          <a:bodyPr>
            <a:normAutofit/>
          </a:bodyPr>
          <a:lstStyle/>
          <a:p>
            <a:r>
              <a:rPr lang="en-AU"/>
              <a:t>Trading Model 1</a:t>
            </a:r>
            <a:br>
              <a:rPr lang="en-AU"/>
            </a:br>
            <a:r>
              <a:rPr lang="en-SG"/>
              <a:t>Ordinary Least Squares (OLS)</a:t>
            </a:r>
            <a:endParaRPr lang="en-AU"/>
          </a:p>
        </p:txBody>
      </p:sp>
      <p:sp>
        <p:nvSpPr>
          <p:cNvPr id="10" name="Content Placeholder 9">
            <a:extLst>
              <a:ext uri="{FF2B5EF4-FFF2-40B4-BE49-F238E27FC236}">
                <a16:creationId xmlns:a16="http://schemas.microsoft.com/office/drawing/2014/main" id="{78B72362-A35C-E348-D145-CEAB379CC95C}"/>
              </a:ext>
            </a:extLst>
          </p:cNvPr>
          <p:cNvSpPr>
            <a:spLocks noGrp="1"/>
          </p:cNvSpPr>
          <p:nvPr>
            <p:ph idx="1"/>
          </p:nvPr>
        </p:nvSpPr>
        <p:spPr/>
        <p:txBody>
          <a:bodyPr vert="horz" lIns="0" tIns="45720" rIns="0" bIns="45720" rtlCol="0" anchor="t">
            <a:normAutofit/>
          </a:bodyPr>
          <a:lstStyle/>
          <a:p>
            <a:endParaRPr lang="en-US" sz="1400">
              <a:latin typeface="Calibri"/>
              <a:cs typeface="Calibri"/>
            </a:endParaRPr>
          </a:p>
          <a:p>
            <a:pPr>
              <a:lnSpc>
                <a:spcPct val="100000"/>
              </a:lnSpc>
              <a:spcAft>
                <a:spcPts val="0"/>
              </a:spcAft>
            </a:pPr>
            <a:r>
              <a:rPr lang="en-US" sz="2400" b="1" i="1" u="sng">
                <a:latin typeface="Calibri"/>
                <a:cs typeface="Calibri"/>
              </a:rPr>
              <a:t>Trading parameters</a:t>
            </a:r>
            <a:r>
              <a:rPr lang="en-US" sz="2400" b="1">
                <a:latin typeface="Calibri"/>
                <a:cs typeface="Calibri"/>
              </a:rPr>
              <a:t>:</a:t>
            </a:r>
            <a:endParaRPr lang="en-US" sz="2400">
              <a:latin typeface="Franklin Gothic Book"/>
              <a:cs typeface="Calibri"/>
            </a:endParaRPr>
          </a:p>
          <a:p>
            <a:pPr>
              <a:spcAft>
                <a:spcPts val="0"/>
              </a:spcAft>
              <a:buClr>
                <a:srgbClr val="EC7016"/>
              </a:buClr>
            </a:pPr>
            <a:endParaRPr lang="en-US" sz="1800" b="1">
              <a:latin typeface="Calibri"/>
              <a:cs typeface="Calibri"/>
            </a:endParaRPr>
          </a:p>
          <a:p>
            <a:pPr marL="383540" lvl="1">
              <a:spcAft>
                <a:spcPts val="0"/>
              </a:spcAft>
            </a:pPr>
            <a:r>
              <a:rPr lang="en-US" sz="2000">
                <a:latin typeface="Calibri"/>
                <a:cs typeface="Calibri"/>
              </a:rPr>
              <a:t>Training period from 2017-01-01 to 2017-12-31 (1 year)</a:t>
            </a:r>
          </a:p>
          <a:p>
            <a:pPr marL="383540" lvl="1">
              <a:spcAft>
                <a:spcPts val="0"/>
              </a:spcAft>
            </a:pPr>
            <a:r>
              <a:rPr lang="en-US" sz="2000">
                <a:latin typeface="Calibri"/>
                <a:cs typeface="Calibri"/>
              </a:rPr>
              <a:t>Test period from 2018 onwards till Apr 2022 (~4.33 years</a:t>
            </a:r>
            <a:r>
              <a:rPr lang="en-US" sz="1600">
                <a:latin typeface="Calibri"/>
                <a:cs typeface="Calibri"/>
              </a:rPr>
              <a:t>)</a:t>
            </a:r>
            <a:endParaRPr lang="en-US" sz="1400">
              <a:latin typeface="Calibri"/>
              <a:cs typeface="Calibri"/>
            </a:endParaRPr>
          </a:p>
          <a:p>
            <a:pPr marL="383540" lvl="1">
              <a:spcAft>
                <a:spcPts val="0"/>
              </a:spcAft>
            </a:pPr>
            <a:r>
              <a:rPr lang="en-US" sz="2000">
                <a:latin typeface="Calibri"/>
                <a:cs typeface="Calibri"/>
              </a:rPr>
              <a:t>Static Hedging (using the same hedge ratio throughout the testing period)</a:t>
            </a:r>
          </a:p>
          <a:p>
            <a:pPr marL="566420" lvl="2">
              <a:spcAft>
                <a:spcPts val="0"/>
              </a:spcAft>
              <a:buFont typeface="Wingdings" panose="05000000000000000000" pitchFamily="2" charset="2"/>
              <a:buChar char="§"/>
            </a:pPr>
            <a:r>
              <a:rPr lang="en-US" sz="1600">
                <a:latin typeface="Calibri"/>
                <a:cs typeface="Calibri"/>
              </a:rPr>
              <a:t>Long/Short the spread if the spread is smaller/greater than the average spread volatility derived in training period</a:t>
            </a:r>
          </a:p>
          <a:p>
            <a:pPr marL="566420" lvl="2">
              <a:spcAft>
                <a:spcPts val="0"/>
              </a:spcAft>
              <a:buFont typeface="Wingdings" panose="05000000000000000000" pitchFamily="2" charset="2"/>
              <a:buChar char="§"/>
            </a:pPr>
            <a:r>
              <a:rPr lang="en-US" sz="1600">
                <a:latin typeface="Calibri"/>
                <a:cs typeface="Calibri"/>
              </a:rPr>
              <a:t>If the spread is greater/smaller than 2.5x spread vol, we will liquidate our position (part of our risk management measure)</a:t>
            </a:r>
          </a:p>
          <a:p>
            <a:pPr marL="383540" lvl="1">
              <a:spcAft>
                <a:spcPts val="0"/>
              </a:spcAft>
            </a:pPr>
            <a:endParaRPr lang="en-US" sz="1400">
              <a:latin typeface="Calibri"/>
              <a:cs typeface="Calibri"/>
            </a:endParaRPr>
          </a:p>
          <a:p>
            <a:pPr marL="200660" lvl="1" indent="0">
              <a:spcAft>
                <a:spcPts val="0"/>
              </a:spcAft>
              <a:buNone/>
            </a:pPr>
            <a:endParaRPr lang="en-US" sz="1400">
              <a:latin typeface="Calibri"/>
              <a:cs typeface="Calibri"/>
            </a:endParaRPr>
          </a:p>
          <a:p>
            <a:endParaRPr lang="en-US" sz="1200">
              <a:latin typeface="Calibri"/>
              <a:cs typeface="Calibri"/>
            </a:endParaRPr>
          </a:p>
          <a:p>
            <a:endParaRPr lang="en-US" sz="1200">
              <a:latin typeface="Calibri"/>
              <a:cs typeface="Calibri"/>
            </a:endParaRPr>
          </a:p>
        </p:txBody>
      </p:sp>
    </p:spTree>
    <p:extLst>
      <p:ext uri="{BB962C8B-B14F-4D97-AF65-F5344CB8AC3E}">
        <p14:creationId xmlns:p14="http://schemas.microsoft.com/office/powerpoint/2010/main" val="141016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a:xfrm>
            <a:off x="765481" y="348913"/>
            <a:ext cx="5534283" cy="1277172"/>
          </a:xfrm>
        </p:spPr>
        <p:txBody>
          <a:bodyPr>
            <a:normAutofit/>
          </a:bodyPr>
          <a:lstStyle/>
          <a:p>
            <a:r>
              <a:rPr lang="en-AU" sz="2800"/>
              <a:t>Trading Model 1</a:t>
            </a:r>
            <a:br>
              <a:rPr lang="en-AU" sz="2800"/>
            </a:br>
            <a:r>
              <a:rPr lang="en-SG" sz="2800"/>
              <a:t>Ordinary Least Squares Result</a:t>
            </a:r>
            <a:endParaRPr lang="en-AU" sz="2800"/>
          </a:p>
        </p:txBody>
      </p:sp>
      <p:cxnSp>
        <p:nvCxnSpPr>
          <p:cNvPr id="15" name="Straight Connector 1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777BD43C-4B85-4059-3FCE-7984C9D4288B}"/>
              </a:ext>
            </a:extLst>
          </p:cNvPr>
          <p:cNvSpPr txBox="1"/>
          <p:nvPr/>
        </p:nvSpPr>
        <p:spPr>
          <a:xfrm>
            <a:off x="710865" y="1922472"/>
            <a:ext cx="6347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Out of </a:t>
            </a:r>
            <a:r>
              <a:rPr lang="en-US" b="1" u="sng"/>
              <a:t>27</a:t>
            </a:r>
            <a:r>
              <a:rPr lang="en-US"/>
              <a:t> pairs identified, </a:t>
            </a:r>
            <a:r>
              <a:rPr lang="en-US" b="1"/>
              <a:t>only</a:t>
            </a:r>
            <a:r>
              <a:rPr lang="en-US"/>
              <a:t> </a:t>
            </a:r>
            <a:r>
              <a:rPr lang="en-US" b="1" u="sng"/>
              <a:t>2</a:t>
            </a:r>
            <a:r>
              <a:rPr lang="en-US"/>
              <a:t> pairs gave positive </a:t>
            </a:r>
            <a:r>
              <a:rPr lang="en-US" err="1"/>
              <a:t>PnL</a:t>
            </a:r>
            <a:r>
              <a:rPr lang="en-US"/>
              <a:t> result. </a:t>
            </a:r>
          </a:p>
        </p:txBody>
      </p:sp>
      <p:pic>
        <p:nvPicPr>
          <p:cNvPr id="8" name="Picture 8" descr="Chart&#10;&#10;Description automatically generated">
            <a:extLst>
              <a:ext uri="{FF2B5EF4-FFF2-40B4-BE49-F238E27FC236}">
                <a16:creationId xmlns:a16="http://schemas.microsoft.com/office/drawing/2014/main" id="{3605A30B-D054-9572-189A-6211F45E4071}"/>
              </a:ext>
            </a:extLst>
          </p:cNvPr>
          <p:cNvPicPr>
            <a:picLocks noChangeAspect="1"/>
          </p:cNvPicPr>
          <p:nvPr/>
        </p:nvPicPr>
        <p:blipFill>
          <a:blip r:embed="rId2"/>
          <a:stretch>
            <a:fillRect/>
          </a:stretch>
        </p:blipFill>
        <p:spPr>
          <a:xfrm>
            <a:off x="7157677" y="345848"/>
            <a:ext cx="4638595" cy="2830153"/>
          </a:xfrm>
          <a:prstGeom prst="rect">
            <a:avLst/>
          </a:prstGeom>
        </p:spPr>
      </p:pic>
      <p:pic>
        <p:nvPicPr>
          <p:cNvPr id="9" name="Picture 9" descr="Graphical user interface, chart&#10;&#10;Description automatically generated">
            <a:extLst>
              <a:ext uri="{FF2B5EF4-FFF2-40B4-BE49-F238E27FC236}">
                <a16:creationId xmlns:a16="http://schemas.microsoft.com/office/drawing/2014/main" id="{7FAA0AD9-E9D3-6380-BC2A-5BCE8BAECC2D}"/>
              </a:ext>
            </a:extLst>
          </p:cNvPr>
          <p:cNvPicPr>
            <a:picLocks noChangeAspect="1"/>
          </p:cNvPicPr>
          <p:nvPr/>
        </p:nvPicPr>
        <p:blipFill>
          <a:blip r:embed="rId3"/>
          <a:stretch>
            <a:fillRect/>
          </a:stretch>
        </p:blipFill>
        <p:spPr>
          <a:xfrm>
            <a:off x="7164081" y="3139464"/>
            <a:ext cx="4632190" cy="2801041"/>
          </a:xfrm>
          <a:prstGeom prst="rect">
            <a:avLst/>
          </a:prstGeom>
        </p:spPr>
      </p:pic>
      <p:sp>
        <p:nvSpPr>
          <p:cNvPr id="3" name="TextBox 2">
            <a:extLst>
              <a:ext uri="{FF2B5EF4-FFF2-40B4-BE49-F238E27FC236}">
                <a16:creationId xmlns:a16="http://schemas.microsoft.com/office/drawing/2014/main" id="{7E4586ED-BBA2-1F23-4845-74A704A74CA4}"/>
              </a:ext>
            </a:extLst>
          </p:cNvPr>
          <p:cNvSpPr txBox="1"/>
          <p:nvPr/>
        </p:nvSpPr>
        <p:spPr>
          <a:xfrm>
            <a:off x="510989" y="5467189"/>
            <a:ext cx="71102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Fundamentally, both pairs are in the same industry (Energy- Crude Oil)</a:t>
            </a:r>
          </a:p>
        </p:txBody>
      </p:sp>
      <p:graphicFrame>
        <p:nvGraphicFramePr>
          <p:cNvPr id="6" name="Table 5">
            <a:extLst>
              <a:ext uri="{FF2B5EF4-FFF2-40B4-BE49-F238E27FC236}">
                <a16:creationId xmlns:a16="http://schemas.microsoft.com/office/drawing/2014/main" id="{0D1A3768-1677-B0FF-F9AC-8E4F59CF9A9F}"/>
              </a:ext>
            </a:extLst>
          </p:cNvPr>
          <p:cNvGraphicFramePr>
            <a:graphicFrameLocks noGrp="1"/>
          </p:cNvGraphicFramePr>
          <p:nvPr>
            <p:extLst>
              <p:ext uri="{D42A27DB-BD31-4B8C-83A1-F6EECF244321}">
                <p14:modId xmlns:p14="http://schemas.microsoft.com/office/powerpoint/2010/main" val="887769511"/>
              </p:ext>
            </p:extLst>
          </p:nvPr>
        </p:nvGraphicFramePr>
        <p:xfrm>
          <a:off x="647967" y="4557592"/>
          <a:ext cx="6388100" cy="422673"/>
        </p:xfrm>
        <a:graphic>
          <a:graphicData uri="http://schemas.openxmlformats.org/drawingml/2006/table">
            <a:tbl>
              <a:tblPr firstRow="1" bandRow="1">
                <a:tableStyleId>{5C22544A-7EE6-4342-B048-85BDC9FD1C3A}</a:tableStyleId>
              </a:tblPr>
              <a:tblGrid>
                <a:gridCol w="3060700">
                  <a:extLst>
                    <a:ext uri="{9D8B030D-6E8A-4147-A177-3AD203B41FA5}">
                      <a16:colId xmlns:a16="http://schemas.microsoft.com/office/drawing/2014/main" val="3362031839"/>
                    </a:ext>
                  </a:extLst>
                </a:gridCol>
                <a:gridCol w="812800">
                  <a:extLst>
                    <a:ext uri="{9D8B030D-6E8A-4147-A177-3AD203B41FA5}">
                      <a16:colId xmlns:a16="http://schemas.microsoft.com/office/drawing/2014/main" val="3282853749"/>
                    </a:ext>
                  </a:extLst>
                </a:gridCol>
                <a:gridCol w="1371600">
                  <a:extLst>
                    <a:ext uri="{9D8B030D-6E8A-4147-A177-3AD203B41FA5}">
                      <a16:colId xmlns:a16="http://schemas.microsoft.com/office/drawing/2014/main" val="623341021"/>
                    </a:ext>
                  </a:extLst>
                </a:gridCol>
                <a:gridCol w="1143000">
                  <a:extLst>
                    <a:ext uri="{9D8B030D-6E8A-4147-A177-3AD203B41FA5}">
                      <a16:colId xmlns:a16="http://schemas.microsoft.com/office/drawing/2014/main" val="1643717669"/>
                    </a:ext>
                  </a:extLst>
                </a:gridCol>
              </a:tblGrid>
              <a:tr h="200213">
                <a:tc>
                  <a:txBody>
                    <a:bodyPr/>
                    <a:lstStyle/>
                    <a:p>
                      <a:pPr fontAlgn="b"/>
                      <a:r>
                        <a:rPr lang="en-US" sz="1100">
                          <a:effectLst/>
                        </a:rPr>
                        <a:t>Europe Brent Spot FOB U$/BBL Daily</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Energy</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Crude Oil</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hlinkClick r:id="rId4" tooltip="https://apac1.datastream.cp.thomsonreuters.com/navigator/EconomicsMetadata.aspx?navcode=EIAEBRT&amp;caller=DFO&amp;version=3.0.33.41&amp;nova=false"/>
                        </a:rPr>
                        <a:t>EIAEBRT</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75625044"/>
                  </a:ext>
                </a:extLst>
              </a:tr>
              <a:tr h="222460">
                <a:tc>
                  <a:txBody>
                    <a:bodyPr/>
                    <a:lstStyle/>
                    <a:p>
                      <a:pPr fontAlgn="b"/>
                      <a:r>
                        <a:rPr lang="en-US" sz="1100">
                          <a:effectLst/>
                        </a:rPr>
                        <a:t>Crude Oil BFO M1 Europe FOB $/</a:t>
                      </a:r>
                      <a:r>
                        <a:rPr lang="en-US" sz="1100" err="1">
                          <a:effectLst/>
                        </a:rPr>
                        <a:t>BBl</a:t>
                      </a:r>
                      <a:endParaRPr lang="en-US" sz="1100" err="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Energy</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Crude Oil</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hlinkClick r:id="rId5" tooltip="https://apac1.datastream.cp.thomsonreuters.com/navigator/EconomicsMetadata.aspx?navcode=OILBREN&amp;caller=DFO&amp;version=3.0.33.41&amp;nova=false"/>
                        </a:rPr>
                        <a:t>OILBREN</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014423"/>
                  </a:ext>
                </a:extLst>
              </a:tr>
            </a:tbl>
          </a:graphicData>
        </a:graphic>
      </p:graphicFrame>
      <p:graphicFrame>
        <p:nvGraphicFramePr>
          <p:cNvPr id="10" name="Table 9">
            <a:extLst>
              <a:ext uri="{FF2B5EF4-FFF2-40B4-BE49-F238E27FC236}">
                <a16:creationId xmlns:a16="http://schemas.microsoft.com/office/drawing/2014/main" id="{49139667-D51B-7640-FAC4-CEB4CF795977}"/>
              </a:ext>
            </a:extLst>
          </p:cNvPr>
          <p:cNvGraphicFramePr>
            <a:graphicFrameLocks noGrp="1"/>
          </p:cNvGraphicFramePr>
          <p:nvPr>
            <p:extLst>
              <p:ext uri="{D42A27DB-BD31-4B8C-83A1-F6EECF244321}">
                <p14:modId xmlns:p14="http://schemas.microsoft.com/office/powerpoint/2010/main" val="1584575795"/>
              </p:ext>
            </p:extLst>
          </p:nvPr>
        </p:nvGraphicFramePr>
        <p:xfrm>
          <a:off x="646739" y="4988218"/>
          <a:ext cx="6388100" cy="230521"/>
        </p:xfrm>
        <a:graphic>
          <a:graphicData uri="http://schemas.openxmlformats.org/drawingml/2006/table">
            <a:tbl>
              <a:tblPr firstRow="1" bandRow="1">
                <a:tableStyleId>{5C22544A-7EE6-4342-B048-85BDC9FD1C3A}</a:tableStyleId>
              </a:tblPr>
              <a:tblGrid>
                <a:gridCol w="3060700">
                  <a:extLst>
                    <a:ext uri="{9D8B030D-6E8A-4147-A177-3AD203B41FA5}">
                      <a16:colId xmlns:a16="http://schemas.microsoft.com/office/drawing/2014/main" val="3613069358"/>
                    </a:ext>
                  </a:extLst>
                </a:gridCol>
                <a:gridCol w="812800">
                  <a:extLst>
                    <a:ext uri="{9D8B030D-6E8A-4147-A177-3AD203B41FA5}">
                      <a16:colId xmlns:a16="http://schemas.microsoft.com/office/drawing/2014/main" val="1460650398"/>
                    </a:ext>
                  </a:extLst>
                </a:gridCol>
                <a:gridCol w="1371600">
                  <a:extLst>
                    <a:ext uri="{9D8B030D-6E8A-4147-A177-3AD203B41FA5}">
                      <a16:colId xmlns:a16="http://schemas.microsoft.com/office/drawing/2014/main" val="2210909938"/>
                    </a:ext>
                  </a:extLst>
                </a:gridCol>
                <a:gridCol w="1143000">
                  <a:extLst>
                    <a:ext uri="{9D8B030D-6E8A-4147-A177-3AD203B41FA5}">
                      <a16:colId xmlns:a16="http://schemas.microsoft.com/office/drawing/2014/main" val="1200169919"/>
                    </a:ext>
                  </a:extLst>
                </a:gridCol>
              </a:tblGrid>
              <a:tr h="230521">
                <a:tc>
                  <a:txBody>
                    <a:bodyPr/>
                    <a:lstStyle/>
                    <a:p>
                      <a:pPr fontAlgn="b"/>
                      <a:r>
                        <a:rPr lang="en-US" sz="1100">
                          <a:effectLst/>
                        </a:rPr>
                        <a:t>Crude Oil BFO M1 Europe FOB $/</a:t>
                      </a:r>
                      <a:r>
                        <a:rPr lang="en-US" sz="1100" err="1">
                          <a:effectLst/>
                        </a:rPr>
                        <a:t>Bbl</a:t>
                      </a:r>
                      <a:endParaRPr lang="en-US" sz="1100" err="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Energy</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rPr>
                        <a:t>Crude Oil</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100">
                          <a:effectLst/>
                          <a:hlinkClick r:id="rId6" tooltip="https://apac1.datastream.cp.thomsonreuters.com/navigator/EconomicsMetadata.aspx?navcode=BFO1MEU&amp;caller=DFO&amp;version=3.0.34.20&amp;nova=false"/>
                        </a:rPr>
                        <a:t>BFO1MEU</a:t>
                      </a:r>
                      <a:endParaRPr lang="en-US" sz="1100">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60238079"/>
                  </a:ext>
                </a:extLst>
              </a:tr>
            </a:tbl>
          </a:graphicData>
        </a:graphic>
      </p:graphicFrame>
      <p:graphicFrame>
        <p:nvGraphicFramePr>
          <p:cNvPr id="12" name="Table 11">
            <a:extLst>
              <a:ext uri="{FF2B5EF4-FFF2-40B4-BE49-F238E27FC236}">
                <a16:creationId xmlns:a16="http://schemas.microsoft.com/office/drawing/2014/main" id="{C79ABEC7-AE80-7ECB-520A-9C44E496D00C}"/>
              </a:ext>
            </a:extLst>
          </p:cNvPr>
          <p:cNvGraphicFramePr>
            <a:graphicFrameLocks noGrp="1"/>
          </p:cNvGraphicFramePr>
          <p:nvPr>
            <p:extLst>
              <p:ext uri="{D42A27DB-BD31-4B8C-83A1-F6EECF244321}">
                <p14:modId xmlns:p14="http://schemas.microsoft.com/office/powerpoint/2010/main" val="1568324411"/>
              </p:ext>
            </p:extLst>
          </p:nvPr>
        </p:nvGraphicFramePr>
        <p:xfrm>
          <a:off x="646739" y="4328672"/>
          <a:ext cx="6388100" cy="230747"/>
        </p:xfrm>
        <a:graphic>
          <a:graphicData uri="http://schemas.openxmlformats.org/drawingml/2006/table">
            <a:tbl>
              <a:tblPr firstRow="1" bandRow="1">
                <a:tableStyleId>{5C22544A-7EE6-4342-B048-85BDC9FD1C3A}</a:tableStyleId>
              </a:tblPr>
              <a:tblGrid>
                <a:gridCol w="3060700">
                  <a:extLst>
                    <a:ext uri="{9D8B030D-6E8A-4147-A177-3AD203B41FA5}">
                      <a16:colId xmlns:a16="http://schemas.microsoft.com/office/drawing/2014/main" val="1060360950"/>
                    </a:ext>
                  </a:extLst>
                </a:gridCol>
                <a:gridCol w="812800">
                  <a:extLst>
                    <a:ext uri="{9D8B030D-6E8A-4147-A177-3AD203B41FA5}">
                      <a16:colId xmlns:a16="http://schemas.microsoft.com/office/drawing/2014/main" val="559499416"/>
                    </a:ext>
                  </a:extLst>
                </a:gridCol>
                <a:gridCol w="1371600">
                  <a:extLst>
                    <a:ext uri="{9D8B030D-6E8A-4147-A177-3AD203B41FA5}">
                      <a16:colId xmlns:a16="http://schemas.microsoft.com/office/drawing/2014/main" val="2613896080"/>
                    </a:ext>
                  </a:extLst>
                </a:gridCol>
                <a:gridCol w="1143000">
                  <a:extLst>
                    <a:ext uri="{9D8B030D-6E8A-4147-A177-3AD203B41FA5}">
                      <a16:colId xmlns:a16="http://schemas.microsoft.com/office/drawing/2014/main" val="204592757"/>
                    </a:ext>
                  </a:extLst>
                </a:gridCol>
              </a:tblGrid>
              <a:tr h="230747">
                <a:tc>
                  <a:txBody>
                    <a:bodyPr/>
                    <a:lstStyle/>
                    <a:p>
                      <a:pPr fontAlgn="b"/>
                      <a:r>
                        <a:rPr lang="en-US" sz="1200">
                          <a:effectLst/>
                        </a:rPr>
                        <a:t>Name</a:t>
                      </a:r>
                      <a:endParaRPr lang="en-US" sz="1200" b="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200">
                          <a:effectLst/>
                        </a:rPr>
                        <a:t>Type</a:t>
                      </a:r>
                      <a:endParaRPr lang="en-US" sz="1200" b="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200">
                          <a:effectLst/>
                        </a:rPr>
                        <a:t>Sub-Type</a:t>
                      </a:r>
                      <a:endParaRPr lang="en-US" sz="1200" b="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fontAlgn="b"/>
                      <a:r>
                        <a:rPr lang="en-US" sz="1200">
                          <a:effectLst/>
                        </a:rPr>
                        <a:t>Ticker</a:t>
                      </a:r>
                      <a:endParaRPr lang="en-US" sz="1200" b="1">
                        <a:effectLst/>
                        <a:latin typeface="Calibri" panose="020F0502020204030204" pitchFamily="34" charset="0"/>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76598631"/>
                  </a:ext>
                </a:extLst>
              </a:tr>
            </a:tbl>
          </a:graphicData>
        </a:graphic>
      </p:graphicFrame>
      <p:sp>
        <p:nvSpPr>
          <p:cNvPr id="14" name="Rectangle 13">
            <a:extLst>
              <a:ext uri="{FF2B5EF4-FFF2-40B4-BE49-F238E27FC236}">
                <a16:creationId xmlns:a16="http://schemas.microsoft.com/office/drawing/2014/main" id="{B200F9F2-9E93-EB0F-9DD7-2A2311014F10}"/>
              </a:ext>
            </a:extLst>
          </p:cNvPr>
          <p:cNvSpPr/>
          <p:nvPr/>
        </p:nvSpPr>
        <p:spPr>
          <a:xfrm>
            <a:off x="3681374" y="4542625"/>
            <a:ext cx="3336148" cy="697966"/>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6" name="Table 17">
            <a:extLst>
              <a:ext uri="{FF2B5EF4-FFF2-40B4-BE49-F238E27FC236}">
                <a16:creationId xmlns:a16="http://schemas.microsoft.com/office/drawing/2014/main" id="{D9641CFE-C770-A748-9BC7-FB489C9FCAF2}"/>
              </a:ext>
            </a:extLst>
          </p:cNvPr>
          <p:cNvGraphicFramePr>
            <a:graphicFrameLocks noGrp="1"/>
          </p:cNvGraphicFramePr>
          <p:nvPr>
            <p:extLst>
              <p:ext uri="{D42A27DB-BD31-4B8C-83A1-F6EECF244321}">
                <p14:modId xmlns:p14="http://schemas.microsoft.com/office/powerpoint/2010/main" val="2456457115"/>
              </p:ext>
            </p:extLst>
          </p:nvPr>
        </p:nvGraphicFramePr>
        <p:xfrm>
          <a:off x="627529" y="2676604"/>
          <a:ext cx="6414050" cy="1305035"/>
        </p:xfrm>
        <a:graphic>
          <a:graphicData uri="http://schemas.openxmlformats.org/drawingml/2006/table">
            <a:tbl>
              <a:tblPr firstRow="1" bandRow="1">
                <a:tableStyleId>{5C22544A-7EE6-4342-B048-85BDC9FD1C3A}</a:tableStyleId>
              </a:tblPr>
              <a:tblGrid>
                <a:gridCol w="1282812">
                  <a:extLst>
                    <a:ext uri="{9D8B030D-6E8A-4147-A177-3AD203B41FA5}">
                      <a16:colId xmlns:a16="http://schemas.microsoft.com/office/drawing/2014/main" val="2266738586"/>
                    </a:ext>
                  </a:extLst>
                </a:gridCol>
                <a:gridCol w="1312653">
                  <a:extLst>
                    <a:ext uri="{9D8B030D-6E8A-4147-A177-3AD203B41FA5}">
                      <a16:colId xmlns:a16="http://schemas.microsoft.com/office/drawing/2014/main" val="2894429897"/>
                    </a:ext>
                  </a:extLst>
                </a:gridCol>
                <a:gridCol w="1300386">
                  <a:extLst>
                    <a:ext uri="{9D8B030D-6E8A-4147-A177-3AD203B41FA5}">
                      <a16:colId xmlns:a16="http://schemas.microsoft.com/office/drawing/2014/main" val="2249591701"/>
                    </a:ext>
                  </a:extLst>
                </a:gridCol>
                <a:gridCol w="1235387">
                  <a:extLst>
                    <a:ext uri="{9D8B030D-6E8A-4147-A177-3AD203B41FA5}">
                      <a16:colId xmlns:a16="http://schemas.microsoft.com/office/drawing/2014/main" val="1204754997"/>
                    </a:ext>
                  </a:extLst>
                </a:gridCol>
                <a:gridCol w="1282812">
                  <a:extLst>
                    <a:ext uri="{9D8B030D-6E8A-4147-A177-3AD203B41FA5}">
                      <a16:colId xmlns:a16="http://schemas.microsoft.com/office/drawing/2014/main" val="2390339916"/>
                    </a:ext>
                  </a:extLst>
                </a:gridCol>
              </a:tblGrid>
              <a:tr h="390635">
                <a:tc>
                  <a:txBody>
                    <a:bodyPr/>
                    <a:lstStyle/>
                    <a:p>
                      <a:r>
                        <a:rPr lang="en-US" sz="1200"/>
                        <a:t>Pair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200"/>
                        <a:t>Cum. Return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latin typeface="Franklin Gothic Book"/>
                        </a:rPr>
                        <a:t>Sharpe ratio</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latin typeface="Franklin Gothic Book"/>
                        </a:rPr>
                        <a:t>Sortino ratio</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latin typeface="Franklin Gothic Book"/>
                        </a:rPr>
                        <a:t>Max drawdown</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69063118"/>
                  </a:ext>
                </a:extLst>
              </a:tr>
              <a:tr h="390635">
                <a:tc>
                  <a:txBody>
                    <a:bodyPr/>
                    <a:lstStyle/>
                    <a:p>
                      <a:pPr lvl="0">
                        <a:buNone/>
                      </a:pPr>
                      <a:r>
                        <a:rPr lang="en-US" sz="1200" b="0" i="0" u="none" strike="noStrike" noProof="0">
                          <a:latin typeface="Franklin Gothic Book"/>
                        </a:rPr>
                        <a:t>EIAEBRT-OILBREN</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latin typeface="Franklin Gothic Book"/>
                        </a:rPr>
                        <a:t>0.209887</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0.46816</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0.04090</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-0.14966</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09242326"/>
                  </a:ext>
                </a:extLst>
              </a:tr>
              <a:tr h="390635">
                <a:tc>
                  <a:txBody>
                    <a:bodyPr/>
                    <a:lstStyle/>
                    <a:p>
                      <a:pPr lvl="0">
                        <a:buNone/>
                      </a:pPr>
                      <a:r>
                        <a:rPr lang="en-US" sz="1200" b="0" i="0" u="none" strike="noStrike" noProof="0">
                          <a:latin typeface="Franklin Gothic Book"/>
                        </a:rPr>
                        <a:t>EIAEBRT-BFO1MEU</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0.378797</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0.75566</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0.06808</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-0.12654</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58526679"/>
                  </a:ext>
                </a:extLst>
              </a:tr>
            </a:tbl>
          </a:graphicData>
        </a:graphic>
      </p:graphicFrame>
    </p:spTree>
    <p:extLst>
      <p:ext uri="{BB962C8B-B14F-4D97-AF65-F5344CB8AC3E}">
        <p14:creationId xmlns:p14="http://schemas.microsoft.com/office/powerpoint/2010/main" val="2515771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p:txBody>
          <a:bodyPr>
            <a:normAutofit/>
          </a:bodyPr>
          <a:lstStyle/>
          <a:p>
            <a:r>
              <a:rPr lang="en-AU"/>
              <a:t>Trading Model 2</a:t>
            </a:r>
            <a:br>
              <a:rPr lang="en-AU"/>
            </a:br>
            <a:r>
              <a:rPr lang="en-AU"/>
              <a:t>Rolling </a:t>
            </a:r>
            <a:r>
              <a:rPr lang="en-SG"/>
              <a:t>OLS (R-OLS)</a:t>
            </a:r>
            <a:endParaRPr lang="en-AU"/>
          </a:p>
        </p:txBody>
      </p:sp>
      <p:sp>
        <p:nvSpPr>
          <p:cNvPr id="10" name="Content Placeholder 9">
            <a:extLst>
              <a:ext uri="{FF2B5EF4-FFF2-40B4-BE49-F238E27FC236}">
                <a16:creationId xmlns:a16="http://schemas.microsoft.com/office/drawing/2014/main" id="{78B72362-A35C-E348-D145-CEAB379CC95C}"/>
              </a:ext>
            </a:extLst>
          </p:cNvPr>
          <p:cNvSpPr>
            <a:spLocks noGrp="1"/>
          </p:cNvSpPr>
          <p:nvPr>
            <p:ph idx="1"/>
          </p:nvPr>
        </p:nvSpPr>
        <p:spPr/>
        <p:txBody>
          <a:bodyPr vert="horz" lIns="0" tIns="45720" rIns="0" bIns="45720" rtlCol="0" anchor="t">
            <a:normAutofit/>
          </a:bodyPr>
          <a:lstStyle/>
          <a:p>
            <a:endParaRPr lang="en-US" sz="1400">
              <a:latin typeface="Calibri"/>
              <a:cs typeface="Calibri"/>
            </a:endParaRPr>
          </a:p>
          <a:p>
            <a:pPr>
              <a:lnSpc>
                <a:spcPct val="100000"/>
              </a:lnSpc>
              <a:spcAft>
                <a:spcPts val="0"/>
              </a:spcAft>
            </a:pPr>
            <a:r>
              <a:rPr lang="en-US" sz="2400" b="1" i="1" u="sng">
                <a:latin typeface="Calibri"/>
                <a:cs typeface="Calibri"/>
              </a:rPr>
              <a:t>Trading parameters</a:t>
            </a:r>
            <a:r>
              <a:rPr lang="en-US" sz="2400" b="1">
                <a:latin typeface="Calibri"/>
                <a:cs typeface="Calibri"/>
              </a:rPr>
              <a:t>:</a:t>
            </a:r>
            <a:endParaRPr lang="en-US" sz="2400">
              <a:latin typeface="Franklin Gothic Book"/>
              <a:cs typeface="Calibri"/>
            </a:endParaRPr>
          </a:p>
          <a:p>
            <a:pPr>
              <a:spcAft>
                <a:spcPts val="0"/>
              </a:spcAft>
              <a:buClr>
                <a:srgbClr val="EC7016"/>
              </a:buClr>
            </a:pPr>
            <a:endParaRPr lang="en-US" sz="1800" b="1">
              <a:latin typeface="Calibri"/>
              <a:cs typeface="Calibri"/>
            </a:endParaRPr>
          </a:p>
          <a:p>
            <a:pPr marL="383540" lvl="1">
              <a:spcAft>
                <a:spcPts val="0"/>
              </a:spcAft>
            </a:pPr>
            <a:r>
              <a:rPr lang="en-US" sz="1800">
                <a:latin typeface="Calibri"/>
                <a:cs typeface="Calibri"/>
              </a:rPr>
              <a:t>OLS regression run based on rolling 252 trading days</a:t>
            </a:r>
            <a:endParaRPr lang="en-US" sz="1600">
              <a:latin typeface="Calibri"/>
              <a:cs typeface="Calibri"/>
            </a:endParaRPr>
          </a:p>
          <a:p>
            <a:pPr marL="669290" lvl="2" indent="-285750">
              <a:spcAft>
                <a:spcPts val="0"/>
              </a:spcAft>
              <a:buFont typeface="Wingdings" panose="05000000000000000000" pitchFamily="2" charset="2"/>
              <a:buChar char="§"/>
            </a:pPr>
            <a:r>
              <a:rPr lang="en-US" sz="1800">
                <a:latin typeface="Calibri"/>
                <a:cs typeface="Calibri"/>
              </a:rPr>
              <a:t>Dynamic hedge ratio </a:t>
            </a:r>
          </a:p>
          <a:p>
            <a:pPr marL="383540" lvl="1">
              <a:spcAft>
                <a:spcPts val="0"/>
              </a:spcAft>
            </a:pPr>
            <a:r>
              <a:rPr lang="en-US" sz="1800">
                <a:latin typeface="Calibri"/>
                <a:cs typeface="Calibri"/>
              </a:rPr>
              <a:t>Long/Short the spread if the spread is smaller/greater than the rolling spread volatility (based on past 252 days) </a:t>
            </a:r>
          </a:p>
          <a:p>
            <a:pPr marL="383540" lvl="1">
              <a:spcAft>
                <a:spcPts val="0"/>
              </a:spcAft>
            </a:pPr>
            <a:r>
              <a:rPr lang="en-US" sz="1800">
                <a:latin typeface="Calibri"/>
                <a:cs typeface="Calibri"/>
              </a:rPr>
              <a:t>If the spread is greater/smaller than 2.5x spread vol, we will liquidate our position (part of our risk management measure)</a:t>
            </a:r>
          </a:p>
          <a:p>
            <a:pPr marL="383540" lvl="1">
              <a:spcAft>
                <a:spcPts val="0"/>
              </a:spcAft>
            </a:pPr>
            <a:endParaRPr lang="en-US" sz="1400">
              <a:latin typeface="Calibri"/>
              <a:cs typeface="Calibri"/>
            </a:endParaRPr>
          </a:p>
          <a:p>
            <a:pPr marL="200660" lvl="1" indent="0">
              <a:spcAft>
                <a:spcPts val="0"/>
              </a:spcAft>
              <a:buNone/>
            </a:pPr>
            <a:endParaRPr lang="en-US" sz="1400">
              <a:latin typeface="Calibri"/>
              <a:cs typeface="Calibri"/>
            </a:endParaRPr>
          </a:p>
          <a:p>
            <a:endParaRPr lang="en-US" sz="1200">
              <a:latin typeface="Calibri"/>
              <a:cs typeface="Calibri"/>
            </a:endParaRPr>
          </a:p>
          <a:p>
            <a:endParaRPr lang="en-US" sz="1200">
              <a:latin typeface="Calibri"/>
              <a:cs typeface="Calibri"/>
            </a:endParaRPr>
          </a:p>
        </p:txBody>
      </p:sp>
    </p:spTree>
    <p:extLst>
      <p:ext uri="{BB962C8B-B14F-4D97-AF65-F5344CB8AC3E}">
        <p14:creationId xmlns:p14="http://schemas.microsoft.com/office/powerpoint/2010/main" val="369430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a:xfrm>
            <a:off x="507689" y="199056"/>
            <a:ext cx="6353913" cy="530240"/>
          </a:xfrm>
        </p:spPr>
        <p:txBody>
          <a:bodyPr>
            <a:normAutofit fontScale="90000"/>
          </a:bodyPr>
          <a:lstStyle/>
          <a:p>
            <a:r>
              <a:rPr lang="en-AU" sz="2800"/>
              <a:t>Compare OLS vs Rolling OLS (R-OLS)</a:t>
            </a:r>
          </a:p>
        </p:txBody>
      </p:sp>
      <p:cxnSp>
        <p:nvCxnSpPr>
          <p:cNvPr id="15" name="Straight Connector 1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777BD43C-4B85-4059-3FCE-7984C9D4288B}"/>
              </a:ext>
            </a:extLst>
          </p:cNvPr>
          <p:cNvSpPr txBox="1"/>
          <p:nvPr/>
        </p:nvSpPr>
        <p:spPr>
          <a:xfrm>
            <a:off x="507689" y="782756"/>
            <a:ext cx="66499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OLS</a:t>
            </a:r>
            <a:r>
              <a:rPr lang="en-US" sz="1600"/>
              <a:t> :Out of </a:t>
            </a:r>
            <a:r>
              <a:rPr lang="en-US" sz="1600" b="1" u="sng"/>
              <a:t>27</a:t>
            </a:r>
            <a:r>
              <a:rPr lang="en-US" sz="1600"/>
              <a:t> pairs identified, </a:t>
            </a:r>
            <a:r>
              <a:rPr lang="en-US" sz="1600" b="1"/>
              <a:t>only</a:t>
            </a:r>
            <a:r>
              <a:rPr lang="en-US" sz="1600"/>
              <a:t> </a:t>
            </a:r>
            <a:r>
              <a:rPr lang="en-US" sz="1600" b="1" u="sng"/>
              <a:t>2</a:t>
            </a:r>
            <a:r>
              <a:rPr lang="en-US" sz="1600"/>
              <a:t> pairs produced positive </a:t>
            </a:r>
            <a:r>
              <a:rPr lang="en-US" sz="1600" err="1"/>
              <a:t>PnL</a:t>
            </a:r>
            <a:r>
              <a:rPr lang="en-US" sz="1600"/>
              <a:t> </a:t>
            </a:r>
          </a:p>
          <a:p>
            <a:r>
              <a:rPr lang="en-US" sz="1600" b="1"/>
              <a:t>Rolling OLS</a:t>
            </a:r>
            <a:r>
              <a:rPr lang="en-US" sz="1600"/>
              <a:t>: Out of </a:t>
            </a:r>
            <a:r>
              <a:rPr lang="en-US" sz="1600" b="1" u="sng"/>
              <a:t>27</a:t>
            </a:r>
            <a:r>
              <a:rPr lang="en-US" sz="1600"/>
              <a:t> pairs identified, </a:t>
            </a:r>
            <a:r>
              <a:rPr lang="en-US" sz="1600" b="1" u="sng"/>
              <a:t>20</a:t>
            </a:r>
            <a:r>
              <a:rPr lang="en-US" sz="1600"/>
              <a:t> pairs produced positive </a:t>
            </a:r>
            <a:r>
              <a:rPr lang="en-US" sz="1600" err="1"/>
              <a:t>PnL</a:t>
            </a:r>
            <a:endParaRPr lang="en-US" sz="1600"/>
          </a:p>
        </p:txBody>
      </p:sp>
      <p:sp>
        <p:nvSpPr>
          <p:cNvPr id="3" name="TextBox 2">
            <a:extLst>
              <a:ext uri="{FF2B5EF4-FFF2-40B4-BE49-F238E27FC236}">
                <a16:creationId xmlns:a16="http://schemas.microsoft.com/office/drawing/2014/main" id="{7E4586ED-BBA2-1F23-4845-74A704A74CA4}"/>
              </a:ext>
            </a:extLst>
          </p:cNvPr>
          <p:cNvSpPr txBox="1"/>
          <p:nvPr/>
        </p:nvSpPr>
        <p:spPr>
          <a:xfrm>
            <a:off x="510989" y="5467189"/>
            <a:ext cx="71102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Fundamentally, both pairs are in the same industry (Energy- Crude Oil)</a:t>
            </a:r>
          </a:p>
        </p:txBody>
      </p:sp>
      <p:graphicFrame>
        <p:nvGraphicFramePr>
          <p:cNvPr id="6" name="Table 5">
            <a:extLst>
              <a:ext uri="{FF2B5EF4-FFF2-40B4-BE49-F238E27FC236}">
                <a16:creationId xmlns:a16="http://schemas.microsoft.com/office/drawing/2014/main" id="{0D1A3768-1677-B0FF-F9AC-8E4F59CF9A9F}"/>
              </a:ext>
            </a:extLst>
          </p:cNvPr>
          <p:cNvGraphicFramePr>
            <a:graphicFrameLocks noGrp="1"/>
          </p:cNvGraphicFramePr>
          <p:nvPr>
            <p:extLst>
              <p:ext uri="{D42A27DB-BD31-4B8C-83A1-F6EECF244321}">
                <p14:modId xmlns:p14="http://schemas.microsoft.com/office/powerpoint/2010/main" val="2334184344"/>
              </p:ext>
            </p:extLst>
          </p:nvPr>
        </p:nvGraphicFramePr>
        <p:xfrm>
          <a:off x="640080" y="4557592"/>
          <a:ext cx="6395987" cy="422673"/>
        </p:xfrm>
        <a:graphic>
          <a:graphicData uri="http://schemas.openxmlformats.org/drawingml/2006/table">
            <a:tbl>
              <a:tblPr firstRow="1" bandRow="1">
                <a:tableStyleId>{5C22544A-7EE6-4342-B048-85BDC9FD1C3A}</a:tableStyleId>
              </a:tblPr>
              <a:tblGrid>
                <a:gridCol w="3068587">
                  <a:extLst>
                    <a:ext uri="{9D8B030D-6E8A-4147-A177-3AD203B41FA5}">
                      <a16:colId xmlns:a16="http://schemas.microsoft.com/office/drawing/2014/main" val="3362031839"/>
                    </a:ext>
                  </a:extLst>
                </a:gridCol>
                <a:gridCol w="812800">
                  <a:extLst>
                    <a:ext uri="{9D8B030D-6E8A-4147-A177-3AD203B41FA5}">
                      <a16:colId xmlns:a16="http://schemas.microsoft.com/office/drawing/2014/main" val="3282853749"/>
                    </a:ext>
                  </a:extLst>
                </a:gridCol>
                <a:gridCol w="1371600">
                  <a:extLst>
                    <a:ext uri="{9D8B030D-6E8A-4147-A177-3AD203B41FA5}">
                      <a16:colId xmlns:a16="http://schemas.microsoft.com/office/drawing/2014/main" val="623341021"/>
                    </a:ext>
                  </a:extLst>
                </a:gridCol>
                <a:gridCol w="1143000">
                  <a:extLst>
                    <a:ext uri="{9D8B030D-6E8A-4147-A177-3AD203B41FA5}">
                      <a16:colId xmlns:a16="http://schemas.microsoft.com/office/drawing/2014/main" val="1643717669"/>
                    </a:ext>
                  </a:extLst>
                </a:gridCol>
              </a:tblGrid>
              <a:tr h="200213">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Europe Brent Spot FOB U$/BBL Daily</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Energy</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Crude Oil</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hlinkClick r:id="rId2" tooltip="https://apac1.datastream.cp.thomsonreuters.com/navigator/EconomicsMetadata.aspx?navcode=EIAEBRT&amp;caller=DFO&amp;version=3.0.33.41&amp;nova=false">
                            <a:extLst>
                              <a:ext uri="{A12FA001-AC4F-418D-AE19-62706E023703}">
                                <ahyp:hlinkClr xmlns:ahyp="http://schemas.microsoft.com/office/drawing/2018/hyperlinkcolor" val="tx"/>
                              </a:ext>
                            </a:extLst>
                          </a:hlinkClick>
                        </a:rPr>
                        <a:t>EIAEBRT</a:t>
                      </a:r>
                      <a:endParaRPr lang="en-US" sz="1200" b="0" i="0" u="none" strike="noStrike" kern="1200">
                        <a:solidFill>
                          <a:schemeClr val="dk1"/>
                        </a:solidFill>
                        <a:latin typeface="+mn-lt"/>
                        <a:ea typeface="+mn-ea"/>
                        <a:cs typeface="+mn-cs"/>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75625044"/>
                  </a:ext>
                </a:extLst>
              </a:tr>
              <a:tr h="222460">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Crude Oil BFO M1 Europe FOB $/</a:t>
                      </a:r>
                      <a:r>
                        <a:rPr lang="en-US" sz="1200" b="0" i="0" u="none" strike="noStrike" kern="1200" err="1">
                          <a:solidFill>
                            <a:schemeClr val="dk1"/>
                          </a:solidFill>
                          <a:latin typeface="+mn-lt"/>
                          <a:ea typeface="+mn-ea"/>
                          <a:cs typeface="+mn-cs"/>
                        </a:rPr>
                        <a:t>BBl</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Energy</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rPr>
                        <a:t>Crude Oil</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dk1"/>
                          </a:solidFill>
                          <a:latin typeface="+mn-lt"/>
                          <a:ea typeface="+mn-ea"/>
                          <a:cs typeface="+mn-cs"/>
                          <a:hlinkClick r:id="rId3" tooltip="https://apac1.datastream.cp.thomsonreuters.com/navigator/EconomicsMetadata.aspx?navcode=OILBREN&amp;caller=DFO&amp;version=3.0.33.41&amp;nova=false">
                            <a:extLst>
                              <a:ext uri="{A12FA001-AC4F-418D-AE19-62706E023703}">
                                <ahyp:hlinkClr xmlns:ahyp="http://schemas.microsoft.com/office/drawing/2018/hyperlinkcolor" val="tx"/>
                              </a:ext>
                            </a:extLst>
                          </a:hlinkClick>
                        </a:rPr>
                        <a:t>OILBREN</a:t>
                      </a:r>
                      <a:endParaRPr lang="en-US" sz="1200" b="0" i="0" u="none" strike="noStrike" kern="1200">
                        <a:solidFill>
                          <a:schemeClr val="dk1"/>
                        </a:solidFill>
                        <a:latin typeface="+mn-lt"/>
                        <a:ea typeface="+mn-ea"/>
                        <a:cs typeface="+mn-cs"/>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014423"/>
                  </a:ext>
                </a:extLst>
              </a:tr>
            </a:tbl>
          </a:graphicData>
        </a:graphic>
      </p:graphicFrame>
      <p:graphicFrame>
        <p:nvGraphicFramePr>
          <p:cNvPr id="10" name="Table 9">
            <a:extLst>
              <a:ext uri="{FF2B5EF4-FFF2-40B4-BE49-F238E27FC236}">
                <a16:creationId xmlns:a16="http://schemas.microsoft.com/office/drawing/2014/main" id="{49139667-D51B-7640-FAC4-CEB4CF795977}"/>
              </a:ext>
            </a:extLst>
          </p:cNvPr>
          <p:cNvGraphicFramePr>
            <a:graphicFrameLocks noGrp="1"/>
          </p:cNvGraphicFramePr>
          <p:nvPr>
            <p:extLst>
              <p:ext uri="{D42A27DB-BD31-4B8C-83A1-F6EECF244321}">
                <p14:modId xmlns:p14="http://schemas.microsoft.com/office/powerpoint/2010/main" val="551733789"/>
              </p:ext>
            </p:extLst>
          </p:nvPr>
        </p:nvGraphicFramePr>
        <p:xfrm>
          <a:off x="646739" y="4988218"/>
          <a:ext cx="6388100" cy="192405"/>
        </p:xfrm>
        <a:graphic>
          <a:graphicData uri="http://schemas.openxmlformats.org/drawingml/2006/table">
            <a:tbl>
              <a:tblPr firstRow="1" bandRow="1">
                <a:tableStyleId>{5C22544A-7EE6-4342-B048-85BDC9FD1C3A}</a:tableStyleId>
              </a:tblPr>
              <a:tblGrid>
                <a:gridCol w="3060700">
                  <a:extLst>
                    <a:ext uri="{9D8B030D-6E8A-4147-A177-3AD203B41FA5}">
                      <a16:colId xmlns:a16="http://schemas.microsoft.com/office/drawing/2014/main" val="3613069358"/>
                    </a:ext>
                  </a:extLst>
                </a:gridCol>
                <a:gridCol w="812800">
                  <a:extLst>
                    <a:ext uri="{9D8B030D-6E8A-4147-A177-3AD203B41FA5}">
                      <a16:colId xmlns:a16="http://schemas.microsoft.com/office/drawing/2014/main" val="1460650398"/>
                    </a:ext>
                  </a:extLst>
                </a:gridCol>
                <a:gridCol w="1371600">
                  <a:extLst>
                    <a:ext uri="{9D8B030D-6E8A-4147-A177-3AD203B41FA5}">
                      <a16:colId xmlns:a16="http://schemas.microsoft.com/office/drawing/2014/main" val="2210909938"/>
                    </a:ext>
                  </a:extLst>
                </a:gridCol>
                <a:gridCol w="1143000">
                  <a:extLst>
                    <a:ext uri="{9D8B030D-6E8A-4147-A177-3AD203B41FA5}">
                      <a16:colId xmlns:a16="http://schemas.microsoft.com/office/drawing/2014/main" val="1200169919"/>
                    </a:ext>
                  </a:extLst>
                </a:gridCol>
              </a:tblGrid>
              <a:tr h="178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dk1"/>
                          </a:solidFill>
                          <a:latin typeface="+mn-lt"/>
                          <a:ea typeface="+mn-ea"/>
                          <a:cs typeface="+mn-cs"/>
                        </a:rPr>
                        <a:t>Crude Oil BFO M1 Europe FOB $/</a:t>
                      </a:r>
                      <a:r>
                        <a:rPr lang="en-US" sz="1200" b="0" i="0" u="none" strike="noStrike" kern="1200" err="1">
                          <a:solidFill>
                            <a:schemeClr val="dk1"/>
                          </a:solidFill>
                          <a:latin typeface="+mn-lt"/>
                          <a:ea typeface="+mn-ea"/>
                          <a:cs typeface="+mn-cs"/>
                        </a:rPr>
                        <a:t>Bbl</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dk1"/>
                          </a:solidFill>
                          <a:latin typeface="+mn-lt"/>
                          <a:ea typeface="+mn-ea"/>
                          <a:cs typeface="+mn-cs"/>
                        </a:rPr>
                        <a:t>Energy</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dk1"/>
                          </a:solidFill>
                          <a:latin typeface="+mn-lt"/>
                          <a:ea typeface="+mn-ea"/>
                          <a:cs typeface="+mn-cs"/>
                        </a:rPr>
                        <a:t>Crude Oil</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dk1"/>
                          </a:solidFill>
                          <a:latin typeface="+mn-lt"/>
                          <a:ea typeface="+mn-ea"/>
                          <a:cs typeface="+mn-cs"/>
                          <a:hlinkClick r:id="rId4" tooltip="https://apac1.datastream.cp.thomsonreuters.com/navigator/EconomicsMetadata.aspx?navcode=BFO1MEU&amp;caller=DFO&amp;version=3.0.34.20&amp;nova=false">
                            <a:extLst>
                              <a:ext uri="{A12FA001-AC4F-418D-AE19-62706E023703}">
                                <ahyp:hlinkClr xmlns:ahyp="http://schemas.microsoft.com/office/drawing/2018/hyperlinkcolor" val="tx"/>
                              </a:ext>
                            </a:extLst>
                          </a:hlinkClick>
                        </a:rPr>
                        <a:t>BFO1MEU</a:t>
                      </a:r>
                      <a:endParaRPr lang="en-US" sz="1200" b="0" i="0" u="none" strike="noStrike" kern="1200">
                        <a:solidFill>
                          <a:schemeClr val="dk1"/>
                        </a:solidFill>
                        <a:latin typeface="+mn-lt"/>
                        <a:ea typeface="+mn-ea"/>
                        <a:cs typeface="+mn-cs"/>
                      </a:endParaRP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60238079"/>
                  </a:ext>
                </a:extLst>
              </a:tr>
            </a:tbl>
          </a:graphicData>
        </a:graphic>
      </p:graphicFrame>
      <p:graphicFrame>
        <p:nvGraphicFramePr>
          <p:cNvPr id="12" name="Table 11">
            <a:extLst>
              <a:ext uri="{FF2B5EF4-FFF2-40B4-BE49-F238E27FC236}">
                <a16:creationId xmlns:a16="http://schemas.microsoft.com/office/drawing/2014/main" id="{C79ABEC7-AE80-7ECB-520A-9C44E496D00C}"/>
              </a:ext>
            </a:extLst>
          </p:cNvPr>
          <p:cNvGraphicFramePr>
            <a:graphicFrameLocks noGrp="1"/>
          </p:cNvGraphicFramePr>
          <p:nvPr>
            <p:extLst>
              <p:ext uri="{D42A27DB-BD31-4B8C-83A1-F6EECF244321}">
                <p14:modId xmlns:p14="http://schemas.microsoft.com/office/powerpoint/2010/main" val="3469976604"/>
              </p:ext>
            </p:extLst>
          </p:nvPr>
        </p:nvGraphicFramePr>
        <p:xfrm>
          <a:off x="646739" y="4328672"/>
          <a:ext cx="6388100" cy="230747"/>
        </p:xfrm>
        <a:graphic>
          <a:graphicData uri="http://schemas.openxmlformats.org/drawingml/2006/table">
            <a:tbl>
              <a:tblPr firstRow="1" bandRow="1">
                <a:tableStyleId>{5C22544A-7EE6-4342-B048-85BDC9FD1C3A}</a:tableStyleId>
              </a:tblPr>
              <a:tblGrid>
                <a:gridCol w="3060700">
                  <a:extLst>
                    <a:ext uri="{9D8B030D-6E8A-4147-A177-3AD203B41FA5}">
                      <a16:colId xmlns:a16="http://schemas.microsoft.com/office/drawing/2014/main" val="1060360950"/>
                    </a:ext>
                  </a:extLst>
                </a:gridCol>
                <a:gridCol w="812800">
                  <a:extLst>
                    <a:ext uri="{9D8B030D-6E8A-4147-A177-3AD203B41FA5}">
                      <a16:colId xmlns:a16="http://schemas.microsoft.com/office/drawing/2014/main" val="559499416"/>
                    </a:ext>
                  </a:extLst>
                </a:gridCol>
                <a:gridCol w="1371600">
                  <a:extLst>
                    <a:ext uri="{9D8B030D-6E8A-4147-A177-3AD203B41FA5}">
                      <a16:colId xmlns:a16="http://schemas.microsoft.com/office/drawing/2014/main" val="2613896080"/>
                    </a:ext>
                  </a:extLst>
                </a:gridCol>
                <a:gridCol w="1143000">
                  <a:extLst>
                    <a:ext uri="{9D8B030D-6E8A-4147-A177-3AD203B41FA5}">
                      <a16:colId xmlns:a16="http://schemas.microsoft.com/office/drawing/2014/main" val="204592757"/>
                    </a:ext>
                  </a:extLst>
                </a:gridCol>
              </a:tblGrid>
              <a:tr h="230747">
                <a:tc>
                  <a:txBody>
                    <a:bodyPr/>
                    <a:lstStyle/>
                    <a:p>
                      <a:pPr marL="0" lvl="0" algn="l" defTabSz="914400" rtl="0" eaLnBrk="1" fontAlgn="b" latinLnBrk="0" hangingPunct="1">
                        <a:buNone/>
                      </a:pPr>
                      <a:r>
                        <a:rPr lang="en-US" sz="1200" b="0" i="0" u="none" strike="noStrike" kern="1200">
                          <a:solidFill>
                            <a:schemeClr val="lt1"/>
                          </a:solidFill>
                          <a:latin typeface="Franklin Gothic Book"/>
                          <a:ea typeface="+mn-ea"/>
                          <a:cs typeface="+mn-cs"/>
                        </a:rPr>
                        <a:t>Name</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lt1"/>
                          </a:solidFill>
                          <a:latin typeface="Franklin Gothic Book"/>
                          <a:ea typeface="+mn-ea"/>
                          <a:cs typeface="+mn-cs"/>
                        </a:rPr>
                        <a:t>Type</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lt1"/>
                          </a:solidFill>
                          <a:latin typeface="Franklin Gothic Book"/>
                          <a:ea typeface="+mn-ea"/>
                          <a:cs typeface="+mn-cs"/>
                        </a:rPr>
                        <a:t>Sub-Type</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fontAlgn="b" latinLnBrk="0" hangingPunct="1">
                        <a:buNone/>
                      </a:pPr>
                      <a:r>
                        <a:rPr lang="en-US" sz="1200" b="0" i="0" u="none" strike="noStrike" kern="1200">
                          <a:solidFill>
                            <a:schemeClr val="lt1"/>
                          </a:solidFill>
                          <a:latin typeface="Franklin Gothic Book"/>
                          <a:ea typeface="+mn-ea"/>
                          <a:cs typeface="+mn-cs"/>
                        </a:rPr>
                        <a:t>Ticker</a:t>
                      </a:r>
                    </a:p>
                  </a:txBody>
                  <a:tcPr marL="9525" marR="9525" marT="9525"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76598631"/>
                  </a:ext>
                </a:extLst>
              </a:tr>
            </a:tbl>
          </a:graphicData>
        </a:graphic>
      </p:graphicFrame>
      <p:sp>
        <p:nvSpPr>
          <p:cNvPr id="14" name="Rectangle 13">
            <a:extLst>
              <a:ext uri="{FF2B5EF4-FFF2-40B4-BE49-F238E27FC236}">
                <a16:creationId xmlns:a16="http://schemas.microsoft.com/office/drawing/2014/main" id="{B200F9F2-9E93-EB0F-9DD7-2A2311014F10}"/>
              </a:ext>
            </a:extLst>
          </p:cNvPr>
          <p:cNvSpPr/>
          <p:nvPr/>
        </p:nvSpPr>
        <p:spPr>
          <a:xfrm>
            <a:off x="3681374" y="4542625"/>
            <a:ext cx="3336148" cy="697966"/>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6" name="Table 17">
            <a:extLst>
              <a:ext uri="{FF2B5EF4-FFF2-40B4-BE49-F238E27FC236}">
                <a16:creationId xmlns:a16="http://schemas.microsoft.com/office/drawing/2014/main" id="{D9641CFE-C770-A748-9BC7-FB489C9FCAF2}"/>
              </a:ext>
            </a:extLst>
          </p:cNvPr>
          <p:cNvGraphicFramePr>
            <a:graphicFrameLocks noGrp="1"/>
          </p:cNvGraphicFramePr>
          <p:nvPr>
            <p:extLst>
              <p:ext uri="{D42A27DB-BD31-4B8C-83A1-F6EECF244321}">
                <p14:modId xmlns:p14="http://schemas.microsoft.com/office/powerpoint/2010/main" val="2196310524"/>
              </p:ext>
            </p:extLst>
          </p:nvPr>
        </p:nvGraphicFramePr>
        <p:xfrm>
          <a:off x="662940" y="1628828"/>
          <a:ext cx="6501140" cy="2402315"/>
        </p:xfrm>
        <a:graphic>
          <a:graphicData uri="http://schemas.openxmlformats.org/drawingml/2006/table">
            <a:tbl>
              <a:tblPr firstRow="1" bandRow="1">
                <a:tableStyleId>{5C22544A-7EE6-4342-B048-85BDC9FD1C3A}</a:tableStyleId>
              </a:tblPr>
              <a:tblGrid>
                <a:gridCol w="1463991">
                  <a:extLst>
                    <a:ext uri="{9D8B030D-6E8A-4147-A177-3AD203B41FA5}">
                      <a16:colId xmlns:a16="http://schemas.microsoft.com/office/drawing/2014/main" val="2266738586"/>
                    </a:ext>
                  </a:extLst>
                </a:gridCol>
                <a:gridCol w="1156116">
                  <a:extLst>
                    <a:ext uri="{9D8B030D-6E8A-4147-A177-3AD203B41FA5}">
                      <a16:colId xmlns:a16="http://schemas.microsoft.com/office/drawing/2014/main" val="2894429897"/>
                    </a:ext>
                  </a:extLst>
                </a:gridCol>
                <a:gridCol w="1321652">
                  <a:extLst>
                    <a:ext uri="{9D8B030D-6E8A-4147-A177-3AD203B41FA5}">
                      <a16:colId xmlns:a16="http://schemas.microsoft.com/office/drawing/2014/main" val="2249591701"/>
                    </a:ext>
                  </a:extLst>
                </a:gridCol>
                <a:gridCol w="1255590">
                  <a:extLst>
                    <a:ext uri="{9D8B030D-6E8A-4147-A177-3AD203B41FA5}">
                      <a16:colId xmlns:a16="http://schemas.microsoft.com/office/drawing/2014/main" val="1204754997"/>
                    </a:ext>
                  </a:extLst>
                </a:gridCol>
                <a:gridCol w="1303791">
                  <a:extLst>
                    <a:ext uri="{9D8B030D-6E8A-4147-A177-3AD203B41FA5}">
                      <a16:colId xmlns:a16="http://schemas.microsoft.com/office/drawing/2014/main" val="2390339916"/>
                    </a:ext>
                  </a:extLst>
                </a:gridCol>
              </a:tblGrid>
              <a:tr h="390635">
                <a:tc>
                  <a:txBody>
                    <a:bodyPr/>
                    <a:lstStyle/>
                    <a:p>
                      <a:pPr marL="0" lvl="0" algn="l" defTabSz="914400" rtl="0" eaLnBrk="1" latinLnBrk="0" hangingPunct="1">
                        <a:buNone/>
                      </a:pPr>
                      <a:r>
                        <a:rPr lang="en-US" sz="1200" b="0" i="0" u="none" strike="noStrike" kern="1200">
                          <a:solidFill>
                            <a:schemeClr val="lt1"/>
                          </a:solidFill>
                          <a:latin typeface="Franklin Gothic Book"/>
                          <a:ea typeface="+mn-ea"/>
                          <a:cs typeface="+mn-cs"/>
                        </a:rPr>
                        <a:t>Pair Name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latinLnBrk="0" hangingPunct="1">
                        <a:buNone/>
                      </a:pPr>
                      <a:r>
                        <a:rPr lang="en-US" sz="1200" b="0" i="0" u="none" strike="noStrike" kern="1200">
                          <a:solidFill>
                            <a:schemeClr val="lt1"/>
                          </a:solidFill>
                          <a:latin typeface="Franklin Gothic Book"/>
                          <a:ea typeface="+mn-ea"/>
                          <a:cs typeface="+mn-cs"/>
                        </a:rPr>
                        <a:t>Cum. Return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latinLnBrk="0" hangingPunct="1">
                        <a:buNone/>
                      </a:pPr>
                      <a:r>
                        <a:rPr lang="en-US" sz="1200" b="0" i="0" u="none" strike="noStrike" kern="1200" noProof="0">
                          <a:solidFill>
                            <a:schemeClr val="lt1"/>
                          </a:solidFill>
                          <a:latin typeface="Franklin Gothic Book"/>
                          <a:ea typeface="+mn-ea"/>
                          <a:cs typeface="+mn-cs"/>
                        </a:rPr>
                        <a:t>Sharpe ratio</a:t>
                      </a:r>
                      <a:endParaRPr lang="en-US" sz="1200" b="0" i="0" u="none" strike="noStrike" kern="1200">
                        <a:solidFill>
                          <a:schemeClr val="lt1"/>
                        </a:solidFill>
                        <a:latin typeface="Franklin Gothic Book"/>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latinLnBrk="0" hangingPunct="1">
                        <a:buNone/>
                      </a:pPr>
                      <a:r>
                        <a:rPr lang="en-US" sz="1200" b="0" i="0" u="none" strike="noStrike" kern="1200" noProof="0">
                          <a:solidFill>
                            <a:schemeClr val="lt1"/>
                          </a:solidFill>
                          <a:latin typeface="Franklin Gothic Book"/>
                          <a:ea typeface="+mn-ea"/>
                          <a:cs typeface="+mn-cs"/>
                        </a:rPr>
                        <a:t>Sortino ratio</a:t>
                      </a:r>
                      <a:endParaRPr lang="en-US" sz="1200" b="0" i="0" u="none" strike="noStrike" kern="1200">
                        <a:solidFill>
                          <a:schemeClr val="lt1"/>
                        </a:solidFill>
                        <a:latin typeface="Franklin Gothic Book"/>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l" defTabSz="914400" rtl="0" eaLnBrk="1" latinLnBrk="0" hangingPunct="1">
                        <a:buNone/>
                      </a:pPr>
                      <a:r>
                        <a:rPr lang="en-US" sz="1200" b="0" i="0" u="none" strike="noStrike" kern="1200" noProof="0">
                          <a:solidFill>
                            <a:schemeClr val="lt1"/>
                          </a:solidFill>
                          <a:latin typeface="Franklin Gothic Book"/>
                          <a:ea typeface="+mn-ea"/>
                          <a:cs typeface="+mn-cs"/>
                        </a:rPr>
                        <a:t>Max drawdown</a:t>
                      </a:r>
                      <a:endParaRPr lang="en-US" sz="1200" b="0" i="0" u="none" strike="noStrike" kern="1200">
                        <a:solidFill>
                          <a:schemeClr val="lt1"/>
                        </a:solidFill>
                        <a:latin typeface="Franklin Gothic Book"/>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69063118"/>
                  </a:ext>
                </a:extLst>
              </a:tr>
              <a:tr h="428572">
                <a:tc>
                  <a:txBody>
                    <a:bodyPr/>
                    <a:lstStyle/>
                    <a:p>
                      <a:pPr lvl="0">
                        <a:buNone/>
                      </a:pPr>
                      <a:r>
                        <a:rPr lang="en-US" sz="1200" b="0" i="0" u="none" strike="noStrike" noProof="0">
                          <a:latin typeface="Franklin Gothic Book"/>
                        </a:rPr>
                        <a:t>EIAEBRT-OILBREN (OLS)</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latin typeface="Franklin Gothic Book"/>
                        </a:rPr>
                        <a:t>0.209</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0.468</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0.041</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200" b="0" i="0" u="none" strike="noStrike" noProof="0"/>
                        <a:t>-0.149</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09242326"/>
                  </a:ext>
                </a:extLst>
              </a:tr>
              <a:tr h="390635">
                <a:tc>
                  <a:txBody>
                    <a:bodyPr/>
                    <a:lstStyle/>
                    <a:p>
                      <a:pPr lvl="0">
                        <a:buNone/>
                      </a:pPr>
                      <a:r>
                        <a:rPr lang="en-US" sz="1200" b="0" i="0" u="none" strike="noStrike" noProof="0">
                          <a:latin typeface="+mn-lt"/>
                        </a:rPr>
                        <a:t>EIAEBRT-OILBREN </a:t>
                      </a:r>
                      <a:r>
                        <a:rPr lang="en-US" sz="1200" b="0" i="0" u="none" strike="noStrike" noProof="0">
                          <a:latin typeface="Franklin Gothic Book"/>
                        </a:rPr>
                        <a:t>(R-OLS)</a:t>
                      </a:r>
                      <a:endParaRPr lang="en-US" sz="12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B050"/>
                    </a:solidFill>
                  </a:tcPr>
                </a:tc>
                <a:tc>
                  <a:txBody>
                    <a:bodyPr/>
                    <a:lstStyle/>
                    <a:p>
                      <a:pPr lvl="0">
                        <a:buNone/>
                      </a:pPr>
                      <a:r>
                        <a:rPr lang="en-US" sz="1200" b="0" i="0" u="none" strike="noStrike" noProof="0"/>
                        <a:t>0.548</a:t>
                      </a:r>
                      <a:endParaRPr lang="en-US" sz="12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B050"/>
                    </a:solidFill>
                  </a:tcPr>
                </a:tc>
                <a:tc>
                  <a:txBody>
                    <a:bodyPr/>
                    <a:lstStyle/>
                    <a:p>
                      <a:pPr lvl="0">
                        <a:buNone/>
                      </a:pPr>
                      <a:r>
                        <a:rPr lang="en-SG" sz="1200"/>
                        <a:t>0.716</a:t>
                      </a:r>
                      <a:endParaRPr lang="en-US" sz="12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B050"/>
                    </a:solidFill>
                  </a:tcPr>
                </a:tc>
                <a:tc>
                  <a:txBody>
                    <a:bodyPr/>
                    <a:lstStyle/>
                    <a:p>
                      <a:pPr lvl="0">
                        <a:buNone/>
                      </a:pPr>
                      <a:r>
                        <a:rPr lang="en-SG" sz="1200"/>
                        <a:t>0.0560</a:t>
                      </a:r>
                      <a:endParaRPr lang="en-US" sz="12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B050"/>
                    </a:solidFill>
                  </a:tcPr>
                </a:tc>
                <a:tc>
                  <a:txBody>
                    <a:bodyPr/>
                    <a:lstStyle/>
                    <a:p>
                      <a:pPr lvl="0">
                        <a:buNone/>
                      </a:pPr>
                      <a:r>
                        <a:rPr lang="en-SG" sz="1200"/>
                        <a:t>-0.313</a:t>
                      </a:r>
                      <a:endParaRPr lang="en-US" sz="12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58526679"/>
                  </a:ext>
                </a:extLst>
              </a:tr>
              <a:tr h="389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a:latin typeface="+mn-lt"/>
                        </a:rPr>
                        <a:t>EIAEBRT-BFO1MEU OLS</a:t>
                      </a:r>
                      <a:endParaRPr lang="en-US" sz="1200"/>
                    </a:p>
                    <a:p>
                      <a:pPr lvl="0">
                        <a:buNone/>
                      </a:pPr>
                      <a:endParaRPr lang="en-US" sz="120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1200" b="0" i="0" u="none" strike="noStrike" noProof="0"/>
                        <a:t>0.378797</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1200" b="0" i="0" u="none" strike="noStrike" noProof="0"/>
                        <a:t>0.75566</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1200" b="0" i="0" u="none" strike="noStrike" noProof="0"/>
                        <a:t>0.06808</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1200" b="0" i="0" u="none" strike="noStrike" noProof="0"/>
                        <a:t>-0.12654</a:t>
                      </a:r>
                      <a:endParaRPr lang="en-US" sz="1200"/>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93077"/>
                  </a:ext>
                </a:extLst>
              </a:tr>
              <a:tr h="390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a:latin typeface="+mn-lt"/>
                        </a:rPr>
                        <a:t>EIAEBRT-BFO1MEU (R-OLS)</a:t>
                      </a:r>
                      <a:endParaRPr lang="en-US" sz="120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00B050"/>
                    </a:solidFill>
                  </a:tcPr>
                </a:tc>
                <a:tc>
                  <a:txBody>
                    <a:bodyPr/>
                    <a:lstStyle/>
                    <a:p>
                      <a:pPr lvl="0">
                        <a:buNone/>
                      </a:pPr>
                      <a:r>
                        <a:rPr lang="en-SG" sz="1200"/>
                        <a:t>0.537</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B050"/>
                    </a:solidFill>
                  </a:tcPr>
                </a:tc>
                <a:tc>
                  <a:txBody>
                    <a:bodyPr/>
                    <a:lstStyle/>
                    <a:p>
                      <a:pPr lvl="0">
                        <a:buNone/>
                      </a:pPr>
                      <a:r>
                        <a:rPr lang="en-SG" sz="1200"/>
                        <a:t>0.674</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B050"/>
                    </a:solidFill>
                  </a:tcPr>
                </a:tc>
                <a:tc>
                  <a:txBody>
                    <a:bodyPr/>
                    <a:lstStyle/>
                    <a:p>
                      <a:pPr lvl="0">
                        <a:buNone/>
                      </a:pPr>
                      <a:r>
                        <a:rPr lang="en-SG" sz="1200"/>
                        <a:t>0.0532</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00B050"/>
                    </a:solidFill>
                  </a:tcPr>
                </a:tc>
                <a:tc>
                  <a:txBody>
                    <a:bodyPr/>
                    <a:lstStyle/>
                    <a:p>
                      <a:pPr lvl="0">
                        <a:buNone/>
                      </a:pPr>
                      <a:r>
                        <a:rPr lang="en-SG" sz="1200"/>
                        <a:t>-0.333</a:t>
                      </a:r>
                      <a:endParaRPr lang="en-US" sz="1200"/>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B050"/>
                    </a:solidFill>
                  </a:tcPr>
                </a:tc>
                <a:extLst>
                  <a:ext uri="{0D108BD9-81ED-4DB2-BD59-A6C34878D82A}">
                    <a16:rowId xmlns:a16="http://schemas.microsoft.com/office/drawing/2014/main" val="1529318591"/>
                  </a:ext>
                </a:extLst>
              </a:tr>
            </a:tbl>
          </a:graphicData>
        </a:graphic>
      </p:graphicFrame>
      <p:graphicFrame>
        <p:nvGraphicFramePr>
          <p:cNvPr id="18" name="Chart 17">
            <a:extLst>
              <a:ext uri="{FF2B5EF4-FFF2-40B4-BE49-F238E27FC236}">
                <a16:creationId xmlns:a16="http://schemas.microsoft.com/office/drawing/2014/main" id="{D39CFEED-F05B-AA42-0393-318B60BE17DB}"/>
              </a:ext>
            </a:extLst>
          </p:cNvPr>
          <p:cNvGraphicFramePr>
            <a:graphicFrameLocks/>
          </p:cNvGraphicFramePr>
          <p:nvPr>
            <p:extLst>
              <p:ext uri="{D42A27DB-BD31-4B8C-83A1-F6EECF244321}">
                <p14:modId xmlns:p14="http://schemas.microsoft.com/office/powerpoint/2010/main" val="1966268502"/>
              </p:ext>
            </p:extLst>
          </p:nvPr>
        </p:nvGraphicFramePr>
        <p:xfrm>
          <a:off x="7326645" y="282965"/>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9AF60EC3-3C26-A29E-E627-D2231066D7F6}"/>
              </a:ext>
            </a:extLst>
          </p:cNvPr>
          <p:cNvGraphicFramePr>
            <a:graphicFrameLocks/>
          </p:cNvGraphicFramePr>
          <p:nvPr>
            <p:extLst>
              <p:ext uri="{D42A27DB-BD31-4B8C-83A1-F6EECF244321}">
                <p14:modId xmlns:p14="http://schemas.microsoft.com/office/powerpoint/2010/main" val="508746062"/>
              </p:ext>
            </p:extLst>
          </p:nvPr>
        </p:nvGraphicFramePr>
        <p:xfrm>
          <a:off x="7333048" y="3026165"/>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7032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p:txBody>
          <a:bodyPr>
            <a:normAutofit fontScale="90000"/>
          </a:bodyPr>
          <a:lstStyle/>
          <a:p>
            <a:r>
              <a:rPr lang="en-AU"/>
              <a:t>Trading Model 3</a:t>
            </a:r>
            <a:br>
              <a:rPr lang="en-AU"/>
            </a:br>
            <a:r>
              <a:rPr lang="en-AU"/>
              <a:t>Kalman Filter with Bollinger Bands</a:t>
            </a:r>
          </a:p>
        </p:txBody>
      </p:sp>
      <p:sp>
        <p:nvSpPr>
          <p:cNvPr id="3" name="Content Placeholder 2">
            <a:extLst>
              <a:ext uri="{FF2B5EF4-FFF2-40B4-BE49-F238E27FC236}">
                <a16:creationId xmlns:a16="http://schemas.microsoft.com/office/drawing/2014/main" id="{EED3C472-B5DA-4F2D-E960-419C6EF3D3D5}"/>
              </a:ext>
            </a:extLst>
          </p:cNvPr>
          <p:cNvSpPr>
            <a:spLocks noGrp="1"/>
          </p:cNvSpPr>
          <p:nvPr>
            <p:ph idx="1"/>
          </p:nvPr>
        </p:nvSpPr>
        <p:spPr>
          <a:xfrm>
            <a:off x="1188720" y="2108201"/>
            <a:ext cx="9966960" cy="3760891"/>
          </a:xfrm>
        </p:spPr>
        <p:txBody>
          <a:bodyPr/>
          <a:lstStyle/>
          <a:p>
            <a:pPr marL="0" indent="0">
              <a:buNone/>
            </a:pPr>
            <a:r>
              <a:rPr lang="en-AU" sz="2400" b="1" i="1" u="sng">
                <a:latin typeface="Calibri" panose="020F0502020204030204" pitchFamily="34" charset="0"/>
                <a:cs typeface="Calibri" panose="020F0502020204030204" pitchFamily="34" charset="0"/>
              </a:rPr>
              <a:t>Why Kalman Filters are important?</a:t>
            </a:r>
          </a:p>
          <a:p>
            <a:pPr marL="0" indent="0">
              <a:buNone/>
            </a:pPr>
            <a:r>
              <a:rPr lang="en-AU">
                <a:latin typeface="Calibri" panose="020F0502020204030204" pitchFamily="34" charset="0"/>
                <a:cs typeface="Calibri" panose="020F0502020204030204" pitchFamily="34" charset="0"/>
              </a:rPr>
              <a:t>It removes </a:t>
            </a:r>
            <a:r>
              <a:rPr lang="en-AU" b="1">
                <a:latin typeface="Calibri" panose="020F0502020204030204" pitchFamily="34" charset="0"/>
                <a:cs typeface="Calibri" panose="020F0502020204030204" pitchFamily="34" charset="0"/>
              </a:rPr>
              <a:t>arbitrariness </a:t>
            </a:r>
            <a:r>
              <a:rPr lang="en-AU">
                <a:latin typeface="Calibri" panose="020F0502020204030204" pitchFamily="34" charset="0"/>
                <a:cs typeface="Calibri" panose="020F0502020204030204" pitchFamily="34" charset="0"/>
              </a:rPr>
              <a:t>of other methods.</a:t>
            </a:r>
          </a:p>
          <a:p>
            <a:pPr marL="0" indent="0">
              <a:buNone/>
            </a:pPr>
            <a:r>
              <a:rPr lang="en-AU" sz="2400" b="1" i="1" u="sng">
                <a:latin typeface="Calibri" panose="020F0502020204030204" pitchFamily="34" charset="0"/>
                <a:cs typeface="Calibri" panose="020F0502020204030204" pitchFamily="34" charset="0"/>
              </a:rPr>
              <a:t>Trading Parameters:</a:t>
            </a:r>
          </a:p>
          <a:p>
            <a:pPr lvl="1"/>
            <a:r>
              <a:rPr lang="en-AU" sz="1800">
                <a:latin typeface="Calibri" panose="020F0502020204030204" pitchFamily="34" charset="0"/>
                <a:cs typeface="Calibri" panose="020F0502020204030204" pitchFamily="34" charset="0"/>
              </a:rPr>
              <a:t>Trading Period of 1</a:t>
            </a:r>
            <a:r>
              <a:rPr lang="en-AU" sz="1800" baseline="30000">
                <a:latin typeface="Calibri" panose="020F0502020204030204" pitchFamily="34" charset="0"/>
                <a:cs typeface="Calibri" panose="020F0502020204030204" pitchFamily="34" charset="0"/>
              </a:rPr>
              <a:t>st</a:t>
            </a:r>
            <a:r>
              <a:rPr lang="en-AU" sz="1800">
                <a:latin typeface="Calibri" panose="020F0502020204030204" pitchFamily="34" charset="0"/>
                <a:cs typeface="Calibri" panose="020F0502020204030204" pitchFamily="34" charset="0"/>
              </a:rPr>
              <a:t> January of 2018 to 29</a:t>
            </a:r>
            <a:r>
              <a:rPr lang="en-AU" sz="1800" baseline="30000">
                <a:latin typeface="Calibri" panose="020F0502020204030204" pitchFamily="34" charset="0"/>
                <a:cs typeface="Calibri" panose="020F0502020204030204" pitchFamily="34" charset="0"/>
              </a:rPr>
              <a:t>th</a:t>
            </a:r>
            <a:r>
              <a:rPr lang="en-AU" sz="1800">
                <a:latin typeface="Calibri" panose="020F0502020204030204" pitchFamily="34" charset="0"/>
                <a:cs typeface="Calibri" panose="020F0502020204030204" pitchFamily="34" charset="0"/>
              </a:rPr>
              <a:t> April 2022</a:t>
            </a:r>
          </a:p>
          <a:p>
            <a:pPr lvl="1"/>
            <a:r>
              <a:rPr lang="en-AU" sz="1800">
                <a:latin typeface="Calibri" panose="020F0502020204030204" pitchFamily="34" charset="0"/>
                <a:cs typeface="Calibri" panose="020F0502020204030204" pitchFamily="34" charset="0"/>
              </a:rPr>
              <a:t>Equal allocation of capital for each pairs</a:t>
            </a:r>
          </a:p>
          <a:p>
            <a:pPr lvl="1"/>
            <a:r>
              <a:rPr lang="en-AU" sz="1800">
                <a:latin typeface="Calibri" panose="020F0502020204030204" pitchFamily="34" charset="0"/>
                <a:cs typeface="Calibri" panose="020F0502020204030204" pitchFamily="34" charset="0"/>
              </a:rPr>
              <a:t>Daily stop loss of 5% </a:t>
            </a:r>
          </a:p>
          <a:p>
            <a:pPr lvl="1"/>
            <a:r>
              <a:rPr lang="en-AU" sz="1800">
                <a:latin typeface="Calibri" panose="020F0502020204030204" pitchFamily="34" charset="0"/>
                <a:cs typeface="Calibri" panose="020F0502020204030204" pitchFamily="34" charset="0"/>
              </a:rPr>
              <a:t>We will use Bollinger Band to make decision to enter or exit the trade.</a:t>
            </a:r>
          </a:p>
          <a:p>
            <a:pPr lvl="2"/>
            <a:r>
              <a:rPr lang="en-AU" sz="1800">
                <a:latin typeface="Calibri" panose="020F0502020204030204" pitchFamily="34" charset="0"/>
                <a:cs typeface="Calibri" panose="020F0502020204030204" pitchFamily="34" charset="0"/>
              </a:rPr>
              <a:t>Using the data of 125 days before the trade</a:t>
            </a:r>
          </a:p>
          <a:p>
            <a:pPr lvl="2"/>
            <a:r>
              <a:rPr lang="en-AU" sz="1800">
                <a:latin typeface="Calibri" panose="020F0502020204030204" pitchFamily="34" charset="0"/>
                <a:cs typeface="Calibri" panose="020F0502020204030204" pitchFamily="34" charset="0"/>
              </a:rPr>
              <a:t>Short the spread when it exceeds the mean +1.5 Standard Deviation</a:t>
            </a:r>
          </a:p>
          <a:p>
            <a:endParaRPr lang="en-AU" sz="1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4207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p:txBody>
          <a:bodyPr>
            <a:normAutofit fontScale="90000"/>
          </a:bodyPr>
          <a:lstStyle/>
          <a:p>
            <a:r>
              <a:rPr lang="en-AU"/>
              <a:t>Trading Model 3</a:t>
            </a:r>
            <a:br>
              <a:rPr lang="en-AU"/>
            </a:br>
            <a:r>
              <a:rPr lang="en-AU"/>
              <a:t>Kalman Filter with Bollinger Bands</a:t>
            </a:r>
          </a:p>
        </p:txBody>
      </p:sp>
      <p:pic>
        <p:nvPicPr>
          <p:cNvPr id="4" name="Content Placeholder 3" descr="Chart, line chart&#10;&#10;Description automatically generated">
            <a:extLst>
              <a:ext uri="{FF2B5EF4-FFF2-40B4-BE49-F238E27FC236}">
                <a16:creationId xmlns:a16="http://schemas.microsoft.com/office/drawing/2014/main" id="{F7788A6D-9363-B517-5902-781B8584AFB3}"/>
              </a:ext>
            </a:extLst>
          </p:cNvPr>
          <p:cNvPicPr>
            <a:picLocks noGrp="1" noChangeAspect="1"/>
          </p:cNvPicPr>
          <p:nvPr>
            <p:ph idx="1"/>
          </p:nvPr>
        </p:nvPicPr>
        <p:blipFill>
          <a:blip r:embed="rId3"/>
          <a:stretch>
            <a:fillRect/>
          </a:stretch>
        </p:blipFill>
        <p:spPr>
          <a:xfrm>
            <a:off x="988262" y="2394916"/>
            <a:ext cx="4515082" cy="3175163"/>
          </a:xfrm>
          <a:prstGeom prst="rect">
            <a:avLst/>
          </a:prstGeom>
        </p:spPr>
      </p:pic>
      <p:graphicFrame>
        <p:nvGraphicFramePr>
          <p:cNvPr id="8" name="Table 7">
            <a:extLst>
              <a:ext uri="{FF2B5EF4-FFF2-40B4-BE49-F238E27FC236}">
                <a16:creationId xmlns:a16="http://schemas.microsoft.com/office/drawing/2014/main" id="{0414B4D0-1C04-5B04-E115-99F81ADEBC46}"/>
              </a:ext>
            </a:extLst>
          </p:cNvPr>
          <p:cNvGraphicFramePr>
            <a:graphicFrameLocks noGrp="1"/>
          </p:cNvGraphicFramePr>
          <p:nvPr>
            <p:extLst>
              <p:ext uri="{D42A27DB-BD31-4B8C-83A1-F6EECF244321}">
                <p14:modId xmlns:p14="http://schemas.microsoft.com/office/powerpoint/2010/main" val="2548518230"/>
              </p:ext>
            </p:extLst>
          </p:nvPr>
        </p:nvGraphicFramePr>
        <p:xfrm>
          <a:off x="5482008" y="1957039"/>
          <a:ext cx="1833192" cy="4344158"/>
        </p:xfrm>
        <a:graphic>
          <a:graphicData uri="http://schemas.openxmlformats.org/drawingml/2006/table">
            <a:tbl>
              <a:tblPr firstRow="1" bandRow="1">
                <a:tableStyleId>{5C22544A-7EE6-4342-B048-85BDC9FD1C3A}</a:tableStyleId>
              </a:tblPr>
              <a:tblGrid>
                <a:gridCol w="1833192">
                  <a:extLst>
                    <a:ext uri="{9D8B030D-6E8A-4147-A177-3AD203B41FA5}">
                      <a16:colId xmlns:a16="http://schemas.microsoft.com/office/drawing/2014/main" val="2008511011"/>
                    </a:ext>
                  </a:extLst>
                </a:gridCol>
              </a:tblGrid>
              <a:tr h="272327">
                <a:tc>
                  <a:txBody>
                    <a:bodyPr/>
                    <a:lstStyle/>
                    <a:p>
                      <a:pPr marL="0" lvl="0" algn="l">
                        <a:buNone/>
                      </a:pPr>
                      <a:r>
                        <a:rPr lang="en-SG" sz="1200">
                          <a:effectLst/>
                          <a:latin typeface="Calibri" panose="020F0502020204030204" pitchFamily="34" charset="0"/>
                          <a:cs typeface="Calibri" panose="020F0502020204030204" pitchFamily="34" charset="0"/>
                        </a:rPr>
                        <a:t>Profitable Pairs</a:t>
                      </a:r>
                    </a:p>
                  </a:txBody>
                  <a:tcPr/>
                </a:tc>
                <a:extLst>
                  <a:ext uri="{0D108BD9-81ED-4DB2-BD59-A6C34878D82A}">
                    <a16:rowId xmlns:a16="http://schemas.microsoft.com/office/drawing/2014/main" val="1625648189"/>
                  </a:ext>
                </a:extLst>
              </a:tr>
              <a:tr h="214202">
                <a:tc>
                  <a:txBody>
                    <a:bodyPr/>
                    <a:lstStyle/>
                    <a:p>
                      <a:pPr algn="l" fontAlgn="b"/>
                      <a:r>
                        <a:rPr lang="en-SG" sz="1200" b="0" i="0" u="none" strike="noStrike">
                          <a:solidFill>
                            <a:srgbClr val="000000"/>
                          </a:solidFill>
                          <a:effectLst/>
                          <a:latin typeface="+mn-lt"/>
                        </a:rPr>
                        <a:t>EIAEBRT-OILBREN</a:t>
                      </a:r>
                    </a:p>
                  </a:txBody>
                  <a:tcPr marL="6350" marR="6350" marT="6350" marB="0" anchor="b"/>
                </a:tc>
                <a:extLst>
                  <a:ext uri="{0D108BD9-81ED-4DB2-BD59-A6C34878D82A}">
                    <a16:rowId xmlns:a16="http://schemas.microsoft.com/office/drawing/2014/main" val="4232552207"/>
                  </a:ext>
                </a:extLst>
              </a:tr>
              <a:tr h="214202">
                <a:tc>
                  <a:txBody>
                    <a:bodyPr/>
                    <a:lstStyle/>
                    <a:p>
                      <a:pPr algn="l" fontAlgn="b"/>
                      <a:r>
                        <a:rPr lang="en-SG" sz="1200" b="0" i="0" u="none" strike="noStrike">
                          <a:solidFill>
                            <a:srgbClr val="000000"/>
                          </a:solidFill>
                          <a:effectLst/>
                          <a:latin typeface="+mn-lt"/>
                        </a:rPr>
                        <a:t>EIAEBRT-EIAUSGJ</a:t>
                      </a:r>
                    </a:p>
                  </a:txBody>
                  <a:tcPr marL="6350" marR="6350" marT="6350" marB="0" anchor="b"/>
                </a:tc>
                <a:extLst>
                  <a:ext uri="{0D108BD9-81ED-4DB2-BD59-A6C34878D82A}">
                    <a16:rowId xmlns:a16="http://schemas.microsoft.com/office/drawing/2014/main" val="1213942021"/>
                  </a:ext>
                </a:extLst>
              </a:tr>
              <a:tr h="214202">
                <a:tc>
                  <a:txBody>
                    <a:bodyPr/>
                    <a:lstStyle/>
                    <a:p>
                      <a:pPr algn="l" fontAlgn="b"/>
                      <a:r>
                        <a:rPr lang="en-SG" sz="1200" b="0" i="0" u="none" strike="noStrike">
                          <a:solidFill>
                            <a:srgbClr val="000000"/>
                          </a:solidFill>
                          <a:effectLst/>
                          <a:latin typeface="+mn-lt"/>
                        </a:rPr>
                        <a:t>EIAEBRT-BFO1MEU</a:t>
                      </a:r>
                    </a:p>
                  </a:txBody>
                  <a:tcPr marL="6350" marR="6350" marT="6350" marB="0" anchor="b"/>
                </a:tc>
                <a:extLst>
                  <a:ext uri="{0D108BD9-81ED-4DB2-BD59-A6C34878D82A}">
                    <a16:rowId xmlns:a16="http://schemas.microsoft.com/office/drawing/2014/main" val="2993110058"/>
                  </a:ext>
                </a:extLst>
              </a:tr>
              <a:tr h="214202">
                <a:tc>
                  <a:txBody>
                    <a:bodyPr/>
                    <a:lstStyle/>
                    <a:p>
                      <a:pPr algn="l" fontAlgn="b"/>
                      <a:r>
                        <a:rPr lang="en-SG" sz="1200" b="0" i="0" u="none" strike="noStrike">
                          <a:solidFill>
                            <a:srgbClr val="000000"/>
                          </a:solidFill>
                          <a:effectLst/>
                          <a:latin typeface="+mn-lt"/>
                        </a:rPr>
                        <a:t>EIAEBRT-EIALALS</a:t>
                      </a:r>
                    </a:p>
                  </a:txBody>
                  <a:tcPr marL="6350" marR="6350" marT="6350" marB="0" anchor="b"/>
                </a:tc>
                <a:extLst>
                  <a:ext uri="{0D108BD9-81ED-4DB2-BD59-A6C34878D82A}">
                    <a16:rowId xmlns:a16="http://schemas.microsoft.com/office/drawing/2014/main" val="1514139113"/>
                  </a:ext>
                </a:extLst>
              </a:tr>
              <a:tr h="214202">
                <a:tc>
                  <a:txBody>
                    <a:bodyPr/>
                    <a:lstStyle/>
                    <a:p>
                      <a:pPr algn="l" fontAlgn="b"/>
                      <a:r>
                        <a:rPr lang="en-SG" sz="1200" b="0" i="0" u="none" strike="noStrike">
                          <a:solidFill>
                            <a:srgbClr val="000000"/>
                          </a:solidFill>
                          <a:effectLst/>
                          <a:latin typeface="+mn-lt"/>
                        </a:rPr>
                        <a:t>EIAEBRT-EIANYHO</a:t>
                      </a:r>
                    </a:p>
                  </a:txBody>
                  <a:tcPr marL="6350" marR="6350" marT="6350" marB="0" anchor="b"/>
                </a:tc>
                <a:extLst>
                  <a:ext uri="{0D108BD9-81ED-4DB2-BD59-A6C34878D82A}">
                    <a16:rowId xmlns:a16="http://schemas.microsoft.com/office/drawing/2014/main" val="3389037196"/>
                  </a:ext>
                </a:extLst>
              </a:tr>
              <a:tr h="214202">
                <a:tc>
                  <a:txBody>
                    <a:bodyPr/>
                    <a:lstStyle/>
                    <a:p>
                      <a:pPr algn="l" fontAlgn="b"/>
                      <a:r>
                        <a:rPr lang="en-SG" sz="1200" b="0" i="0" u="none" strike="noStrike">
                          <a:solidFill>
                            <a:srgbClr val="000000"/>
                          </a:solidFill>
                          <a:effectLst/>
                          <a:latin typeface="+mn-lt"/>
                        </a:rPr>
                        <a:t>EIAEBRT-EIANYLS</a:t>
                      </a:r>
                    </a:p>
                  </a:txBody>
                  <a:tcPr marL="6350" marR="6350" marT="6350" marB="0" anchor="b"/>
                </a:tc>
                <a:extLst>
                  <a:ext uri="{0D108BD9-81ED-4DB2-BD59-A6C34878D82A}">
                    <a16:rowId xmlns:a16="http://schemas.microsoft.com/office/drawing/2014/main" val="3645545023"/>
                  </a:ext>
                </a:extLst>
              </a:tr>
              <a:tr h="214202">
                <a:tc>
                  <a:txBody>
                    <a:bodyPr/>
                    <a:lstStyle/>
                    <a:p>
                      <a:pPr algn="l" fontAlgn="b"/>
                      <a:r>
                        <a:rPr lang="en-SG" sz="1200" b="0" i="0" u="none" strike="noStrike">
                          <a:solidFill>
                            <a:srgbClr val="000000"/>
                          </a:solidFill>
                          <a:effectLst/>
                          <a:latin typeface="+mn-lt"/>
                        </a:rPr>
                        <a:t>EIAEBRT-EIAGCLS</a:t>
                      </a:r>
                    </a:p>
                  </a:txBody>
                  <a:tcPr marL="6350" marR="6350" marT="6350" marB="0" anchor="b"/>
                </a:tc>
                <a:extLst>
                  <a:ext uri="{0D108BD9-81ED-4DB2-BD59-A6C34878D82A}">
                    <a16:rowId xmlns:a16="http://schemas.microsoft.com/office/drawing/2014/main" val="1767933180"/>
                  </a:ext>
                </a:extLst>
              </a:tr>
              <a:tr h="214202">
                <a:tc>
                  <a:txBody>
                    <a:bodyPr/>
                    <a:lstStyle/>
                    <a:p>
                      <a:pPr algn="l" fontAlgn="b"/>
                      <a:r>
                        <a:rPr lang="en-SG" sz="1200" b="0" i="0" u="none" strike="noStrike">
                          <a:solidFill>
                            <a:srgbClr val="000000"/>
                          </a:solidFill>
                          <a:effectLst/>
                          <a:latin typeface="+mn-lt"/>
                        </a:rPr>
                        <a:t>EIAEBRT-DIESELA</a:t>
                      </a:r>
                    </a:p>
                  </a:txBody>
                  <a:tcPr marL="6350" marR="6350" marT="6350" marB="0" anchor="b"/>
                </a:tc>
                <a:extLst>
                  <a:ext uri="{0D108BD9-81ED-4DB2-BD59-A6C34878D82A}">
                    <a16:rowId xmlns:a16="http://schemas.microsoft.com/office/drawing/2014/main" val="4101822320"/>
                  </a:ext>
                </a:extLst>
              </a:tr>
              <a:tr h="214202">
                <a:tc>
                  <a:txBody>
                    <a:bodyPr/>
                    <a:lstStyle/>
                    <a:p>
                      <a:pPr algn="l" fontAlgn="b"/>
                      <a:r>
                        <a:rPr lang="en-SG" sz="1200" b="0" i="0" u="none" strike="noStrike">
                          <a:solidFill>
                            <a:srgbClr val="000000"/>
                          </a:solidFill>
                          <a:effectLst/>
                          <a:latin typeface="+mn-lt"/>
                        </a:rPr>
                        <a:t>EIAEBRT-FUELOIL</a:t>
                      </a:r>
                    </a:p>
                  </a:txBody>
                  <a:tcPr marL="6350" marR="6350" marT="6350" marB="0" anchor="b"/>
                </a:tc>
                <a:extLst>
                  <a:ext uri="{0D108BD9-81ED-4DB2-BD59-A6C34878D82A}">
                    <a16:rowId xmlns:a16="http://schemas.microsoft.com/office/drawing/2014/main" val="648086943"/>
                  </a:ext>
                </a:extLst>
              </a:tr>
              <a:tr h="214202">
                <a:tc>
                  <a:txBody>
                    <a:bodyPr/>
                    <a:lstStyle/>
                    <a:p>
                      <a:pPr algn="l" fontAlgn="b"/>
                      <a:r>
                        <a:rPr lang="en-SG" sz="1200" b="0" i="0" u="none" strike="noStrike">
                          <a:solidFill>
                            <a:srgbClr val="000000"/>
                          </a:solidFill>
                          <a:effectLst/>
                          <a:latin typeface="+mn-lt"/>
                        </a:rPr>
                        <a:t>CRUDOIL-NAFCNWE</a:t>
                      </a:r>
                    </a:p>
                  </a:txBody>
                  <a:tcPr marL="6350" marR="6350" marT="6350" marB="0" anchor="b"/>
                </a:tc>
                <a:extLst>
                  <a:ext uri="{0D108BD9-81ED-4DB2-BD59-A6C34878D82A}">
                    <a16:rowId xmlns:a16="http://schemas.microsoft.com/office/drawing/2014/main" val="3088582321"/>
                  </a:ext>
                </a:extLst>
              </a:tr>
              <a:tr h="214202">
                <a:tc>
                  <a:txBody>
                    <a:bodyPr/>
                    <a:lstStyle/>
                    <a:p>
                      <a:pPr algn="l" fontAlgn="b"/>
                      <a:r>
                        <a:rPr lang="en-SG" sz="1200" b="0" i="0" u="none" strike="noStrike">
                          <a:solidFill>
                            <a:srgbClr val="000000"/>
                          </a:solidFill>
                          <a:effectLst/>
                          <a:latin typeface="+mn-lt"/>
                        </a:rPr>
                        <a:t>CRUDOIL-ETHANYH</a:t>
                      </a:r>
                    </a:p>
                  </a:txBody>
                  <a:tcPr marL="6350" marR="6350" marT="6350" marB="0" anchor="b"/>
                </a:tc>
                <a:extLst>
                  <a:ext uri="{0D108BD9-81ED-4DB2-BD59-A6C34878D82A}">
                    <a16:rowId xmlns:a16="http://schemas.microsoft.com/office/drawing/2014/main" val="3917539943"/>
                  </a:ext>
                </a:extLst>
              </a:tr>
              <a:tr h="214202">
                <a:tc>
                  <a:txBody>
                    <a:bodyPr/>
                    <a:lstStyle/>
                    <a:p>
                      <a:pPr algn="l" fontAlgn="b"/>
                      <a:r>
                        <a:rPr lang="en-SG" sz="1200" b="0" i="0" u="none" strike="noStrike">
                          <a:solidFill>
                            <a:srgbClr val="000000"/>
                          </a:solidFill>
                          <a:effectLst/>
                          <a:latin typeface="+mn-lt"/>
                        </a:rPr>
                        <a:t>CRUDOIL-EIANYGR</a:t>
                      </a:r>
                    </a:p>
                  </a:txBody>
                  <a:tcPr marL="6350" marR="6350" marT="6350" marB="0" anchor="b"/>
                </a:tc>
                <a:extLst>
                  <a:ext uri="{0D108BD9-81ED-4DB2-BD59-A6C34878D82A}">
                    <a16:rowId xmlns:a16="http://schemas.microsoft.com/office/drawing/2014/main" val="1542505520"/>
                  </a:ext>
                </a:extLst>
              </a:tr>
              <a:tr h="214202">
                <a:tc>
                  <a:txBody>
                    <a:bodyPr/>
                    <a:lstStyle/>
                    <a:p>
                      <a:pPr algn="l" fontAlgn="b"/>
                      <a:r>
                        <a:rPr lang="en-SG" sz="1200" b="0" i="0" u="none" strike="noStrike">
                          <a:solidFill>
                            <a:srgbClr val="000000"/>
                          </a:solidFill>
                          <a:effectLst/>
                          <a:latin typeface="+mn-lt"/>
                        </a:rPr>
                        <a:t>CRUDOIL-EIAGCGR</a:t>
                      </a:r>
                    </a:p>
                  </a:txBody>
                  <a:tcPr marL="6350" marR="6350" marT="6350" marB="0" anchor="b"/>
                </a:tc>
                <a:extLst>
                  <a:ext uri="{0D108BD9-81ED-4DB2-BD59-A6C34878D82A}">
                    <a16:rowId xmlns:a16="http://schemas.microsoft.com/office/drawing/2014/main" val="573343636"/>
                  </a:ext>
                </a:extLst>
              </a:tr>
              <a:tr h="214202">
                <a:tc>
                  <a:txBody>
                    <a:bodyPr/>
                    <a:lstStyle/>
                    <a:p>
                      <a:pPr algn="l" fontAlgn="b"/>
                      <a:r>
                        <a:rPr lang="en-SG" sz="1200" b="0" i="0" u="none" strike="noStrike">
                          <a:solidFill>
                            <a:srgbClr val="000000"/>
                          </a:solidFill>
                          <a:effectLst/>
                          <a:latin typeface="+mn-lt"/>
                        </a:rPr>
                        <a:t>CRUDOIL-OILWTXI</a:t>
                      </a:r>
                    </a:p>
                  </a:txBody>
                  <a:tcPr marL="6350" marR="6350" marT="6350" marB="0" anchor="b"/>
                </a:tc>
                <a:extLst>
                  <a:ext uri="{0D108BD9-81ED-4DB2-BD59-A6C34878D82A}">
                    <a16:rowId xmlns:a16="http://schemas.microsoft.com/office/drawing/2014/main" val="538548426"/>
                  </a:ext>
                </a:extLst>
              </a:tr>
              <a:tr h="214202">
                <a:tc>
                  <a:txBody>
                    <a:bodyPr/>
                    <a:lstStyle/>
                    <a:p>
                      <a:pPr algn="l" fontAlgn="b"/>
                      <a:r>
                        <a:rPr lang="en-SG" sz="1200" b="0" i="0" u="none" strike="noStrike">
                          <a:solidFill>
                            <a:srgbClr val="000000"/>
                          </a:solidFill>
                          <a:effectLst/>
                          <a:latin typeface="+mn-lt"/>
                        </a:rPr>
                        <a:t>LCPCASH-JETCNWE</a:t>
                      </a:r>
                    </a:p>
                  </a:txBody>
                  <a:tcPr marL="6350" marR="6350" marT="6350" marB="0" anchor="b"/>
                </a:tc>
                <a:extLst>
                  <a:ext uri="{0D108BD9-81ED-4DB2-BD59-A6C34878D82A}">
                    <a16:rowId xmlns:a16="http://schemas.microsoft.com/office/drawing/2014/main" val="4030154149"/>
                  </a:ext>
                </a:extLst>
              </a:tr>
              <a:tr h="214202">
                <a:tc>
                  <a:txBody>
                    <a:bodyPr/>
                    <a:lstStyle/>
                    <a:p>
                      <a:pPr algn="l" fontAlgn="b"/>
                      <a:r>
                        <a:rPr lang="en-SG" sz="1200" b="0" i="0" u="none" strike="noStrike">
                          <a:solidFill>
                            <a:srgbClr val="000000"/>
                          </a:solidFill>
                          <a:effectLst/>
                          <a:latin typeface="+mn-lt"/>
                        </a:rPr>
                        <a:t>LCPCASH-GOEUARA</a:t>
                      </a:r>
                    </a:p>
                  </a:txBody>
                  <a:tcPr marL="6350" marR="6350" marT="6350" marB="0" anchor="b"/>
                </a:tc>
                <a:extLst>
                  <a:ext uri="{0D108BD9-81ED-4DB2-BD59-A6C34878D82A}">
                    <a16:rowId xmlns:a16="http://schemas.microsoft.com/office/drawing/2014/main" val="1116344257"/>
                  </a:ext>
                </a:extLst>
              </a:tr>
              <a:tr h="214202">
                <a:tc>
                  <a:txBody>
                    <a:bodyPr/>
                    <a:lstStyle/>
                    <a:p>
                      <a:pPr algn="l" fontAlgn="b"/>
                      <a:r>
                        <a:rPr lang="en-SG" sz="1200" b="0" i="0" u="none" strike="noStrike">
                          <a:solidFill>
                            <a:srgbClr val="000000"/>
                          </a:solidFill>
                          <a:effectLst/>
                          <a:latin typeface="+mn-lt"/>
                        </a:rPr>
                        <a:t>WHEATSF-NAFCNWE</a:t>
                      </a:r>
                    </a:p>
                  </a:txBody>
                  <a:tcPr marL="6350" marR="6350" marT="6350" marB="0" anchor="b"/>
                </a:tc>
                <a:extLst>
                  <a:ext uri="{0D108BD9-81ED-4DB2-BD59-A6C34878D82A}">
                    <a16:rowId xmlns:a16="http://schemas.microsoft.com/office/drawing/2014/main" val="2792660014"/>
                  </a:ext>
                </a:extLst>
              </a:tr>
              <a:tr h="214202">
                <a:tc>
                  <a:txBody>
                    <a:bodyPr/>
                    <a:lstStyle/>
                    <a:p>
                      <a:pPr algn="l" fontAlgn="b"/>
                      <a:r>
                        <a:rPr lang="en-SG" sz="1200" b="0" i="0" u="none" strike="noStrike">
                          <a:solidFill>
                            <a:srgbClr val="000000"/>
                          </a:solidFill>
                          <a:effectLst/>
                          <a:latin typeface="+mn-lt"/>
                        </a:rPr>
                        <a:t>WHEATSF-EIANYGR</a:t>
                      </a:r>
                    </a:p>
                  </a:txBody>
                  <a:tcPr marL="6350" marR="6350" marT="6350" marB="0" anchor="b"/>
                </a:tc>
                <a:extLst>
                  <a:ext uri="{0D108BD9-81ED-4DB2-BD59-A6C34878D82A}">
                    <a16:rowId xmlns:a16="http://schemas.microsoft.com/office/drawing/2014/main" val="2734195334"/>
                  </a:ext>
                </a:extLst>
              </a:tr>
              <a:tr h="214202">
                <a:tc>
                  <a:txBody>
                    <a:bodyPr/>
                    <a:lstStyle/>
                    <a:p>
                      <a:pPr algn="l" fontAlgn="b"/>
                      <a:r>
                        <a:rPr lang="en-SG" sz="1200" b="0" i="0" u="none" strike="noStrike">
                          <a:solidFill>
                            <a:srgbClr val="000000"/>
                          </a:solidFill>
                          <a:effectLst/>
                          <a:latin typeface="+mn-lt"/>
                        </a:rPr>
                        <a:t>WHEATSF-EIAGCGR</a:t>
                      </a:r>
                    </a:p>
                  </a:txBody>
                  <a:tcPr marL="6350" marR="6350" marT="6350" marB="0" anchor="b"/>
                </a:tc>
                <a:extLst>
                  <a:ext uri="{0D108BD9-81ED-4DB2-BD59-A6C34878D82A}">
                    <a16:rowId xmlns:a16="http://schemas.microsoft.com/office/drawing/2014/main" val="1443298560"/>
                  </a:ext>
                </a:extLst>
              </a:tr>
            </a:tbl>
          </a:graphicData>
        </a:graphic>
      </p:graphicFrame>
      <p:sp>
        <p:nvSpPr>
          <p:cNvPr id="10" name="Content Placeholder 2">
            <a:extLst>
              <a:ext uri="{FF2B5EF4-FFF2-40B4-BE49-F238E27FC236}">
                <a16:creationId xmlns:a16="http://schemas.microsoft.com/office/drawing/2014/main" id="{AA5ED33B-7362-A299-F1FF-9951E092A132}"/>
              </a:ext>
            </a:extLst>
          </p:cNvPr>
          <p:cNvSpPr txBox="1">
            <a:spLocks/>
          </p:cNvSpPr>
          <p:nvPr/>
        </p:nvSpPr>
        <p:spPr>
          <a:xfrm>
            <a:off x="7470627" y="2518446"/>
            <a:ext cx="4338319" cy="1301098"/>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AU" b="1"/>
              <a:t>19 pairs </a:t>
            </a:r>
            <a:r>
              <a:rPr lang="en-AU"/>
              <a:t>provide a positive </a:t>
            </a:r>
            <a:r>
              <a:rPr lang="en-AU" err="1"/>
              <a:t>PnL</a:t>
            </a:r>
            <a:r>
              <a:rPr lang="en-AU"/>
              <a:t> using Kalman Filter.</a:t>
            </a:r>
          </a:p>
          <a:p>
            <a:endParaRPr lang="en-US"/>
          </a:p>
        </p:txBody>
      </p:sp>
      <p:graphicFrame>
        <p:nvGraphicFramePr>
          <p:cNvPr id="11" name="Table 11">
            <a:extLst>
              <a:ext uri="{FF2B5EF4-FFF2-40B4-BE49-F238E27FC236}">
                <a16:creationId xmlns:a16="http://schemas.microsoft.com/office/drawing/2014/main" id="{00D38D50-96B6-D3C5-36C1-C8CF114D7566}"/>
              </a:ext>
            </a:extLst>
          </p:cNvPr>
          <p:cNvGraphicFramePr>
            <a:graphicFrameLocks noGrp="1"/>
          </p:cNvGraphicFramePr>
          <p:nvPr>
            <p:extLst>
              <p:ext uri="{D42A27DB-BD31-4B8C-83A1-F6EECF244321}">
                <p14:modId xmlns:p14="http://schemas.microsoft.com/office/powerpoint/2010/main" val="2258957980"/>
              </p:ext>
            </p:extLst>
          </p:nvPr>
        </p:nvGraphicFramePr>
        <p:xfrm>
          <a:off x="7680784" y="3911600"/>
          <a:ext cx="3607150" cy="1478280"/>
        </p:xfrm>
        <a:graphic>
          <a:graphicData uri="http://schemas.openxmlformats.org/drawingml/2006/table">
            <a:tbl>
              <a:tblPr firstRow="1" bandRow="1">
                <a:tableStyleId>{69CF1AB2-1976-4502-BF36-3FF5EA218861}</a:tableStyleId>
              </a:tblPr>
              <a:tblGrid>
                <a:gridCol w="1798496">
                  <a:extLst>
                    <a:ext uri="{9D8B030D-6E8A-4147-A177-3AD203B41FA5}">
                      <a16:colId xmlns:a16="http://schemas.microsoft.com/office/drawing/2014/main" val="1557830518"/>
                    </a:ext>
                  </a:extLst>
                </a:gridCol>
                <a:gridCol w="1808654">
                  <a:extLst>
                    <a:ext uri="{9D8B030D-6E8A-4147-A177-3AD203B41FA5}">
                      <a16:colId xmlns:a16="http://schemas.microsoft.com/office/drawing/2014/main" val="4264396104"/>
                    </a:ext>
                  </a:extLst>
                </a:gridCol>
              </a:tblGrid>
              <a:tr h="278784">
                <a:tc>
                  <a:txBody>
                    <a:bodyPr/>
                    <a:lstStyle/>
                    <a:p>
                      <a:r>
                        <a:rPr lang="en-SG" err="1"/>
                        <a:t>Cum.Return</a:t>
                      </a:r>
                      <a:endParaRPr lang="en-SG"/>
                    </a:p>
                  </a:txBody>
                  <a:tcPr/>
                </a:tc>
                <a:tc>
                  <a:txBody>
                    <a:bodyPr/>
                    <a:lstStyle/>
                    <a:p>
                      <a:r>
                        <a:rPr lang="en-SG" b="0"/>
                        <a:t>958.8%</a:t>
                      </a:r>
                    </a:p>
                  </a:txBody>
                  <a:tcPr/>
                </a:tc>
                <a:extLst>
                  <a:ext uri="{0D108BD9-81ED-4DB2-BD59-A6C34878D82A}">
                    <a16:rowId xmlns:a16="http://schemas.microsoft.com/office/drawing/2014/main" val="1510781407"/>
                  </a:ext>
                </a:extLst>
              </a:tr>
              <a:tr h="370840">
                <a:tc>
                  <a:txBody>
                    <a:bodyPr/>
                    <a:lstStyle/>
                    <a:p>
                      <a:r>
                        <a:rPr lang="en-SG" b="1"/>
                        <a:t>Sharpe Ratio</a:t>
                      </a:r>
                    </a:p>
                  </a:txBody>
                  <a:tcPr/>
                </a:tc>
                <a:tc>
                  <a:txBody>
                    <a:bodyPr/>
                    <a:lstStyle/>
                    <a:p>
                      <a:r>
                        <a:rPr lang="en-SG"/>
                        <a:t>0.445</a:t>
                      </a:r>
                    </a:p>
                  </a:txBody>
                  <a:tcPr/>
                </a:tc>
                <a:extLst>
                  <a:ext uri="{0D108BD9-81ED-4DB2-BD59-A6C34878D82A}">
                    <a16:rowId xmlns:a16="http://schemas.microsoft.com/office/drawing/2014/main" val="100437958"/>
                  </a:ext>
                </a:extLst>
              </a:tr>
              <a:tr h="370840">
                <a:tc>
                  <a:txBody>
                    <a:bodyPr/>
                    <a:lstStyle/>
                    <a:p>
                      <a:r>
                        <a:rPr lang="en-SG" b="1" err="1"/>
                        <a:t>Sortino</a:t>
                      </a:r>
                      <a:r>
                        <a:rPr lang="en-SG" b="1"/>
                        <a:t> Ratio</a:t>
                      </a:r>
                    </a:p>
                  </a:txBody>
                  <a:tcPr/>
                </a:tc>
                <a:tc>
                  <a:txBody>
                    <a:bodyPr/>
                    <a:lstStyle/>
                    <a:p>
                      <a:r>
                        <a:rPr lang="en-SG"/>
                        <a:t>7.51</a:t>
                      </a:r>
                    </a:p>
                  </a:txBody>
                  <a:tcPr/>
                </a:tc>
                <a:extLst>
                  <a:ext uri="{0D108BD9-81ED-4DB2-BD59-A6C34878D82A}">
                    <a16:rowId xmlns:a16="http://schemas.microsoft.com/office/drawing/2014/main" val="3435230645"/>
                  </a:ext>
                </a:extLst>
              </a:tr>
              <a:tr h="370840">
                <a:tc>
                  <a:txBody>
                    <a:bodyPr/>
                    <a:lstStyle/>
                    <a:p>
                      <a:r>
                        <a:rPr lang="en-SG" b="1"/>
                        <a:t>Max. Drawdown</a:t>
                      </a:r>
                    </a:p>
                  </a:txBody>
                  <a:tcPr/>
                </a:tc>
                <a:tc>
                  <a:txBody>
                    <a:bodyPr/>
                    <a:lstStyle/>
                    <a:p>
                      <a:r>
                        <a:rPr lang="en-SG"/>
                        <a:t>2.78%</a:t>
                      </a:r>
                    </a:p>
                  </a:txBody>
                  <a:tcPr/>
                </a:tc>
                <a:extLst>
                  <a:ext uri="{0D108BD9-81ED-4DB2-BD59-A6C34878D82A}">
                    <a16:rowId xmlns:a16="http://schemas.microsoft.com/office/drawing/2014/main" val="2086479214"/>
                  </a:ext>
                </a:extLst>
              </a:tr>
            </a:tbl>
          </a:graphicData>
        </a:graphic>
      </p:graphicFrame>
      <p:sp>
        <p:nvSpPr>
          <p:cNvPr id="12" name="Rectangle 11">
            <a:extLst>
              <a:ext uri="{FF2B5EF4-FFF2-40B4-BE49-F238E27FC236}">
                <a16:creationId xmlns:a16="http://schemas.microsoft.com/office/drawing/2014/main" id="{36AF5F78-6CA5-678D-B5B2-448EA585E5BD}"/>
              </a:ext>
            </a:extLst>
          </p:cNvPr>
          <p:cNvSpPr/>
          <p:nvPr/>
        </p:nvSpPr>
        <p:spPr>
          <a:xfrm>
            <a:off x="5308599" y="5257800"/>
            <a:ext cx="2162027" cy="1093365"/>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513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a:xfrm>
            <a:off x="1097280" y="455279"/>
            <a:ext cx="10058400" cy="1450757"/>
          </a:xfrm>
        </p:spPr>
        <p:txBody>
          <a:bodyPr>
            <a:normAutofit fontScale="90000"/>
          </a:bodyPr>
          <a:lstStyle/>
          <a:p>
            <a:r>
              <a:rPr lang="en-AU">
                <a:solidFill>
                  <a:srgbClr val="404040"/>
                </a:solidFill>
                <a:latin typeface="Bookman Old Style"/>
              </a:rPr>
              <a:t>Trading Model 4</a:t>
            </a:r>
            <a:br>
              <a:rPr lang="en-AU"/>
            </a:br>
            <a:r>
              <a:rPr lang="en-AU">
                <a:solidFill>
                  <a:srgbClr val="404040"/>
                </a:solidFill>
                <a:ea typeface="+mj-lt"/>
                <a:cs typeface="+mj-lt"/>
              </a:rPr>
              <a:t>Support</a:t>
            </a:r>
            <a:r>
              <a:rPr lang="en-AU">
                <a:solidFill>
                  <a:srgbClr val="404040"/>
                </a:solidFill>
                <a:latin typeface="+mj-lt"/>
                <a:ea typeface="+mj-lt"/>
                <a:cs typeface="+mj-lt"/>
              </a:rPr>
              <a:t> Vector Machine with </a:t>
            </a:r>
            <a:r>
              <a:rPr lang="en-AU">
                <a:solidFill>
                  <a:srgbClr val="404040"/>
                </a:solidFill>
                <a:ea typeface="+mj-lt"/>
                <a:cs typeface="+mj-lt"/>
              </a:rPr>
              <a:t>Markov Regime Switching</a:t>
            </a:r>
            <a:endParaRPr lang="en-AU"/>
          </a:p>
        </p:txBody>
      </p:sp>
      <p:graphicFrame>
        <p:nvGraphicFramePr>
          <p:cNvPr id="7" name="Table 6">
            <a:extLst>
              <a:ext uri="{FF2B5EF4-FFF2-40B4-BE49-F238E27FC236}">
                <a16:creationId xmlns:a16="http://schemas.microsoft.com/office/drawing/2014/main" id="{95644D6C-AD4C-C98A-7291-FDF4A4307696}"/>
              </a:ext>
            </a:extLst>
          </p:cNvPr>
          <p:cNvGraphicFramePr>
            <a:graphicFrameLocks noGrp="1"/>
          </p:cNvGraphicFramePr>
          <p:nvPr>
            <p:extLst>
              <p:ext uri="{D42A27DB-BD31-4B8C-83A1-F6EECF244321}">
                <p14:modId xmlns:p14="http://schemas.microsoft.com/office/powerpoint/2010/main" val="3465966962"/>
              </p:ext>
            </p:extLst>
          </p:nvPr>
        </p:nvGraphicFramePr>
        <p:xfrm>
          <a:off x="5054987" y="1957038"/>
          <a:ext cx="1543050" cy="4389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8511011"/>
                    </a:ext>
                  </a:extLst>
                </a:gridCol>
              </a:tblGrid>
              <a:tr h="152400">
                <a:tc>
                  <a:txBody>
                    <a:bodyPr/>
                    <a:lstStyle/>
                    <a:p>
                      <a:pPr marL="0" lvl="0" algn="l">
                        <a:buNone/>
                      </a:pPr>
                      <a:r>
                        <a:rPr lang="en-SG" sz="1200">
                          <a:effectLst/>
                        </a:rPr>
                        <a:t>Final Pairs</a:t>
                      </a:r>
                    </a:p>
                  </a:txBody>
                  <a:tcPr/>
                </a:tc>
                <a:extLst>
                  <a:ext uri="{0D108BD9-81ED-4DB2-BD59-A6C34878D82A}">
                    <a16:rowId xmlns:a16="http://schemas.microsoft.com/office/drawing/2014/main" val="1625648189"/>
                  </a:ext>
                </a:extLst>
              </a:tr>
              <a:tr h="152399">
                <a:tc>
                  <a:txBody>
                    <a:bodyPr/>
                    <a:lstStyle/>
                    <a:p>
                      <a:pPr lvl="0">
                        <a:buNone/>
                      </a:pPr>
                      <a:r>
                        <a:rPr lang="en-SG" sz="1200">
                          <a:effectLst/>
                        </a:rPr>
                        <a:t>EIAEBRT-OILBREN</a:t>
                      </a:r>
                    </a:p>
                  </a:txBody>
                  <a:tcPr/>
                </a:tc>
                <a:extLst>
                  <a:ext uri="{0D108BD9-81ED-4DB2-BD59-A6C34878D82A}">
                    <a16:rowId xmlns:a16="http://schemas.microsoft.com/office/drawing/2014/main" val="4232552207"/>
                  </a:ext>
                </a:extLst>
              </a:tr>
              <a:tr h="152400">
                <a:tc>
                  <a:txBody>
                    <a:bodyPr/>
                    <a:lstStyle/>
                    <a:p>
                      <a:pPr rtl="0" fontAlgn="base"/>
                      <a:r>
                        <a:rPr lang="en-SG" sz="1200">
                          <a:effectLst/>
                        </a:rPr>
                        <a:t>EIAEBRT-BFO1MEU </a:t>
                      </a:r>
                      <a:endParaRPr lang="en-SG">
                        <a:effectLst/>
                      </a:endParaRPr>
                    </a:p>
                  </a:txBody>
                  <a:tcPr/>
                </a:tc>
                <a:extLst>
                  <a:ext uri="{0D108BD9-81ED-4DB2-BD59-A6C34878D82A}">
                    <a16:rowId xmlns:a16="http://schemas.microsoft.com/office/drawing/2014/main" val="3645545023"/>
                  </a:ext>
                </a:extLst>
              </a:tr>
              <a:tr h="152400">
                <a:tc>
                  <a:txBody>
                    <a:bodyPr/>
                    <a:lstStyle/>
                    <a:p>
                      <a:pPr rtl="0" fontAlgn="base"/>
                      <a:r>
                        <a:rPr lang="en-SG" sz="1200">
                          <a:effectLst/>
                        </a:rPr>
                        <a:t>EIAEBRT-GOEUARA </a:t>
                      </a:r>
                      <a:endParaRPr lang="en-SG">
                        <a:effectLst/>
                      </a:endParaRPr>
                    </a:p>
                  </a:txBody>
                  <a:tcPr/>
                </a:tc>
                <a:extLst>
                  <a:ext uri="{0D108BD9-81ED-4DB2-BD59-A6C34878D82A}">
                    <a16:rowId xmlns:a16="http://schemas.microsoft.com/office/drawing/2014/main" val="1767933180"/>
                  </a:ext>
                </a:extLst>
              </a:tr>
              <a:tr h="152400">
                <a:tc>
                  <a:txBody>
                    <a:bodyPr/>
                    <a:lstStyle/>
                    <a:p>
                      <a:pPr rtl="0" fontAlgn="base"/>
                      <a:r>
                        <a:rPr lang="en-SG" sz="1200">
                          <a:effectLst/>
                        </a:rPr>
                        <a:t>EIAEBRT-EIALALS </a:t>
                      </a:r>
                      <a:endParaRPr lang="en-SG">
                        <a:effectLst/>
                      </a:endParaRPr>
                    </a:p>
                  </a:txBody>
                  <a:tcPr/>
                </a:tc>
                <a:extLst>
                  <a:ext uri="{0D108BD9-81ED-4DB2-BD59-A6C34878D82A}">
                    <a16:rowId xmlns:a16="http://schemas.microsoft.com/office/drawing/2014/main" val="4101822320"/>
                  </a:ext>
                </a:extLst>
              </a:tr>
              <a:tr h="152400">
                <a:tc>
                  <a:txBody>
                    <a:bodyPr/>
                    <a:lstStyle/>
                    <a:p>
                      <a:pPr rtl="0" fontAlgn="base"/>
                      <a:r>
                        <a:rPr lang="en-SG" sz="1200">
                          <a:effectLst/>
                        </a:rPr>
                        <a:t>EIAEBRT-DIESELA </a:t>
                      </a:r>
                      <a:endParaRPr lang="en-SG">
                        <a:effectLst/>
                      </a:endParaRPr>
                    </a:p>
                  </a:txBody>
                  <a:tcPr/>
                </a:tc>
                <a:extLst>
                  <a:ext uri="{0D108BD9-81ED-4DB2-BD59-A6C34878D82A}">
                    <a16:rowId xmlns:a16="http://schemas.microsoft.com/office/drawing/2014/main" val="648086943"/>
                  </a:ext>
                </a:extLst>
              </a:tr>
              <a:tr h="152400">
                <a:tc>
                  <a:txBody>
                    <a:bodyPr/>
                    <a:lstStyle/>
                    <a:p>
                      <a:pPr rtl="0" fontAlgn="base"/>
                      <a:r>
                        <a:rPr lang="en-SG" sz="1200">
                          <a:effectLst/>
                        </a:rPr>
                        <a:t>CRUDOIL-NAFCNWE </a:t>
                      </a:r>
                      <a:endParaRPr lang="en-SG">
                        <a:effectLst/>
                      </a:endParaRPr>
                    </a:p>
                  </a:txBody>
                  <a:tcPr/>
                </a:tc>
                <a:extLst>
                  <a:ext uri="{0D108BD9-81ED-4DB2-BD59-A6C34878D82A}">
                    <a16:rowId xmlns:a16="http://schemas.microsoft.com/office/drawing/2014/main" val="3088582321"/>
                  </a:ext>
                </a:extLst>
              </a:tr>
              <a:tr h="152400">
                <a:tc>
                  <a:txBody>
                    <a:bodyPr/>
                    <a:lstStyle/>
                    <a:p>
                      <a:pPr rtl="0" fontAlgn="base"/>
                      <a:r>
                        <a:rPr lang="en-SG" sz="1200">
                          <a:effectLst/>
                        </a:rPr>
                        <a:t>LCPCASH-JETCNWE </a:t>
                      </a:r>
                      <a:endParaRPr lang="en-SG">
                        <a:effectLst/>
                      </a:endParaRPr>
                    </a:p>
                  </a:txBody>
                  <a:tcPr/>
                </a:tc>
                <a:extLst>
                  <a:ext uri="{0D108BD9-81ED-4DB2-BD59-A6C34878D82A}">
                    <a16:rowId xmlns:a16="http://schemas.microsoft.com/office/drawing/2014/main" val="3917539943"/>
                  </a:ext>
                </a:extLst>
              </a:tr>
              <a:tr h="152400">
                <a:tc>
                  <a:txBody>
                    <a:bodyPr/>
                    <a:lstStyle/>
                    <a:p>
                      <a:pPr rtl="0" fontAlgn="base"/>
                      <a:r>
                        <a:rPr lang="en-SG" sz="1200">
                          <a:effectLst/>
                        </a:rPr>
                        <a:t>LCPCASH-LTICASH </a:t>
                      </a:r>
                      <a:endParaRPr lang="en-SG">
                        <a:effectLst/>
                      </a:endParaRPr>
                    </a:p>
                  </a:txBody>
                  <a:tcPr/>
                </a:tc>
                <a:extLst>
                  <a:ext uri="{0D108BD9-81ED-4DB2-BD59-A6C34878D82A}">
                    <a16:rowId xmlns:a16="http://schemas.microsoft.com/office/drawing/2014/main" val="1542505520"/>
                  </a:ext>
                </a:extLst>
              </a:tr>
              <a:tr h="152400">
                <a:tc>
                  <a:txBody>
                    <a:bodyPr/>
                    <a:lstStyle/>
                    <a:p>
                      <a:pPr rtl="0" fontAlgn="base"/>
                      <a:r>
                        <a:rPr lang="en-SG" sz="1200">
                          <a:effectLst/>
                        </a:rPr>
                        <a:t>PALLADM-LZZCASH </a:t>
                      </a:r>
                      <a:endParaRPr lang="en-SG">
                        <a:effectLst/>
                      </a:endParaRPr>
                    </a:p>
                  </a:txBody>
                  <a:tcPr/>
                </a:tc>
                <a:extLst>
                  <a:ext uri="{0D108BD9-81ED-4DB2-BD59-A6C34878D82A}">
                    <a16:rowId xmlns:a16="http://schemas.microsoft.com/office/drawing/2014/main" val="573343636"/>
                  </a:ext>
                </a:extLst>
              </a:tr>
              <a:tr h="152400">
                <a:tc>
                  <a:txBody>
                    <a:bodyPr/>
                    <a:lstStyle/>
                    <a:p>
                      <a:pPr rtl="0" fontAlgn="base"/>
                      <a:r>
                        <a:rPr lang="en-SG" sz="1200">
                          <a:effectLst/>
                        </a:rPr>
                        <a:t>LNICASH-RHODNWE </a:t>
                      </a:r>
                      <a:endParaRPr lang="en-SG">
                        <a:effectLst/>
                      </a:endParaRPr>
                    </a:p>
                  </a:txBody>
                  <a:tcPr/>
                </a:tc>
                <a:extLst>
                  <a:ext uri="{0D108BD9-81ED-4DB2-BD59-A6C34878D82A}">
                    <a16:rowId xmlns:a16="http://schemas.microsoft.com/office/drawing/2014/main" val="538548426"/>
                  </a:ext>
                </a:extLst>
              </a:tr>
              <a:tr h="152400">
                <a:tc>
                  <a:txBody>
                    <a:bodyPr/>
                    <a:lstStyle/>
                    <a:p>
                      <a:pPr rtl="0" fontAlgn="base"/>
                      <a:r>
                        <a:rPr lang="en-SG" sz="1200">
                          <a:effectLst/>
                        </a:rPr>
                        <a:t>LCPCASH-GOEUARA </a:t>
                      </a:r>
                      <a:endParaRPr lang="en-SG">
                        <a:effectLst/>
                      </a:endParaRPr>
                    </a:p>
                  </a:txBody>
                  <a:tcPr/>
                </a:tc>
                <a:extLst>
                  <a:ext uri="{0D108BD9-81ED-4DB2-BD59-A6C34878D82A}">
                    <a16:rowId xmlns:a16="http://schemas.microsoft.com/office/drawing/2014/main" val="4030154149"/>
                  </a:ext>
                </a:extLst>
              </a:tr>
              <a:tr h="152400">
                <a:tc>
                  <a:txBody>
                    <a:bodyPr/>
                    <a:lstStyle/>
                    <a:p>
                      <a:pPr rtl="0" fontAlgn="base"/>
                      <a:r>
                        <a:rPr lang="en-SG" sz="1200">
                          <a:effectLst/>
                        </a:rPr>
                        <a:t>WHEATSF-NAFCNWE </a:t>
                      </a:r>
                      <a:endParaRPr lang="en-SG">
                        <a:effectLst/>
                      </a:endParaRPr>
                    </a:p>
                  </a:txBody>
                  <a:tcPr/>
                </a:tc>
                <a:extLst>
                  <a:ext uri="{0D108BD9-81ED-4DB2-BD59-A6C34878D82A}">
                    <a16:rowId xmlns:a16="http://schemas.microsoft.com/office/drawing/2014/main" val="1116344257"/>
                  </a:ext>
                </a:extLst>
              </a:tr>
              <a:tr h="152400">
                <a:tc>
                  <a:txBody>
                    <a:bodyPr/>
                    <a:lstStyle/>
                    <a:p>
                      <a:pPr rtl="0" fontAlgn="base"/>
                      <a:r>
                        <a:rPr lang="en-SG" sz="1200">
                          <a:effectLst/>
                        </a:rPr>
                        <a:t>WHEATSF-EIANYGR </a:t>
                      </a:r>
                      <a:endParaRPr lang="en-SG">
                        <a:effectLst/>
                      </a:endParaRPr>
                    </a:p>
                  </a:txBody>
                  <a:tcPr/>
                </a:tc>
                <a:extLst>
                  <a:ext uri="{0D108BD9-81ED-4DB2-BD59-A6C34878D82A}">
                    <a16:rowId xmlns:a16="http://schemas.microsoft.com/office/drawing/2014/main" val="2792660014"/>
                  </a:ext>
                </a:extLst>
              </a:tr>
              <a:tr h="152400">
                <a:tc>
                  <a:txBody>
                    <a:bodyPr/>
                    <a:lstStyle/>
                    <a:p>
                      <a:pPr rtl="0" fontAlgn="base"/>
                      <a:r>
                        <a:rPr lang="en-SG" sz="1200">
                          <a:effectLst/>
                        </a:rPr>
                        <a:t>WHEATSF-EIAGCGR </a:t>
                      </a:r>
                      <a:endParaRPr lang="en-SG">
                        <a:effectLst/>
                      </a:endParaRPr>
                    </a:p>
                  </a:txBody>
                  <a:tcPr/>
                </a:tc>
                <a:extLst>
                  <a:ext uri="{0D108BD9-81ED-4DB2-BD59-A6C34878D82A}">
                    <a16:rowId xmlns:a16="http://schemas.microsoft.com/office/drawing/2014/main" val="2734195334"/>
                  </a:ext>
                </a:extLst>
              </a:tr>
              <a:tr h="152400">
                <a:tc>
                  <a:txBody>
                    <a:bodyPr/>
                    <a:lstStyle/>
                    <a:p>
                      <a:pPr rtl="0" fontAlgn="base"/>
                      <a:r>
                        <a:rPr lang="en-SG" sz="1200">
                          <a:effectLst/>
                        </a:rPr>
                        <a:t>WHEATSF-NATBGAS </a:t>
                      </a:r>
                      <a:endParaRPr lang="en-SG">
                        <a:effectLst/>
                      </a:endParaRPr>
                    </a:p>
                  </a:txBody>
                  <a:tcPr/>
                </a:tc>
                <a:extLst>
                  <a:ext uri="{0D108BD9-81ED-4DB2-BD59-A6C34878D82A}">
                    <a16:rowId xmlns:a16="http://schemas.microsoft.com/office/drawing/2014/main" val="1443298560"/>
                  </a:ext>
                </a:extLst>
              </a:tr>
            </a:tbl>
          </a:graphicData>
        </a:graphic>
      </p:graphicFrame>
      <p:sp>
        <p:nvSpPr>
          <p:cNvPr id="9" name="Content Placeholder 2">
            <a:extLst>
              <a:ext uri="{FF2B5EF4-FFF2-40B4-BE49-F238E27FC236}">
                <a16:creationId xmlns:a16="http://schemas.microsoft.com/office/drawing/2014/main" id="{45D6A978-6B33-A909-68AE-7A42796BCA0A}"/>
              </a:ext>
            </a:extLst>
          </p:cNvPr>
          <p:cNvSpPr>
            <a:spLocks noGrp="1"/>
          </p:cNvSpPr>
          <p:nvPr>
            <p:ph idx="1"/>
          </p:nvPr>
        </p:nvSpPr>
        <p:spPr>
          <a:xfrm>
            <a:off x="1097280" y="3046762"/>
            <a:ext cx="2819400" cy="1335502"/>
          </a:xfrm>
        </p:spPr>
        <p:txBody>
          <a:bodyPr vert="horz" lIns="0" tIns="45720" rIns="0" bIns="45720" rtlCol="0" anchor="t">
            <a:normAutofit/>
          </a:bodyPr>
          <a:lstStyle/>
          <a:p>
            <a:r>
              <a:rPr lang="en-AU"/>
              <a:t>Identify change in regime using Markov switching regime model</a:t>
            </a:r>
          </a:p>
          <a:p>
            <a:pPr marL="0" indent="0">
              <a:buNone/>
            </a:pPr>
            <a:endParaRPr lang="en-AU"/>
          </a:p>
        </p:txBody>
      </p:sp>
      <p:sp>
        <p:nvSpPr>
          <p:cNvPr id="11" name="Content Placeholder 2">
            <a:extLst>
              <a:ext uri="{FF2B5EF4-FFF2-40B4-BE49-F238E27FC236}">
                <a16:creationId xmlns:a16="http://schemas.microsoft.com/office/drawing/2014/main" id="{C44892DF-FFB5-0779-6335-93B91B9F8D16}"/>
              </a:ext>
            </a:extLst>
          </p:cNvPr>
          <p:cNvSpPr txBox="1">
            <a:spLocks/>
          </p:cNvSpPr>
          <p:nvPr/>
        </p:nvSpPr>
        <p:spPr>
          <a:xfrm>
            <a:off x="7810315" y="2920382"/>
            <a:ext cx="2819400" cy="1586405"/>
          </a:xfrm>
          <a:prstGeom prst="rect">
            <a:avLst/>
          </a:prstGeom>
        </p:spPr>
        <p:txBody>
          <a:bodyPr vert="horz" lIns="0" tIns="45720" rIns="0" bIns="45720" rtlCol="0" anchor="t">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a:t>Generate dynamic hedge ratio using Support Vector Regression, 2-step Engle-Granger method</a:t>
            </a:r>
            <a:endParaRPr lang="en-US"/>
          </a:p>
        </p:txBody>
      </p:sp>
      <p:sp>
        <p:nvSpPr>
          <p:cNvPr id="12" name="Arrow: Right 11">
            <a:extLst>
              <a:ext uri="{FF2B5EF4-FFF2-40B4-BE49-F238E27FC236}">
                <a16:creationId xmlns:a16="http://schemas.microsoft.com/office/drawing/2014/main" id="{93DD7F98-6C15-B063-5278-15F1D399F5D4}"/>
              </a:ext>
            </a:extLst>
          </p:cNvPr>
          <p:cNvSpPr/>
          <p:nvPr/>
        </p:nvSpPr>
        <p:spPr>
          <a:xfrm>
            <a:off x="3999161" y="3233146"/>
            <a:ext cx="975731"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206FC12F-5E15-CF39-14A1-A39DB339E269}"/>
              </a:ext>
            </a:extLst>
          </p:cNvPr>
          <p:cNvSpPr/>
          <p:nvPr/>
        </p:nvSpPr>
        <p:spPr>
          <a:xfrm>
            <a:off x="6703331" y="3233146"/>
            <a:ext cx="975731"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310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1731-D0D6-315C-8535-DD0DF43634D5}"/>
              </a:ext>
            </a:extLst>
          </p:cNvPr>
          <p:cNvSpPr>
            <a:spLocks noGrp="1"/>
          </p:cNvSpPr>
          <p:nvPr>
            <p:ph type="title"/>
          </p:nvPr>
        </p:nvSpPr>
        <p:spPr>
          <a:xfrm>
            <a:off x="1097280" y="455279"/>
            <a:ext cx="10058400" cy="1450757"/>
          </a:xfrm>
        </p:spPr>
        <p:txBody>
          <a:bodyPr>
            <a:normAutofit fontScale="90000"/>
          </a:bodyPr>
          <a:lstStyle/>
          <a:p>
            <a:r>
              <a:rPr lang="en-AU">
                <a:solidFill>
                  <a:srgbClr val="404040"/>
                </a:solidFill>
                <a:latin typeface="Bookman Old Style"/>
              </a:rPr>
              <a:t>Trading Model 4</a:t>
            </a:r>
            <a:br>
              <a:rPr lang="en-AU"/>
            </a:br>
            <a:r>
              <a:rPr lang="en-AU">
                <a:solidFill>
                  <a:srgbClr val="404040"/>
                </a:solidFill>
                <a:ea typeface="+mj-lt"/>
                <a:cs typeface="+mj-lt"/>
              </a:rPr>
              <a:t>Support</a:t>
            </a:r>
            <a:r>
              <a:rPr lang="en-AU">
                <a:solidFill>
                  <a:srgbClr val="404040"/>
                </a:solidFill>
                <a:latin typeface="+mj-lt"/>
                <a:ea typeface="+mj-lt"/>
                <a:cs typeface="+mj-lt"/>
              </a:rPr>
              <a:t> Vector Machine with </a:t>
            </a:r>
            <a:r>
              <a:rPr lang="en-AU">
                <a:solidFill>
                  <a:srgbClr val="404040"/>
                </a:solidFill>
                <a:ea typeface="+mj-lt"/>
                <a:cs typeface="+mj-lt"/>
              </a:rPr>
              <a:t>Markov Regime Switching</a:t>
            </a:r>
            <a:endParaRPr lang="en-AU"/>
          </a:p>
        </p:txBody>
      </p:sp>
      <p:graphicFrame>
        <p:nvGraphicFramePr>
          <p:cNvPr id="6" name="Table 5">
            <a:extLst>
              <a:ext uri="{FF2B5EF4-FFF2-40B4-BE49-F238E27FC236}">
                <a16:creationId xmlns:a16="http://schemas.microsoft.com/office/drawing/2014/main" id="{E46554C2-3F08-D0F3-988D-F5699B5B04EA}"/>
              </a:ext>
            </a:extLst>
          </p:cNvPr>
          <p:cNvGraphicFramePr>
            <a:graphicFrameLocks noGrp="1"/>
          </p:cNvGraphicFramePr>
          <p:nvPr>
            <p:extLst>
              <p:ext uri="{D42A27DB-BD31-4B8C-83A1-F6EECF244321}">
                <p14:modId xmlns:p14="http://schemas.microsoft.com/office/powerpoint/2010/main" val="1629853456"/>
              </p:ext>
            </p:extLst>
          </p:nvPr>
        </p:nvGraphicFramePr>
        <p:xfrm>
          <a:off x="670034" y="2128345"/>
          <a:ext cx="5155778" cy="3929480"/>
        </p:xfrm>
        <a:graphic>
          <a:graphicData uri="http://schemas.openxmlformats.org/drawingml/2006/table">
            <a:tbl>
              <a:tblPr firstRow="1" bandRow="1">
                <a:tableStyleId>{5C22544A-7EE6-4342-B048-85BDC9FD1C3A}</a:tableStyleId>
              </a:tblPr>
              <a:tblGrid>
                <a:gridCol w="832254">
                  <a:extLst>
                    <a:ext uri="{9D8B030D-6E8A-4147-A177-3AD203B41FA5}">
                      <a16:colId xmlns:a16="http://schemas.microsoft.com/office/drawing/2014/main" val="1983766917"/>
                    </a:ext>
                  </a:extLst>
                </a:gridCol>
                <a:gridCol w="1138876">
                  <a:extLst>
                    <a:ext uri="{9D8B030D-6E8A-4147-A177-3AD203B41FA5}">
                      <a16:colId xmlns:a16="http://schemas.microsoft.com/office/drawing/2014/main" val="3931759431"/>
                    </a:ext>
                  </a:extLst>
                </a:gridCol>
                <a:gridCol w="3184648">
                  <a:extLst>
                    <a:ext uri="{9D8B030D-6E8A-4147-A177-3AD203B41FA5}">
                      <a16:colId xmlns:a16="http://schemas.microsoft.com/office/drawing/2014/main" val="2776094092"/>
                    </a:ext>
                  </a:extLst>
                </a:gridCol>
              </a:tblGrid>
              <a:tr h="1111830">
                <a:tc>
                  <a:txBody>
                    <a:bodyPr/>
                    <a:lstStyle/>
                    <a:p>
                      <a:pPr rtl="0" fontAlgn="base"/>
                      <a:r>
                        <a:rPr lang="en-SG" sz="1200">
                          <a:effectLst/>
                        </a:rPr>
                        <a:t>Trade Position </a:t>
                      </a:r>
                      <a:endParaRPr lang="en-SG">
                        <a:effectLst/>
                      </a:endParaRPr>
                    </a:p>
                  </a:txBody>
                  <a:tcPr/>
                </a:tc>
                <a:tc>
                  <a:txBody>
                    <a:bodyPr/>
                    <a:lstStyle/>
                    <a:p>
                      <a:pPr rtl="0" fontAlgn="base"/>
                      <a:r>
                        <a:rPr lang="en-SG" sz="1200">
                          <a:effectLst/>
                        </a:rPr>
                        <a:t>Trade Position (numerical) </a:t>
                      </a:r>
                      <a:endParaRPr lang="en-SG">
                        <a:effectLst/>
                      </a:endParaRPr>
                    </a:p>
                  </a:txBody>
                  <a:tcPr/>
                </a:tc>
                <a:tc>
                  <a:txBody>
                    <a:bodyPr/>
                    <a:lstStyle/>
                    <a:p>
                      <a:pPr rtl="0" fontAlgn="base"/>
                      <a:r>
                        <a:rPr lang="en-SG" sz="1200" err="1">
                          <a:effectLst/>
                        </a:rPr>
                        <a:t>PnL</a:t>
                      </a:r>
                      <a:r>
                        <a:rPr lang="en-SG" sz="1200">
                          <a:effectLst/>
                        </a:rPr>
                        <a:t> </a:t>
                      </a:r>
                      <a:endParaRPr lang="en-SG">
                        <a:effectLst/>
                      </a:endParaRPr>
                    </a:p>
                  </a:txBody>
                  <a:tcPr/>
                </a:tc>
                <a:extLst>
                  <a:ext uri="{0D108BD9-81ED-4DB2-BD59-A6C34878D82A}">
                    <a16:rowId xmlns:a16="http://schemas.microsoft.com/office/drawing/2014/main" val="538307321"/>
                  </a:ext>
                </a:extLst>
              </a:tr>
              <a:tr h="1134677">
                <a:tc>
                  <a:txBody>
                    <a:bodyPr/>
                    <a:lstStyle/>
                    <a:p>
                      <a:pPr rtl="0" fontAlgn="base"/>
                      <a:r>
                        <a:rPr lang="en-SG" sz="1200">
                          <a:effectLst/>
                        </a:rPr>
                        <a:t>BUY </a:t>
                      </a:r>
                      <a:endParaRPr lang="en-SG">
                        <a:effectLst/>
                      </a:endParaRPr>
                    </a:p>
                  </a:txBody>
                  <a:tcPr/>
                </a:tc>
                <a:tc>
                  <a:txBody>
                    <a:bodyPr/>
                    <a:lstStyle/>
                    <a:p>
                      <a:pPr rtl="0" fontAlgn="base"/>
                      <a:r>
                        <a:rPr lang="en-SG" sz="1200">
                          <a:effectLst/>
                        </a:rPr>
                        <a:t>1 </a:t>
                      </a:r>
                      <a:endParaRPr lang="en-SG">
                        <a:effectLst/>
                      </a:endParaRPr>
                    </a:p>
                  </a:txBody>
                  <a:tcPr/>
                </a:tc>
                <a:tc>
                  <a:txBody>
                    <a:bodyPr/>
                    <a:lstStyle/>
                    <a:p>
                      <a:pPr algn="l" rtl="0" fontAlgn="base"/>
                      <a:endParaRPr lang="en-SG" sz="1200" kern="1200">
                        <a:solidFill>
                          <a:schemeClr val="dk1"/>
                        </a:solidFill>
                        <a:effectLst/>
                        <a:latin typeface="+mn-lt"/>
                        <a:ea typeface="+mn-ea"/>
                        <a:cs typeface="+mn-cs"/>
                      </a:endParaRPr>
                    </a:p>
                    <a:p>
                      <a:pPr algn="l" rtl="0" fontAlgn="t"/>
                      <a:r>
                        <a:rPr lang="en-SG" sz="1200" kern="1200">
                          <a:solidFill>
                            <a:schemeClr val="dk1"/>
                          </a:solidFill>
                          <a:effectLst/>
                          <a:latin typeface="+mn-lt"/>
                          <a:ea typeface="+mn-ea"/>
                          <a:cs typeface="+mn-cs"/>
                        </a:rPr>
                        <a:t>(100∗price_S2) − (100∗hedge_ratio∗price_S1)</a:t>
                      </a:r>
                    </a:p>
                    <a:p>
                      <a:pPr algn="l" rtl="0" fontAlgn="base"/>
                      <a:endParaRPr lang="en-SG" sz="1200" kern="1200">
                        <a:solidFill>
                          <a:schemeClr val="dk1"/>
                        </a:solidFill>
                        <a:effectLst/>
                        <a:latin typeface="+mn-lt"/>
                        <a:ea typeface="+mn-ea"/>
                        <a:cs typeface="+mn-cs"/>
                      </a:endParaRPr>
                    </a:p>
                  </a:txBody>
                  <a:tcPr/>
                </a:tc>
                <a:extLst>
                  <a:ext uri="{0D108BD9-81ED-4DB2-BD59-A6C34878D82A}">
                    <a16:rowId xmlns:a16="http://schemas.microsoft.com/office/drawing/2014/main" val="4142591959"/>
                  </a:ext>
                </a:extLst>
              </a:tr>
              <a:tr h="1172750">
                <a:tc>
                  <a:txBody>
                    <a:bodyPr/>
                    <a:lstStyle/>
                    <a:p>
                      <a:pPr rtl="0" fontAlgn="base"/>
                      <a:r>
                        <a:rPr lang="en-SG" sz="1200">
                          <a:effectLst/>
                        </a:rPr>
                        <a:t>SELL </a:t>
                      </a:r>
                      <a:endParaRPr lang="en-SG">
                        <a:effectLst/>
                      </a:endParaRPr>
                    </a:p>
                  </a:txBody>
                  <a:tcPr/>
                </a:tc>
                <a:tc>
                  <a:txBody>
                    <a:bodyPr/>
                    <a:lstStyle/>
                    <a:p>
                      <a:pPr rtl="0" fontAlgn="base"/>
                      <a:r>
                        <a:rPr lang="en-SG" sz="1200">
                          <a:effectLst/>
                        </a:rPr>
                        <a:t>-1 </a:t>
                      </a:r>
                      <a:endParaRPr lang="en-SG">
                        <a:effectLst/>
                      </a:endParaRPr>
                    </a:p>
                  </a:txBody>
                  <a:tcPr/>
                </a:tc>
                <a:tc>
                  <a:txBody>
                    <a:bodyPr/>
                    <a:lstStyle/>
                    <a:p>
                      <a:pPr algn="l" rtl="0" fontAlgn="base"/>
                      <a:endParaRPr lang="en-SG" sz="1200" kern="1200">
                        <a:solidFill>
                          <a:schemeClr val="dk1"/>
                        </a:solidFill>
                        <a:effectLst/>
                        <a:latin typeface="+mn-lt"/>
                        <a:ea typeface="+mn-ea"/>
                        <a:cs typeface="+mn-cs"/>
                      </a:endParaRPr>
                    </a:p>
                    <a:p>
                      <a:pPr algn="l" rtl="0" fontAlgn="t"/>
                      <a:r>
                        <a:rPr lang="en-SG" sz="1200" kern="1200">
                          <a:solidFill>
                            <a:schemeClr val="dk1"/>
                          </a:solidFill>
                          <a:effectLst/>
                          <a:latin typeface="+mn-lt"/>
                          <a:ea typeface="+mn-ea"/>
                          <a:cs typeface="+mn-cs"/>
                        </a:rPr>
                        <a:t>(100∗hedge_ratio∗price_S1)−(100∗price_S2)</a:t>
                      </a:r>
                    </a:p>
                    <a:p>
                      <a:pPr algn="l" rtl="0" fontAlgn="t"/>
                      <a:endParaRPr lang="en-SG" sz="1200" kern="1200">
                        <a:solidFill>
                          <a:schemeClr val="dk1"/>
                        </a:solidFill>
                        <a:effectLst/>
                        <a:latin typeface="+mn-lt"/>
                        <a:ea typeface="+mn-ea"/>
                        <a:cs typeface="+mn-cs"/>
                      </a:endParaRPr>
                    </a:p>
                    <a:p>
                      <a:pPr algn="l" rtl="0" fontAlgn="base"/>
                      <a:endParaRPr lang="en-SG" sz="1200" kern="1200">
                        <a:solidFill>
                          <a:schemeClr val="dk1"/>
                        </a:solidFill>
                        <a:effectLst/>
                        <a:latin typeface="+mn-lt"/>
                        <a:ea typeface="+mn-ea"/>
                        <a:cs typeface="+mn-cs"/>
                      </a:endParaRPr>
                    </a:p>
                  </a:txBody>
                  <a:tcPr/>
                </a:tc>
                <a:extLst>
                  <a:ext uri="{0D108BD9-81ED-4DB2-BD59-A6C34878D82A}">
                    <a16:rowId xmlns:a16="http://schemas.microsoft.com/office/drawing/2014/main" val="381471851"/>
                  </a:ext>
                </a:extLst>
              </a:tr>
              <a:tr h="510223">
                <a:tc>
                  <a:txBody>
                    <a:bodyPr/>
                    <a:lstStyle/>
                    <a:p>
                      <a:pPr rtl="0" fontAlgn="base"/>
                      <a:r>
                        <a:rPr lang="en-SG" sz="1200">
                          <a:effectLst/>
                        </a:rPr>
                        <a:t>Hold </a:t>
                      </a:r>
                      <a:endParaRPr lang="en-SG">
                        <a:effectLst/>
                      </a:endParaRPr>
                    </a:p>
                  </a:txBody>
                  <a:tcPr/>
                </a:tc>
                <a:tc>
                  <a:txBody>
                    <a:bodyPr/>
                    <a:lstStyle/>
                    <a:p>
                      <a:pPr rtl="0" fontAlgn="base"/>
                      <a:r>
                        <a:rPr lang="en-SG" sz="1200">
                          <a:effectLst/>
                        </a:rPr>
                        <a:t>0  </a:t>
                      </a:r>
                      <a:endParaRPr lang="en-SG">
                        <a:effectLst/>
                      </a:endParaRPr>
                    </a:p>
                  </a:txBody>
                  <a:tcPr/>
                </a:tc>
                <a:tc>
                  <a:txBody>
                    <a:bodyPr/>
                    <a:lstStyle/>
                    <a:p>
                      <a:pPr rtl="0" fontAlgn="base"/>
                      <a:r>
                        <a:rPr lang="en-SG" sz="1200">
                          <a:effectLst/>
                        </a:rPr>
                        <a:t>NA = 0</a:t>
                      </a:r>
                      <a:endParaRPr lang="en-SG">
                        <a:effectLst/>
                      </a:endParaRPr>
                    </a:p>
                  </a:txBody>
                  <a:tcPr/>
                </a:tc>
                <a:extLst>
                  <a:ext uri="{0D108BD9-81ED-4DB2-BD59-A6C34878D82A}">
                    <a16:rowId xmlns:a16="http://schemas.microsoft.com/office/drawing/2014/main" val="2733254944"/>
                  </a:ext>
                </a:extLst>
              </a:tr>
            </a:tbl>
          </a:graphicData>
        </a:graphic>
      </p:graphicFrame>
      <p:graphicFrame>
        <p:nvGraphicFramePr>
          <p:cNvPr id="4" name="Table 3">
            <a:extLst>
              <a:ext uri="{FF2B5EF4-FFF2-40B4-BE49-F238E27FC236}">
                <a16:creationId xmlns:a16="http://schemas.microsoft.com/office/drawing/2014/main" id="{B9AB9C54-DCCA-17AD-24D1-21EDC6CAC060}"/>
              </a:ext>
            </a:extLst>
          </p:cNvPr>
          <p:cNvGraphicFramePr>
            <a:graphicFrameLocks noGrp="1"/>
          </p:cNvGraphicFramePr>
          <p:nvPr>
            <p:extLst>
              <p:ext uri="{D42A27DB-BD31-4B8C-83A1-F6EECF244321}">
                <p14:modId xmlns:p14="http://schemas.microsoft.com/office/powerpoint/2010/main" val="247236338"/>
              </p:ext>
            </p:extLst>
          </p:nvPr>
        </p:nvGraphicFramePr>
        <p:xfrm>
          <a:off x="7238999" y="4913586"/>
          <a:ext cx="3529572" cy="1271952"/>
        </p:xfrm>
        <a:graphic>
          <a:graphicData uri="http://schemas.openxmlformats.org/drawingml/2006/table">
            <a:tbl>
              <a:tblPr firstRow="1" bandRow="1">
                <a:tableStyleId>{5C22544A-7EE6-4342-B048-85BDC9FD1C3A}</a:tableStyleId>
              </a:tblPr>
              <a:tblGrid>
                <a:gridCol w="2457298">
                  <a:extLst>
                    <a:ext uri="{9D8B030D-6E8A-4147-A177-3AD203B41FA5}">
                      <a16:colId xmlns:a16="http://schemas.microsoft.com/office/drawing/2014/main" val="2244497081"/>
                    </a:ext>
                  </a:extLst>
                </a:gridCol>
                <a:gridCol w="1072274">
                  <a:extLst>
                    <a:ext uri="{9D8B030D-6E8A-4147-A177-3AD203B41FA5}">
                      <a16:colId xmlns:a16="http://schemas.microsoft.com/office/drawing/2014/main" val="3978653038"/>
                    </a:ext>
                  </a:extLst>
                </a:gridCol>
              </a:tblGrid>
              <a:tr h="332544">
                <a:tc gridSpan="2">
                  <a:txBody>
                    <a:bodyPr/>
                    <a:lstStyle/>
                    <a:p>
                      <a:pPr lvl="0">
                        <a:buNone/>
                      </a:pPr>
                      <a:r>
                        <a:rPr lang="en-US">
                          <a:effectLst/>
                        </a:rPr>
                        <a:t>Performance Metrics</a:t>
                      </a:r>
                    </a:p>
                  </a:txBody>
                  <a:tcPr marL="0" marR="0" marT="0" marB="0"/>
                </a:tc>
                <a:tc hMerge="1">
                  <a:txBody>
                    <a:bodyPr/>
                    <a:lstStyle/>
                    <a:p>
                      <a:endParaRPr lang="en-US"/>
                    </a:p>
                  </a:txBody>
                  <a:tcPr marL="0" marR="0" marT="0" marB="0"/>
                </a:tc>
                <a:extLst>
                  <a:ext uri="{0D108BD9-81ED-4DB2-BD59-A6C34878D82A}">
                    <a16:rowId xmlns:a16="http://schemas.microsoft.com/office/drawing/2014/main" val="2104928054"/>
                  </a:ext>
                </a:extLst>
              </a:tr>
              <a:tr h="332544">
                <a:tc>
                  <a:txBody>
                    <a:bodyPr/>
                    <a:lstStyle/>
                    <a:p>
                      <a:r>
                        <a:rPr lang="en-US">
                          <a:effectLst/>
                        </a:rPr>
                        <a:t>Cumulative Return</a:t>
                      </a:r>
                    </a:p>
                  </a:txBody>
                  <a:tcPr marL="0" marR="0" marT="0" marB="0" anchor="ctr"/>
                </a:tc>
                <a:tc>
                  <a:txBody>
                    <a:bodyPr/>
                    <a:lstStyle/>
                    <a:p>
                      <a:pPr algn="ctr"/>
                      <a:r>
                        <a:rPr lang="en-US">
                          <a:effectLst/>
                        </a:rPr>
                        <a:t>685%</a:t>
                      </a:r>
                    </a:p>
                  </a:txBody>
                  <a:tcPr marL="0" marR="0" marT="0" marB="0" anchor="ctr"/>
                </a:tc>
                <a:extLst>
                  <a:ext uri="{0D108BD9-81ED-4DB2-BD59-A6C34878D82A}">
                    <a16:rowId xmlns:a16="http://schemas.microsoft.com/office/drawing/2014/main" val="3193298472"/>
                  </a:ext>
                </a:extLst>
              </a:tr>
              <a:tr h="202418">
                <a:tc>
                  <a:txBody>
                    <a:bodyPr/>
                    <a:lstStyle/>
                    <a:p>
                      <a:r>
                        <a:rPr lang="en-US">
                          <a:effectLst/>
                        </a:rPr>
                        <a:t>Sharpe Ratio</a:t>
                      </a:r>
                    </a:p>
                  </a:txBody>
                  <a:tcPr marL="0" marR="0" marT="0" marB="0" anchor="ctr"/>
                </a:tc>
                <a:tc>
                  <a:txBody>
                    <a:bodyPr/>
                    <a:lstStyle/>
                    <a:p>
                      <a:pPr algn="ctr"/>
                      <a:r>
                        <a:rPr lang="en-US">
                          <a:effectLst/>
                        </a:rPr>
                        <a:t>0.5833</a:t>
                      </a:r>
                    </a:p>
                  </a:txBody>
                  <a:tcPr marL="0" marR="0" marT="0" marB="0" anchor="ctr"/>
                </a:tc>
                <a:extLst>
                  <a:ext uri="{0D108BD9-81ED-4DB2-BD59-A6C34878D82A}">
                    <a16:rowId xmlns:a16="http://schemas.microsoft.com/office/drawing/2014/main" val="531633307"/>
                  </a:ext>
                </a:extLst>
              </a:tr>
              <a:tr h="332544">
                <a:tc>
                  <a:txBody>
                    <a:bodyPr/>
                    <a:lstStyle/>
                    <a:p>
                      <a:r>
                        <a:rPr lang="en-US">
                          <a:effectLst/>
                        </a:rPr>
                        <a:t>Max Drawdown </a:t>
                      </a:r>
                    </a:p>
                  </a:txBody>
                  <a:tcPr marL="0" marR="0" marT="0" marB="0" anchor="ctr"/>
                </a:tc>
                <a:tc>
                  <a:txBody>
                    <a:bodyPr/>
                    <a:lstStyle/>
                    <a:p>
                      <a:pPr algn="ctr"/>
                      <a:r>
                        <a:rPr lang="en-US">
                          <a:effectLst/>
                        </a:rPr>
                        <a:t>-51.91%</a:t>
                      </a:r>
                    </a:p>
                  </a:txBody>
                  <a:tcPr marL="0" marR="0" marT="0" marB="0" anchor="ctr"/>
                </a:tc>
                <a:extLst>
                  <a:ext uri="{0D108BD9-81ED-4DB2-BD59-A6C34878D82A}">
                    <a16:rowId xmlns:a16="http://schemas.microsoft.com/office/drawing/2014/main" val="844211226"/>
                  </a:ext>
                </a:extLst>
              </a:tr>
            </a:tbl>
          </a:graphicData>
        </a:graphic>
      </p:graphicFrame>
      <p:pic>
        <p:nvPicPr>
          <p:cNvPr id="3" name="Picture 4" descr="Chart&#10;&#10;Description automatically generated">
            <a:extLst>
              <a:ext uri="{FF2B5EF4-FFF2-40B4-BE49-F238E27FC236}">
                <a16:creationId xmlns:a16="http://schemas.microsoft.com/office/drawing/2014/main" id="{553AC90F-1732-4CE0-F5A6-890B39D20168}"/>
              </a:ext>
            </a:extLst>
          </p:cNvPr>
          <p:cNvPicPr>
            <a:picLocks noChangeAspect="1"/>
          </p:cNvPicPr>
          <p:nvPr/>
        </p:nvPicPr>
        <p:blipFill>
          <a:blip r:embed="rId3"/>
          <a:stretch>
            <a:fillRect/>
          </a:stretch>
        </p:blipFill>
        <p:spPr>
          <a:xfrm>
            <a:off x="6997263" y="1908856"/>
            <a:ext cx="4083268" cy="2961461"/>
          </a:xfrm>
          <a:prstGeom prst="rect">
            <a:avLst/>
          </a:prstGeom>
        </p:spPr>
      </p:pic>
    </p:spTree>
    <p:extLst>
      <p:ext uri="{BB962C8B-B14F-4D97-AF65-F5344CB8AC3E}">
        <p14:creationId xmlns:p14="http://schemas.microsoft.com/office/powerpoint/2010/main" val="803052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22A1-78AD-CC45-3A9B-2710E3FF7744}"/>
              </a:ext>
            </a:extLst>
          </p:cNvPr>
          <p:cNvSpPr>
            <a:spLocks noGrp="1"/>
          </p:cNvSpPr>
          <p:nvPr>
            <p:ph type="title"/>
          </p:nvPr>
        </p:nvSpPr>
        <p:spPr/>
        <p:txBody>
          <a:bodyPr/>
          <a:lstStyle/>
          <a:p>
            <a:r>
              <a:rPr lang="en-AU"/>
              <a:t>Conclusion</a:t>
            </a:r>
          </a:p>
        </p:txBody>
      </p:sp>
      <p:graphicFrame>
        <p:nvGraphicFramePr>
          <p:cNvPr id="4" name="Table 4">
            <a:extLst>
              <a:ext uri="{FF2B5EF4-FFF2-40B4-BE49-F238E27FC236}">
                <a16:creationId xmlns:a16="http://schemas.microsoft.com/office/drawing/2014/main" id="{4220764B-5BA0-4797-81E6-30E1094143AD}"/>
              </a:ext>
            </a:extLst>
          </p:cNvPr>
          <p:cNvGraphicFramePr>
            <a:graphicFrameLocks noGrp="1"/>
          </p:cNvGraphicFramePr>
          <p:nvPr>
            <p:ph idx="1"/>
            <p:extLst>
              <p:ext uri="{D42A27DB-BD31-4B8C-83A1-F6EECF244321}">
                <p14:modId xmlns:p14="http://schemas.microsoft.com/office/powerpoint/2010/main" val="1187974414"/>
              </p:ext>
            </p:extLst>
          </p:nvPr>
        </p:nvGraphicFramePr>
        <p:xfrm>
          <a:off x="682616" y="2381576"/>
          <a:ext cx="10887728" cy="2372360"/>
        </p:xfrm>
        <a:graphic>
          <a:graphicData uri="http://schemas.openxmlformats.org/drawingml/2006/table">
            <a:tbl>
              <a:tblPr firstRow="1" bandRow="1">
                <a:tableStyleId>{5C22544A-7EE6-4342-B048-85BDC9FD1C3A}</a:tableStyleId>
              </a:tblPr>
              <a:tblGrid>
                <a:gridCol w="1433068">
                  <a:extLst>
                    <a:ext uri="{9D8B030D-6E8A-4147-A177-3AD203B41FA5}">
                      <a16:colId xmlns:a16="http://schemas.microsoft.com/office/drawing/2014/main" val="3561714336"/>
                    </a:ext>
                  </a:extLst>
                </a:gridCol>
                <a:gridCol w="1038670">
                  <a:extLst>
                    <a:ext uri="{9D8B030D-6E8A-4147-A177-3AD203B41FA5}">
                      <a16:colId xmlns:a16="http://schemas.microsoft.com/office/drawing/2014/main" val="141313107"/>
                    </a:ext>
                  </a:extLst>
                </a:gridCol>
                <a:gridCol w="3129824">
                  <a:extLst>
                    <a:ext uri="{9D8B030D-6E8A-4147-A177-3AD203B41FA5}">
                      <a16:colId xmlns:a16="http://schemas.microsoft.com/office/drawing/2014/main" val="1177736492"/>
                    </a:ext>
                  </a:extLst>
                </a:gridCol>
                <a:gridCol w="3745611">
                  <a:extLst>
                    <a:ext uri="{9D8B030D-6E8A-4147-A177-3AD203B41FA5}">
                      <a16:colId xmlns:a16="http://schemas.microsoft.com/office/drawing/2014/main" val="4111185828"/>
                    </a:ext>
                  </a:extLst>
                </a:gridCol>
                <a:gridCol w="1540555">
                  <a:extLst>
                    <a:ext uri="{9D8B030D-6E8A-4147-A177-3AD203B41FA5}">
                      <a16:colId xmlns:a16="http://schemas.microsoft.com/office/drawing/2014/main" val="4211291793"/>
                    </a:ext>
                  </a:extLst>
                </a:gridCol>
              </a:tblGrid>
              <a:tr h="370840">
                <a:tc>
                  <a:txBody>
                    <a:bodyPr/>
                    <a:lstStyle/>
                    <a:p>
                      <a:pPr algn="ctr"/>
                      <a:r>
                        <a:rPr lang="en-AU" sz="1400"/>
                        <a:t>Component</a:t>
                      </a:r>
                    </a:p>
                  </a:txBody>
                  <a:tcPr anchor="ctr"/>
                </a:tc>
                <a:tc>
                  <a:txBody>
                    <a:bodyPr/>
                    <a:lstStyle/>
                    <a:p>
                      <a:pPr algn="ctr"/>
                      <a:r>
                        <a:rPr lang="en-AU" sz="1400"/>
                        <a:t>Complexity</a:t>
                      </a:r>
                    </a:p>
                  </a:txBody>
                  <a:tcPr anchor="ctr"/>
                </a:tc>
                <a:tc>
                  <a:txBody>
                    <a:bodyPr/>
                    <a:lstStyle/>
                    <a:p>
                      <a:pPr algn="ctr"/>
                      <a:r>
                        <a:rPr lang="en-AU" sz="1400"/>
                        <a:t>Machine Learning Method</a:t>
                      </a:r>
                    </a:p>
                  </a:txBody>
                  <a:tcPr anchor="ctr"/>
                </a:tc>
                <a:tc>
                  <a:txBody>
                    <a:bodyPr/>
                    <a:lstStyle/>
                    <a:p>
                      <a:pPr algn="ctr"/>
                      <a:r>
                        <a:rPr lang="en-AU" sz="1400"/>
                        <a:t>Success Factor</a:t>
                      </a:r>
                    </a:p>
                  </a:txBody>
                  <a:tcPr anchor="ctr"/>
                </a:tc>
                <a:tc>
                  <a:txBody>
                    <a:bodyPr/>
                    <a:lstStyle/>
                    <a:p>
                      <a:pPr algn="ctr"/>
                      <a:r>
                        <a:rPr lang="en-AU" sz="1400"/>
                        <a:t>Proof of Concepts</a:t>
                      </a:r>
                    </a:p>
                  </a:txBody>
                  <a:tcPr anchor="ctr"/>
                </a:tc>
                <a:extLst>
                  <a:ext uri="{0D108BD9-81ED-4DB2-BD59-A6C34878D82A}">
                    <a16:rowId xmlns:a16="http://schemas.microsoft.com/office/drawing/2014/main" val="3721871400"/>
                  </a:ext>
                </a:extLst>
              </a:tr>
              <a:tr h="370840">
                <a:tc>
                  <a:txBody>
                    <a:bodyPr/>
                    <a:lstStyle/>
                    <a:p>
                      <a:pPr algn="ctr"/>
                      <a:r>
                        <a:rPr lang="en-AU" sz="1400"/>
                        <a:t>Pairs Selection</a:t>
                      </a:r>
                    </a:p>
                  </a:txBody>
                  <a:tcPr anchor="ctr"/>
                </a:tc>
                <a:tc>
                  <a:txBody>
                    <a:bodyPr/>
                    <a:lstStyle/>
                    <a:p>
                      <a:pPr algn="ctr"/>
                      <a:r>
                        <a:rPr lang="en-AU" sz="1400"/>
                        <a:t>Medium</a:t>
                      </a:r>
                    </a:p>
                  </a:txBody>
                  <a:tcPr anchor="ctr"/>
                </a:tc>
                <a:tc>
                  <a:txBody>
                    <a:bodyPr/>
                    <a:lstStyle/>
                    <a:p>
                      <a:pPr algn="ctr"/>
                      <a:r>
                        <a:rPr lang="en-AU" sz="1400"/>
                        <a:t>Clustering</a:t>
                      </a:r>
                    </a:p>
                  </a:txBody>
                  <a:tcPr anchor="ctr"/>
                </a:tc>
                <a:tc>
                  <a:txBody>
                    <a:bodyPr/>
                    <a:lstStyle/>
                    <a:p>
                      <a:pPr algn="ctr"/>
                      <a:r>
                        <a:rPr lang="en-AU" sz="1400"/>
                        <a:t>Reduced unique pairs from 2145 to 27</a:t>
                      </a:r>
                    </a:p>
                  </a:txBody>
                  <a:tcPr anchor="ctr"/>
                </a:tc>
                <a:tc>
                  <a:txBody>
                    <a:bodyPr/>
                    <a:lstStyle/>
                    <a:p>
                      <a:pPr algn="ctr"/>
                      <a:r>
                        <a:rPr lang="en-AU" sz="1400" b="1" i="0" kern="1200">
                          <a:solidFill>
                            <a:schemeClr val="dk1"/>
                          </a:solidFill>
                          <a:effectLst/>
                          <a:latin typeface="+mn-lt"/>
                          <a:ea typeface="+mn-ea"/>
                          <a:cs typeface="+mn-cs"/>
                        </a:rPr>
                        <a:t>✓</a:t>
                      </a:r>
                      <a:endParaRPr lang="en-AU" sz="1400"/>
                    </a:p>
                  </a:txBody>
                  <a:tcPr anchor="ctr"/>
                </a:tc>
                <a:extLst>
                  <a:ext uri="{0D108BD9-81ED-4DB2-BD59-A6C34878D82A}">
                    <a16:rowId xmlns:a16="http://schemas.microsoft.com/office/drawing/2014/main" val="1126175771"/>
                  </a:ext>
                </a:extLst>
              </a:tr>
              <a:tr h="370840">
                <a:tc>
                  <a:txBody>
                    <a:bodyPr/>
                    <a:lstStyle/>
                    <a:p>
                      <a:pPr algn="ctr"/>
                      <a:r>
                        <a:rPr lang="en-AU" sz="1400"/>
                        <a:t>Trading Model 1</a:t>
                      </a:r>
                    </a:p>
                  </a:txBody>
                  <a:tcPr anchor="ctr"/>
                </a:tc>
                <a:tc>
                  <a:txBody>
                    <a:bodyPr/>
                    <a:lstStyle/>
                    <a:p>
                      <a:pPr algn="ctr"/>
                      <a:r>
                        <a:rPr lang="en-AU" sz="1400"/>
                        <a:t>Low</a:t>
                      </a:r>
                    </a:p>
                  </a:txBody>
                  <a:tcPr anchor="ctr"/>
                </a:tc>
                <a:tc>
                  <a:txBody>
                    <a:bodyPr/>
                    <a:lstStyle/>
                    <a:p>
                      <a:pPr algn="ctr"/>
                      <a:r>
                        <a:rPr lang="en-AU" sz="1400"/>
                        <a:t>Ordinary Least Square</a:t>
                      </a:r>
                    </a:p>
                  </a:txBody>
                  <a:tcPr anchor="ctr"/>
                </a:tc>
                <a:tc>
                  <a:txBody>
                    <a:bodyPr/>
                    <a:lstStyle/>
                    <a:p>
                      <a:pPr algn="ctr"/>
                      <a:r>
                        <a:rPr lang="en-AU" sz="1400"/>
                        <a:t>2 positive </a:t>
                      </a:r>
                      <a:r>
                        <a:rPr lang="en-AU" sz="1400" err="1"/>
                        <a:t>PnL</a:t>
                      </a:r>
                      <a:r>
                        <a:rPr lang="en-AU" sz="1400"/>
                        <a:t> with very low cumulative return</a:t>
                      </a:r>
                    </a:p>
                  </a:txBody>
                  <a:tcPr anchor="ctr"/>
                </a:tc>
                <a:tc>
                  <a:txBody>
                    <a:bodyPr/>
                    <a:lstStyle/>
                    <a:p>
                      <a:pPr algn="ctr"/>
                      <a:r>
                        <a:rPr lang="el-GR" sz="1400" b="1" i="0" kern="1200">
                          <a:solidFill>
                            <a:schemeClr val="dk1"/>
                          </a:solidFill>
                          <a:effectLst/>
                          <a:latin typeface="+mn-lt"/>
                          <a:ea typeface="+mn-ea"/>
                          <a:cs typeface="+mn-cs"/>
                        </a:rPr>
                        <a:t>χ</a:t>
                      </a:r>
                      <a:endParaRPr lang="en-AU" sz="1400"/>
                    </a:p>
                  </a:txBody>
                  <a:tcPr anchor="ctr"/>
                </a:tc>
                <a:extLst>
                  <a:ext uri="{0D108BD9-81ED-4DB2-BD59-A6C34878D82A}">
                    <a16:rowId xmlns:a16="http://schemas.microsoft.com/office/drawing/2014/main" val="1597951925"/>
                  </a:ext>
                </a:extLst>
              </a:tr>
              <a:tr h="370840">
                <a:tc>
                  <a:txBody>
                    <a:bodyPr/>
                    <a:lstStyle/>
                    <a:p>
                      <a:pPr algn="ctr"/>
                      <a:r>
                        <a:rPr lang="en-AU" sz="1400"/>
                        <a:t>Trading Model 2</a:t>
                      </a:r>
                    </a:p>
                  </a:txBody>
                  <a:tcPr anchor="ctr"/>
                </a:tc>
                <a:tc>
                  <a:txBody>
                    <a:bodyPr/>
                    <a:lstStyle/>
                    <a:p>
                      <a:pPr algn="ctr"/>
                      <a:r>
                        <a:rPr lang="en-AU" sz="1400"/>
                        <a:t>Low</a:t>
                      </a:r>
                    </a:p>
                  </a:txBody>
                  <a:tcPr anchor="ctr"/>
                </a:tc>
                <a:tc>
                  <a:txBody>
                    <a:bodyPr/>
                    <a:lstStyle/>
                    <a:p>
                      <a:pPr algn="ctr"/>
                      <a:r>
                        <a:rPr lang="en-AU" sz="1400"/>
                        <a:t>Rolling Ordinary Least Square</a:t>
                      </a:r>
                    </a:p>
                  </a:txBody>
                  <a:tcPr anchor="ctr"/>
                </a:tc>
                <a:tc>
                  <a:txBody>
                    <a:bodyPr/>
                    <a:lstStyle/>
                    <a:p>
                      <a:pPr algn="ctr"/>
                      <a:r>
                        <a:rPr lang="en-AU" sz="1400"/>
                        <a:t>20 positive </a:t>
                      </a:r>
                      <a:r>
                        <a:rPr lang="en-AU" sz="1400" err="1"/>
                        <a:t>PnL</a:t>
                      </a:r>
                      <a:r>
                        <a:rPr lang="en-AU" sz="1400"/>
                        <a:t> with very low cumulative return</a:t>
                      </a:r>
                    </a:p>
                  </a:txBody>
                  <a:tcPr anchor="ctr"/>
                </a:tc>
                <a:tc>
                  <a:txBody>
                    <a:bodyPr/>
                    <a:lstStyle/>
                    <a:p>
                      <a:pPr algn="ctr"/>
                      <a:r>
                        <a:rPr lang="el-GR" sz="1400" b="1" i="0" kern="1200">
                          <a:solidFill>
                            <a:schemeClr val="dk1"/>
                          </a:solidFill>
                          <a:effectLst/>
                          <a:latin typeface="+mn-lt"/>
                          <a:ea typeface="+mn-ea"/>
                          <a:cs typeface="+mn-cs"/>
                        </a:rPr>
                        <a:t>χ</a:t>
                      </a:r>
                      <a:endParaRPr lang="en-AU" sz="1400"/>
                    </a:p>
                  </a:txBody>
                  <a:tcPr anchor="ctr"/>
                </a:tc>
                <a:extLst>
                  <a:ext uri="{0D108BD9-81ED-4DB2-BD59-A6C34878D82A}">
                    <a16:rowId xmlns:a16="http://schemas.microsoft.com/office/drawing/2014/main" val="3256461907"/>
                  </a:ext>
                </a:extLst>
              </a:tr>
              <a:tr h="370840">
                <a:tc>
                  <a:txBody>
                    <a:bodyPr/>
                    <a:lstStyle/>
                    <a:p>
                      <a:pPr algn="ctr"/>
                      <a:r>
                        <a:rPr lang="en-AU" sz="1400"/>
                        <a:t>Trading Model 3</a:t>
                      </a:r>
                    </a:p>
                  </a:txBody>
                  <a:tcPr anchor="ctr"/>
                </a:tc>
                <a:tc>
                  <a:txBody>
                    <a:bodyPr/>
                    <a:lstStyle/>
                    <a:p>
                      <a:pPr algn="ctr"/>
                      <a:r>
                        <a:rPr lang="en-AU" sz="1400"/>
                        <a:t>High</a:t>
                      </a:r>
                    </a:p>
                  </a:txBody>
                  <a:tcPr anchor="ctr"/>
                </a:tc>
                <a:tc>
                  <a:txBody>
                    <a:bodyPr/>
                    <a:lstStyle/>
                    <a:p>
                      <a:pPr algn="ctr"/>
                      <a:r>
                        <a:rPr lang="en-AU" sz="1400"/>
                        <a:t>Kalman Filter with Bollinger Band</a:t>
                      </a:r>
                    </a:p>
                  </a:txBody>
                  <a:tcPr anchor="ctr"/>
                </a:tc>
                <a:tc>
                  <a:txBody>
                    <a:bodyPr/>
                    <a:lstStyle/>
                    <a:p>
                      <a:pPr algn="ctr"/>
                      <a:r>
                        <a:rPr lang="en-AU" sz="1400"/>
                        <a:t>19 positive </a:t>
                      </a:r>
                      <a:r>
                        <a:rPr lang="en-AU" sz="1400" err="1"/>
                        <a:t>PnL</a:t>
                      </a:r>
                      <a:r>
                        <a:rPr lang="en-AU" sz="1400"/>
                        <a:t> with high cumulative return</a:t>
                      </a:r>
                    </a:p>
                  </a:txBody>
                  <a:tcPr anchor="ctr"/>
                </a:tc>
                <a:tc>
                  <a:txBody>
                    <a:bodyPr/>
                    <a:lstStyle/>
                    <a:p>
                      <a:pPr algn="ctr"/>
                      <a:r>
                        <a:rPr lang="en-AU" sz="1400" b="1" i="0" kern="1200">
                          <a:solidFill>
                            <a:schemeClr val="dk1"/>
                          </a:solidFill>
                          <a:effectLst/>
                          <a:latin typeface="+mn-lt"/>
                          <a:ea typeface="+mn-ea"/>
                          <a:cs typeface="+mn-cs"/>
                        </a:rPr>
                        <a:t>✓</a:t>
                      </a:r>
                      <a:endParaRPr lang="en-AU" sz="1400"/>
                    </a:p>
                  </a:txBody>
                  <a:tcPr anchor="ctr"/>
                </a:tc>
                <a:extLst>
                  <a:ext uri="{0D108BD9-81ED-4DB2-BD59-A6C34878D82A}">
                    <a16:rowId xmlns:a16="http://schemas.microsoft.com/office/drawing/2014/main" val="40219957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a:t>Trading Model 4</a:t>
                      </a:r>
                    </a:p>
                  </a:txBody>
                  <a:tcPr anchor="ctr"/>
                </a:tc>
                <a:tc>
                  <a:txBody>
                    <a:bodyPr/>
                    <a:lstStyle/>
                    <a:p>
                      <a:pPr algn="ctr"/>
                      <a:r>
                        <a:rPr lang="en-AU" sz="1400"/>
                        <a:t>High</a:t>
                      </a:r>
                    </a:p>
                  </a:txBody>
                  <a:tcPr anchor="ctr"/>
                </a:tc>
                <a:tc>
                  <a:txBody>
                    <a:bodyPr/>
                    <a:lstStyle/>
                    <a:p>
                      <a:pPr algn="ctr"/>
                      <a:r>
                        <a:rPr lang="en-AU" sz="1400"/>
                        <a:t>Support Vector Machine with Markov Regime Switching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a:t>11 positive </a:t>
                      </a:r>
                      <a:r>
                        <a:rPr lang="en-AU" sz="1400" err="1"/>
                        <a:t>PnL</a:t>
                      </a:r>
                      <a:r>
                        <a:rPr lang="en-AU" sz="1400"/>
                        <a:t> with high cumulative return</a:t>
                      </a:r>
                    </a:p>
                  </a:txBody>
                  <a:tcPr anchor="ctr"/>
                </a:tc>
                <a:tc>
                  <a:txBody>
                    <a:bodyPr/>
                    <a:lstStyle/>
                    <a:p>
                      <a:pPr algn="ctr"/>
                      <a:r>
                        <a:rPr lang="en-AU" sz="1400" b="1" i="0" kern="1200">
                          <a:solidFill>
                            <a:schemeClr val="dk1"/>
                          </a:solidFill>
                          <a:effectLst/>
                          <a:latin typeface="+mn-lt"/>
                          <a:ea typeface="+mn-ea"/>
                          <a:cs typeface="+mn-cs"/>
                        </a:rPr>
                        <a:t>✓</a:t>
                      </a:r>
                      <a:endParaRPr lang="en-AU" sz="1400"/>
                    </a:p>
                  </a:txBody>
                  <a:tcPr anchor="ctr"/>
                </a:tc>
                <a:extLst>
                  <a:ext uri="{0D108BD9-81ED-4DB2-BD59-A6C34878D82A}">
                    <a16:rowId xmlns:a16="http://schemas.microsoft.com/office/drawing/2014/main" val="4067149249"/>
                  </a:ext>
                </a:extLst>
              </a:tr>
            </a:tbl>
          </a:graphicData>
        </a:graphic>
      </p:graphicFrame>
    </p:spTree>
    <p:extLst>
      <p:ext uri="{BB962C8B-B14F-4D97-AF65-F5344CB8AC3E}">
        <p14:creationId xmlns:p14="http://schemas.microsoft.com/office/powerpoint/2010/main" val="248393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Learning Content Development Process: Creating A Problem Statement">
            <a:extLst>
              <a:ext uri="{FF2B5EF4-FFF2-40B4-BE49-F238E27FC236}">
                <a16:creationId xmlns:a16="http://schemas.microsoft.com/office/drawing/2014/main" id="{8B60BE13-7EEF-D363-4247-CE03A080CB6A}"/>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6269" b="13770"/>
          <a:stretch/>
        </p:blipFill>
        <p:spPr bwMode="auto">
          <a:xfrm>
            <a:off x="0" y="-20688"/>
            <a:ext cx="12192031" cy="5011787"/>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0CF9466-7A7A-DE1B-BCEE-63989CA098F7}"/>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t>Problem Statement</a:t>
            </a:r>
          </a:p>
        </p:txBody>
      </p:sp>
      <p:cxnSp>
        <p:nvCxnSpPr>
          <p:cNvPr id="77" name="Straight Connector 7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23140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22A1-78AD-CC45-3A9B-2710E3FF7744}"/>
              </a:ext>
            </a:extLst>
          </p:cNvPr>
          <p:cNvSpPr>
            <a:spLocks noGrp="1"/>
          </p:cNvSpPr>
          <p:nvPr>
            <p:ph type="title"/>
          </p:nvPr>
        </p:nvSpPr>
        <p:spPr/>
        <p:txBody>
          <a:bodyPr/>
          <a:lstStyle/>
          <a:p>
            <a:r>
              <a:rPr lang="en-AU"/>
              <a:t>Conclusion</a:t>
            </a:r>
          </a:p>
        </p:txBody>
      </p:sp>
      <p:sp>
        <p:nvSpPr>
          <p:cNvPr id="5" name="Content Placeholder 4">
            <a:extLst>
              <a:ext uri="{FF2B5EF4-FFF2-40B4-BE49-F238E27FC236}">
                <a16:creationId xmlns:a16="http://schemas.microsoft.com/office/drawing/2014/main" id="{BE402CFC-B3A3-D10D-D735-3CADB27942CC}"/>
              </a:ext>
            </a:extLst>
          </p:cNvPr>
          <p:cNvSpPr>
            <a:spLocks noGrp="1"/>
          </p:cNvSpPr>
          <p:nvPr>
            <p:ph idx="1"/>
          </p:nvPr>
        </p:nvSpPr>
        <p:spPr/>
        <p:txBody>
          <a:bodyPr/>
          <a:lstStyle/>
          <a:p>
            <a:pPr lvl="1"/>
            <a:r>
              <a:rPr lang="en-AU" sz="2000"/>
              <a:t>Pairs Selection</a:t>
            </a:r>
          </a:p>
          <a:p>
            <a:pPr lvl="2"/>
            <a:r>
              <a:rPr lang="en-AU" sz="1600"/>
              <a:t>Does it outperform the rational/fundamental selection process?</a:t>
            </a:r>
          </a:p>
          <a:p>
            <a:pPr lvl="2"/>
            <a:r>
              <a:rPr lang="en-AU" sz="1600"/>
              <a:t>ANS: </a:t>
            </a:r>
            <a:r>
              <a:rPr lang="en-AU" sz="1600" b="1"/>
              <a:t>Yes</a:t>
            </a:r>
          </a:p>
          <a:p>
            <a:pPr lvl="2"/>
            <a:endParaRPr lang="en-AU"/>
          </a:p>
          <a:p>
            <a:pPr lvl="1"/>
            <a:r>
              <a:rPr lang="en-AU" sz="2000"/>
              <a:t>Trading Model</a:t>
            </a:r>
          </a:p>
          <a:p>
            <a:pPr lvl="2"/>
            <a:r>
              <a:rPr lang="en-AU" sz="1600"/>
              <a:t>Does the more complex algorithms produce better results?</a:t>
            </a:r>
          </a:p>
          <a:p>
            <a:pPr lvl="2"/>
            <a:r>
              <a:rPr lang="en-AU" sz="1600"/>
              <a:t>ANS: </a:t>
            </a:r>
            <a:r>
              <a:rPr lang="en-AU" sz="1600" b="1"/>
              <a:t>Yes</a:t>
            </a:r>
          </a:p>
        </p:txBody>
      </p:sp>
    </p:spTree>
    <p:extLst>
      <p:ext uri="{BB962C8B-B14F-4D97-AF65-F5344CB8AC3E}">
        <p14:creationId xmlns:p14="http://schemas.microsoft.com/office/powerpoint/2010/main" val="176810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lbe und blaue Symbole">
            <a:extLst>
              <a:ext uri="{FF2B5EF4-FFF2-40B4-BE49-F238E27FC236}">
                <a16:creationId xmlns:a16="http://schemas.microsoft.com/office/drawing/2014/main" id="{39260C9F-95DA-CEB0-4891-73B9917773C6}"/>
              </a:ext>
            </a:extLst>
          </p:cNvPr>
          <p:cNvPicPr>
            <a:picLocks noChangeAspect="1"/>
          </p:cNvPicPr>
          <p:nvPr/>
        </p:nvPicPr>
        <p:blipFill rotWithShape="1">
          <a:blip r:embed="rId2"/>
          <a:srcRect l="5294" r="10410" b="1"/>
          <a:stretch/>
        </p:blipFill>
        <p:spPr>
          <a:xfrm>
            <a:off x="404812" y="0"/>
            <a:ext cx="11382375" cy="4605866"/>
          </a:xfrm>
          <a:prstGeom prst="rect">
            <a:avLst/>
          </a:prstGeom>
        </p:spPr>
      </p:pic>
      <p:sp>
        <p:nvSpPr>
          <p:cNvPr id="26" name="Rectangle 2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86FD26-C0FE-66A1-A442-D420078B93B4}"/>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FAQ</a:t>
            </a:r>
          </a:p>
        </p:txBody>
      </p:sp>
      <p:cxnSp>
        <p:nvCxnSpPr>
          <p:cNvPr id="28" name="Straight Connector 2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96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70265-712E-DE31-ABFD-8B261D18401A}"/>
              </a:ext>
            </a:extLst>
          </p:cNvPr>
          <p:cNvSpPr>
            <a:spLocks noGrp="1"/>
          </p:cNvSpPr>
          <p:nvPr>
            <p:ph type="title"/>
          </p:nvPr>
        </p:nvSpPr>
        <p:spPr/>
        <p:txBody>
          <a:bodyPr/>
          <a:lstStyle/>
          <a:p>
            <a:r>
              <a:rPr lang="en-AU"/>
              <a:t>Problem Statement</a:t>
            </a:r>
          </a:p>
        </p:txBody>
      </p:sp>
      <p:sp>
        <p:nvSpPr>
          <p:cNvPr id="6" name="Content Placeholder 5">
            <a:extLst>
              <a:ext uri="{FF2B5EF4-FFF2-40B4-BE49-F238E27FC236}">
                <a16:creationId xmlns:a16="http://schemas.microsoft.com/office/drawing/2014/main" id="{A3DD8251-2481-0603-EBB3-BD720FB61323}"/>
              </a:ext>
            </a:extLst>
          </p:cNvPr>
          <p:cNvSpPr>
            <a:spLocks noGrp="1"/>
          </p:cNvSpPr>
          <p:nvPr>
            <p:ph idx="1"/>
          </p:nvPr>
        </p:nvSpPr>
        <p:spPr/>
        <p:txBody>
          <a:bodyPr/>
          <a:lstStyle/>
          <a:p>
            <a:pPr algn="ctr"/>
            <a:endParaRPr lang="en-AU" b="1" u="sng"/>
          </a:p>
          <a:p>
            <a:pPr marL="0" indent="0" algn="ctr">
              <a:buNone/>
            </a:pPr>
            <a:r>
              <a:rPr lang="en-AU" b="1" u="sng"/>
              <a:t>Implement machine learning in the entire process of the pairs trading framework</a:t>
            </a:r>
          </a:p>
          <a:p>
            <a:pPr marL="0" indent="0" algn="ctr">
              <a:buNone/>
            </a:pPr>
            <a:endParaRPr lang="en-AU" b="1" u="sng"/>
          </a:p>
          <a:p>
            <a:pPr lvl="1"/>
            <a:r>
              <a:rPr lang="en-AU"/>
              <a:t>Pairs Selection</a:t>
            </a:r>
          </a:p>
          <a:p>
            <a:pPr lvl="2"/>
            <a:r>
              <a:rPr lang="en-AU"/>
              <a:t>Does it outperform the rational/fundamental selection process?</a:t>
            </a:r>
          </a:p>
          <a:p>
            <a:pPr lvl="2"/>
            <a:endParaRPr lang="en-AU"/>
          </a:p>
          <a:p>
            <a:pPr lvl="1"/>
            <a:r>
              <a:rPr lang="en-AU"/>
              <a:t>Trading Model</a:t>
            </a:r>
          </a:p>
          <a:p>
            <a:pPr lvl="2"/>
            <a:r>
              <a:rPr lang="en-AU"/>
              <a:t>Does the more complex algorithms produce better results?</a:t>
            </a:r>
          </a:p>
        </p:txBody>
      </p:sp>
    </p:spTree>
    <p:extLst>
      <p:ext uri="{BB962C8B-B14F-4D97-AF65-F5344CB8AC3E}">
        <p14:creationId xmlns:p14="http://schemas.microsoft.com/office/powerpoint/2010/main" val="385034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IEG Methodology | Independent Evaluation Group">
            <a:extLst>
              <a:ext uri="{FF2B5EF4-FFF2-40B4-BE49-F238E27FC236}">
                <a16:creationId xmlns:a16="http://schemas.microsoft.com/office/drawing/2014/main" id="{B7A9EC16-6CAC-5714-448E-EF1836D3EA55}"/>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12058" b="12057"/>
          <a:stretch/>
        </p:blipFill>
        <p:spPr bwMode="auto">
          <a:xfrm>
            <a:off x="-32" y="10"/>
            <a:ext cx="12192031" cy="4915066"/>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0CF9466-7A7A-DE1B-BCEE-63989CA098F7}"/>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t>Research Methodology</a:t>
            </a:r>
          </a:p>
        </p:txBody>
      </p:sp>
      <p:cxnSp>
        <p:nvCxnSpPr>
          <p:cNvPr id="141" name="Straight Connector 14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6452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EEDD-7B9A-E4FC-55BA-32D45B70A24F}"/>
              </a:ext>
            </a:extLst>
          </p:cNvPr>
          <p:cNvSpPr>
            <a:spLocks noGrp="1"/>
          </p:cNvSpPr>
          <p:nvPr>
            <p:ph type="title"/>
          </p:nvPr>
        </p:nvSpPr>
        <p:spPr/>
        <p:txBody>
          <a:bodyPr/>
          <a:lstStyle/>
          <a:p>
            <a:r>
              <a:rPr lang="en-AU"/>
              <a:t>Research Methodology</a:t>
            </a:r>
            <a:br>
              <a:rPr lang="en-AU"/>
            </a:br>
            <a:r>
              <a:rPr lang="en-AU"/>
              <a:t>(Futures Products)</a:t>
            </a:r>
          </a:p>
        </p:txBody>
      </p:sp>
      <p:graphicFrame>
        <p:nvGraphicFramePr>
          <p:cNvPr id="4" name="Content Placeholder 3">
            <a:extLst>
              <a:ext uri="{FF2B5EF4-FFF2-40B4-BE49-F238E27FC236}">
                <a16:creationId xmlns:a16="http://schemas.microsoft.com/office/drawing/2014/main" id="{2C423828-C69A-55EB-9337-C1765BDF2CC4}"/>
              </a:ext>
            </a:extLst>
          </p:cNvPr>
          <p:cNvGraphicFramePr>
            <a:graphicFrameLocks noGrp="1"/>
          </p:cNvGraphicFramePr>
          <p:nvPr>
            <p:ph idx="1"/>
            <p:extLst>
              <p:ext uri="{D42A27DB-BD31-4B8C-83A1-F6EECF244321}">
                <p14:modId xmlns:p14="http://schemas.microsoft.com/office/powerpoint/2010/main" val="2894148581"/>
              </p:ext>
            </p:extLst>
          </p:nvPr>
        </p:nvGraphicFramePr>
        <p:xfrm>
          <a:off x="1096963" y="1894789"/>
          <a:ext cx="10058400" cy="455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33245B6-BC3B-0313-2CEE-CF12710F4411}"/>
              </a:ext>
            </a:extLst>
          </p:cNvPr>
          <p:cNvSpPr txBox="1"/>
          <p:nvPr/>
        </p:nvSpPr>
        <p:spPr>
          <a:xfrm>
            <a:off x="1483240" y="4432708"/>
            <a:ext cx="406059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SG">
                <a:latin typeface="Calibri" panose="020F0502020204030204" pitchFamily="34" charset="0"/>
                <a:ea typeface="Calibri" panose="020F0502020204030204" pitchFamily="34" charset="0"/>
              </a:rPr>
              <a:t>Number of Commodities: 66</a:t>
            </a:r>
            <a:endParaRPr lang="en-SG" sz="1800">
              <a:effectLst/>
              <a:latin typeface="Calibri" panose="020F0502020204030204" pitchFamily="34" charset="0"/>
              <a:ea typeface="Calibri" panose="020F0502020204030204" pitchFamily="34" charset="0"/>
            </a:endParaRPr>
          </a:p>
          <a:p>
            <a:r>
              <a:rPr lang="en-SG">
                <a:latin typeface="Calibri" panose="020F0502020204030204" pitchFamily="34" charset="0"/>
                <a:ea typeface="Calibri" panose="020F0502020204030204" pitchFamily="34" charset="0"/>
              </a:rPr>
              <a:t>Number of Pairs: 2,145</a:t>
            </a:r>
            <a:r>
              <a:rPr lang="en-SG" sz="1800">
                <a:effectLst/>
                <a:latin typeface="Calibri" panose="020F0502020204030204" pitchFamily="34" charset="0"/>
                <a:ea typeface="Calibri" panose="020F0502020204030204" pitchFamily="34" charset="0"/>
              </a:rPr>
              <a:t> </a:t>
            </a:r>
            <a:endParaRPr lang="en-AU"/>
          </a:p>
        </p:txBody>
      </p:sp>
    </p:spTree>
    <p:extLst>
      <p:ext uri="{BB962C8B-B14F-4D97-AF65-F5344CB8AC3E}">
        <p14:creationId xmlns:p14="http://schemas.microsoft.com/office/powerpoint/2010/main" val="165190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6BCA58-FBB0-A419-6797-941236D642AE}"/>
              </a:ext>
            </a:extLst>
          </p:cNvPr>
          <p:cNvSpPr/>
          <p:nvPr/>
        </p:nvSpPr>
        <p:spPr>
          <a:xfrm>
            <a:off x="0" y="-1"/>
            <a:ext cx="12191999" cy="5074919"/>
          </a:xfrm>
          <a:prstGeom prst="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 name="Rectangle 13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0CF9466-7A7A-DE1B-BCEE-63989CA098F7}"/>
              </a:ext>
            </a:extLst>
          </p:cNvPr>
          <p:cNvSpPr>
            <a:spLocks noGrp="1"/>
          </p:cNvSpPr>
          <p:nvPr>
            <p:ph type="title"/>
          </p:nvPr>
        </p:nvSpPr>
        <p:spPr>
          <a:xfrm>
            <a:off x="828675" y="5120639"/>
            <a:ext cx="11152793" cy="1280161"/>
          </a:xfrm>
        </p:spPr>
        <p:txBody>
          <a:bodyPr vert="horz" lIns="91440" tIns="45720" rIns="91440" bIns="45720" rtlCol="0" anchor="ctr">
            <a:normAutofit/>
          </a:bodyPr>
          <a:lstStyle/>
          <a:p>
            <a:pPr algn="r"/>
            <a:r>
              <a:rPr lang="en-US" sz="4800"/>
              <a:t>Pairs Selection  (Clustering)	</a:t>
            </a:r>
          </a:p>
        </p:txBody>
      </p:sp>
      <p:cxnSp>
        <p:nvCxnSpPr>
          <p:cNvPr id="141" name="Straight Connector 14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6" name="Picture 4" descr="Pairs Trading—Background and Related Work | SpringerLink">
            <a:extLst>
              <a:ext uri="{FF2B5EF4-FFF2-40B4-BE49-F238E27FC236}">
                <a16:creationId xmlns:a16="http://schemas.microsoft.com/office/drawing/2014/main" id="{9FDCDE66-5E8C-6D64-106A-3133C1203B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5" b="7934"/>
          <a:stretch/>
        </p:blipFill>
        <p:spPr bwMode="auto">
          <a:xfrm>
            <a:off x="2131162" y="1300465"/>
            <a:ext cx="7929676" cy="278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822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603A-F6DA-1533-4C46-B07790AB50E2}"/>
              </a:ext>
            </a:extLst>
          </p:cNvPr>
          <p:cNvSpPr>
            <a:spLocks noGrp="1"/>
          </p:cNvSpPr>
          <p:nvPr>
            <p:ph type="title"/>
          </p:nvPr>
        </p:nvSpPr>
        <p:spPr/>
        <p:txBody>
          <a:bodyPr/>
          <a:lstStyle/>
          <a:p>
            <a:r>
              <a:rPr lang="en-AU"/>
              <a:t>Rationale</a:t>
            </a:r>
          </a:p>
        </p:txBody>
      </p:sp>
      <p:sp>
        <p:nvSpPr>
          <p:cNvPr id="5" name="Content Placeholder 4">
            <a:extLst>
              <a:ext uri="{FF2B5EF4-FFF2-40B4-BE49-F238E27FC236}">
                <a16:creationId xmlns:a16="http://schemas.microsoft.com/office/drawing/2014/main" id="{A93A6E46-537F-44C8-D171-C3757CBD99D4}"/>
              </a:ext>
            </a:extLst>
          </p:cNvPr>
          <p:cNvSpPr>
            <a:spLocks noGrp="1"/>
          </p:cNvSpPr>
          <p:nvPr>
            <p:ph idx="1"/>
          </p:nvPr>
        </p:nvSpPr>
        <p:spPr/>
        <p:txBody>
          <a:bodyPr>
            <a:normAutofit fontScale="92500" lnSpcReduction="20000"/>
          </a:bodyPr>
          <a:lstStyle/>
          <a:p>
            <a:pPr algn="just">
              <a:lnSpc>
                <a:spcPct val="150000"/>
              </a:lnSpc>
              <a:spcBef>
                <a:spcPts val="1200"/>
              </a:spcBef>
              <a:spcAft>
                <a:spcPts val="800"/>
              </a:spcAft>
            </a:pPr>
            <a:r>
              <a:rPr lang="en-SG" sz="1800">
                <a:effectLst/>
                <a:latin typeface="Calibri" panose="020F0502020204030204" pitchFamily="34" charset="0"/>
                <a:ea typeface="Calibri" panose="020F0502020204030204" pitchFamily="34" charset="0"/>
                <a:cs typeface="Calibri" panose="020F0502020204030204" pitchFamily="34" charset="0"/>
              </a:rPr>
              <a:t>The simplest procedure commonly applied is to generate all possible candidate pairs by considering the combination from every security to every other security in the dataset. </a:t>
            </a:r>
            <a:endParaRPr lang="en-AU"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Bef>
                <a:spcPts val="1200"/>
              </a:spcBef>
              <a:spcAft>
                <a:spcPts val="800"/>
              </a:spcAft>
            </a:pPr>
            <a:r>
              <a:rPr lang="en-SG" sz="1800">
                <a:effectLst/>
                <a:latin typeface="Calibri" panose="020F0502020204030204" pitchFamily="34" charset="0"/>
                <a:ea typeface="Calibri" panose="020F0502020204030204" pitchFamily="34" charset="0"/>
                <a:cs typeface="Calibri" panose="020F0502020204030204" pitchFamily="34" charset="0"/>
              </a:rPr>
              <a:t>Two different problems arise immediately:</a:t>
            </a:r>
            <a:endParaRPr lang="en-AU"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SG" sz="1800">
                <a:effectLst/>
                <a:latin typeface="Calibri" panose="020F0502020204030204" pitchFamily="34" charset="0"/>
                <a:ea typeface="Calibri" panose="020F0502020204030204" pitchFamily="34" charset="0"/>
                <a:cs typeface="Calibri" panose="020F0502020204030204" pitchFamily="34" charset="0"/>
              </a:rPr>
              <a:t>First, the computational cost of testing mean-reversion for all the possible combinations increases drastically as more securities are considered.</a:t>
            </a:r>
            <a:endParaRPr lang="en-AU"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Bef>
                <a:spcPts val="1200"/>
              </a:spcBef>
              <a:spcAft>
                <a:spcPts val="800"/>
              </a:spcAft>
              <a:buFont typeface="+mj-lt"/>
              <a:buAutoNum type="arabicPeriod"/>
            </a:pPr>
            <a:r>
              <a:rPr lang="en-SG" sz="1800">
                <a:effectLst/>
                <a:latin typeface="Calibri" panose="020F0502020204030204" pitchFamily="34" charset="0"/>
                <a:ea typeface="Calibri" panose="020F0502020204030204" pitchFamily="34" charset="0"/>
                <a:cs typeface="Calibri" panose="020F0502020204030204" pitchFamily="34" charset="0"/>
              </a:rPr>
              <a:t>The second emerging problem is frequent when performing multiple hypothesis tests at once and is referred to as the multiple comparisons problem. If 100 hypothesis tests are performed (with a confidence level of 5%) the results should contain a false positive rate of 5%.</a:t>
            </a:r>
            <a:endParaRPr lang="en-AU" sz="1800">
              <a:effectLst/>
              <a:latin typeface="Calibri" panose="020F0502020204030204" pitchFamily="34" charset="0"/>
              <a:ea typeface="Calibri" panose="020F0502020204030204" pitchFamily="34" charset="0"/>
              <a:cs typeface="Arial" panose="020B0604020202020204" pitchFamily="34" charset="0"/>
            </a:endParaRPr>
          </a:p>
          <a:p>
            <a:endParaRPr lang="en-AU"/>
          </a:p>
        </p:txBody>
      </p:sp>
    </p:spTree>
    <p:extLst>
      <p:ext uri="{BB962C8B-B14F-4D97-AF65-F5344CB8AC3E}">
        <p14:creationId xmlns:p14="http://schemas.microsoft.com/office/powerpoint/2010/main" val="312205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603A-F6DA-1533-4C46-B07790AB50E2}"/>
              </a:ext>
            </a:extLst>
          </p:cNvPr>
          <p:cNvSpPr>
            <a:spLocks noGrp="1"/>
          </p:cNvSpPr>
          <p:nvPr>
            <p:ph type="title"/>
          </p:nvPr>
        </p:nvSpPr>
        <p:spPr/>
        <p:txBody>
          <a:bodyPr/>
          <a:lstStyle/>
          <a:p>
            <a:r>
              <a:rPr lang="en-AU"/>
              <a:t>Clustering Methodology</a:t>
            </a:r>
          </a:p>
        </p:txBody>
      </p:sp>
      <p:graphicFrame>
        <p:nvGraphicFramePr>
          <p:cNvPr id="4" name="Content Placeholder 3">
            <a:extLst>
              <a:ext uri="{FF2B5EF4-FFF2-40B4-BE49-F238E27FC236}">
                <a16:creationId xmlns:a16="http://schemas.microsoft.com/office/drawing/2014/main" id="{CB321060-F795-31D6-9E09-1ADAE6D86595}"/>
              </a:ext>
            </a:extLst>
          </p:cNvPr>
          <p:cNvGraphicFramePr>
            <a:graphicFrameLocks noGrp="1"/>
          </p:cNvGraphicFramePr>
          <p:nvPr>
            <p:ph idx="1"/>
            <p:extLst>
              <p:ext uri="{D42A27DB-BD31-4B8C-83A1-F6EECF244321}">
                <p14:modId xmlns:p14="http://schemas.microsoft.com/office/powerpoint/2010/main" val="2490410757"/>
              </p:ext>
            </p:extLst>
          </p:nvPr>
        </p:nvGraphicFramePr>
        <p:xfrm>
          <a:off x="1097280" y="1545996"/>
          <a:ext cx="10058400" cy="2965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576CD34-5A52-37D3-0B36-C885D3FA5ECF}"/>
              </a:ext>
            </a:extLst>
          </p:cNvPr>
          <p:cNvSpPr txBox="1"/>
          <p:nvPr/>
        </p:nvSpPr>
        <p:spPr>
          <a:xfrm>
            <a:off x="1097280" y="4159017"/>
            <a:ext cx="10058400" cy="1200329"/>
          </a:xfrm>
          <a:prstGeom prst="rect">
            <a:avLst/>
          </a:prstGeom>
          <a:noFill/>
        </p:spPr>
        <p:txBody>
          <a:bodyPr wrap="square">
            <a:spAutoFit/>
          </a:bodyPr>
          <a:lstStyle/>
          <a:p>
            <a:pPr marL="285750" indent="-285750" algn="just">
              <a:buFont typeface="Arial" panose="020B0604020202020204" pitchFamily="34" charset="0"/>
              <a:buChar char="•"/>
            </a:pPr>
            <a:r>
              <a:rPr lang="en-SG" sz="1800">
                <a:effectLst/>
                <a:latin typeface="Calibri" panose="020F0502020204030204" pitchFamily="34" charset="0"/>
                <a:ea typeface="Calibri" panose="020F0502020204030204" pitchFamily="34" charset="0"/>
                <a:cs typeface="Calibri" panose="020F0502020204030204" pitchFamily="34" charset="0"/>
              </a:rPr>
              <a:t>Unsupervised learning clustering techniques can solve the task at hand</a:t>
            </a:r>
            <a:r>
              <a:rPr lang="en-SG">
                <a:latin typeface="Calibri" panose="020F0502020204030204" pitchFamily="34" charset="0"/>
                <a:ea typeface="Calibri" panose="020F0502020204030204" pitchFamily="34" charset="0"/>
                <a:cs typeface="Calibri" panose="020F0502020204030204" pitchFamily="34" charset="0"/>
              </a:rPr>
              <a:t>:</a:t>
            </a:r>
            <a:endParaRPr lang="en-SG" sz="180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SG">
                <a:effectLst/>
                <a:latin typeface="Calibri" panose="020F0502020204030204" pitchFamily="34" charset="0"/>
                <a:ea typeface="Calibri" panose="020F0502020204030204" pitchFamily="34" charset="0"/>
                <a:cs typeface="Calibri" panose="020F0502020204030204" pitchFamily="34" charset="0"/>
              </a:rPr>
              <a:t>K-Means</a:t>
            </a:r>
            <a:endParaRPr lang="en-SG">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SG">
                <a:effectLst/>
                <a:latin typeface="Calibri" panose="020F0502020204030204" pitchFamily="34" charset="0"/>
                <a:ea typeface="Calibri" panose="020F0502020204030204" pitchFamily="34" charset="0"/>
                <a:cs typeface="Calibri" panose="020F0502020204030204" pitchFamily="34" charset="0"/>
              </a:rPr>
              <a:t>Hierarchal</a:t>
            </a:r>
          </a:p>
          <a:p>
            <a:pPr marL="742950" lvl="1" indent="-285750" algn="just">
              <a:buFont typeface="Arial" panose="020B0604020202020204" pitchFamily="34" charset="0"/>
              <a:buChar char="•"/>
            </a:pPr>
            <a:r>
              <a:rPr lang="en-SG">
                <a:effectLst/>
                <a:latin typeface="Calibri" panose="020F0502020204030204" pitchFamily="34" charset="0"/>
                <a:ea typeface="Calibri" panose="020F0502020204030204" pitchFamily="34" charset="0"/>
                <a:cs typeface="Calibri" panose="020F0502020204030204" pitchFamily="34" charset="0"/>
              </a:rPr>
              <a:t>Affinity Propagation </a:t>
            </a:r>
          </a:p>
        </p:txBody>
      </p:sp>
    </p:spTree>
    <p:extLst>
      <p:ext uri="{BB962C8B-B14F-4D97-AF65-F5344CB8AC3E}">
        <p14:creationId xmlns:p14="http://schemas.microsoft.com/office/powerpoint/2010/main" val="41818474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{E7636FFF-EA20-46F5-AE8E-14D6505E5E25}tf22712842_win32</Template>
  <Application>Microsoft Office PowerPoint</Application>
  <PresentationFormat>Widescreen</PresentationFormat>
  <Slides>31</Slides>
  <Notes>3</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1_RetrospectVTI</vt:lpstr>
      <vt:lpstr>QF621 Quantitative Trading Strategies</vt:lpstr>
      <vt:lpstr>Pairs Trading Strategy Using Machine Learning</vt:lpstr>
      <vt:lpstr>Problem Statement</vt:lpstr>
      <vt:lpstr>Problem Statement</vt:lpstr>
      <vt:lpstr>Research Methodology</vt:lpstr>
      <vt:lpstr>Research Methodology (Futures Products)</vt:lpstr>
      <vt:lpstr>Pairs Selection  (Clustering) </vt:lpstr>
      <vt:lpstr>Rationale</vt:lpstr>
      <vt:lpstr>Clustering Methodology</vt:lpstr>
      <vt:lpstr>K-Means Clustering</vt:lpstr>
      <vt:lpstr>Hierarchical Clustering</vt:lpstr>
      <vt:lpstr>Affinity Propagation Clustering</vt:lpstr>
      <vt:lpstr>Clustering Evaluation</vt:lpstr>
      <vt:lpstr>Absolute Rules of Disqualification (ARODs)</vt:lpstr>
      <vt:lpstr>Absolute Rules of Disqualification (ARODs)</vt:lpstr>
      <vt:lpstr>Absolute Rules of Disqualification (ARODs)</vt:lpstr>
      <vt:lpstr>Absolute Rules of Disqualification (ARODs)</vt:lpstr>
      <vt:lpstr>Absolute Rules of Disqualification (ARODs)</vt:lpstr>
      <vt:lpstr>Final Pairs</vt:lpstr>
      <vt:lpstr>Trading Models</vt:lpstr>
      <vt:lpstr>Trading Model 1 Ordinary Least Squares (OLS)</vt:lpstr>
      <vt:lpstr>Trading Model 1 Ordinary Least Squares Result</vt:lpstr>
      <vt:lpstr>Trading Model 2 Rolling OLS (R-OLS)</vt:lpstr>
      <vt:lpstr>Compare OLS vs Rolling OLS (R-OLS)</vt:lpstr>
      <vt:lpstr>Trading Model 3 Kalman Filter with Bollinger Bands</vt:lpstr>
      <vt:lpstr>Trading Model 3 Kalman Filter with Bollinger Bands</vt:lpstr>
      <vt:lpstr>Trading Model 4 Support Vector Machine with Markov Regime Switching</vt:lpstr>
      <vt:lpstr>Trading Model 4 Support Vector Machine with Markov Regime Switching</vt:lpstr>
      <vt:lpstr>Conclusion</vt:lpstr>
      <vt:lpstr>Conclusion</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QF621 Quantitative Trading Strategies</dc:title>
  <dc:creator>Gabriel Woon</dc:creator>
  <cp:revision>1</cp:revision>
  <dcterms:created xsi:type="dcterms:W3CDTF">2022-06-01T07:31:21Z</dcterms:created>
  <dcterms:modified xsi:type="dcterms:W3CDTF">2022-06-26T09:49:18Z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