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4" r:id="rId14"/>
    <p:sldId id="307" r:id="rId15"/>
    <p:sldId id="285" r:id="rId16"/>
    <p:sldId id="286" r:id="rId17"/>
    <p:sldId id="308" r:id="rId18"/>
    <p:sldId id="309" r:id="rId19"/>
    <p:sldId id="334" r:id="rId20"/>
    <p:sldId id="335" r:id="rId21"/>
    <p:sldId id="289" r:id="rId22"/>
    <p:sldId id="304" r:id="rId23"/>
    <p:sldId id="310" r:id="rId24"/>
    <p:sldId id="311" r:id="rId25"/>
    <p:sldId id="291" r:id="rId26"/>
    <p:sldId id="292" r:id="rId27"/>
    <p:sldId id="299" r:id="rId28"/>
    <p:sldId id="312" r:id="rId29"/>
    <p:sldId id="313" r:id="rId30"/>
    <p:sldId id="300" r:id="rId31"/>
    <p:sldId id="314" r:id="rId32"/>
    <p:sldId id="315" r:id="rId33"/>
    <p:sldId id="316" r:id="rId34"/>
    <p:sldId id="317" r:id="rId35"/>
    <p:sldId id="318" r:id="rId36"/>
    <p:sldId id="319" r:id="rId37"/>
    <p:sldId id="336" r:id="rId38"/>
    <p:sldId id="337" r:id="rId39"/>
    <p:sldId id="320" r:id="rId40"/>
    <p:sldId id="321" r:id="rId41"/>
    <p:sldId id="323" r:id="rId42"/>
    <p:sldId id="324" r:id="rId43"/>
    <p:sldId id="325" r:id="rId44"/>
    <p:sldId id="326" r:id="rId45"/>
    <p:sldId id="327" r:id="rId46"/>
    <p:sldId id="328" r:id="rId47"/>
    <p:sldId id="330" r:id="rId48"/>
    <p:sldId id="331" r:id="rId49"/>
    <p:sldId id="332" r:id="rId50"/>
    <p:sldId id="333" r:id="rId5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0081E2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9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928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1481" y="4731190"/>
            <a:ext cx="1736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&lt;Team ONE&gt;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CBFB941B-A0EB-49DB-A3A7-EC04DB67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91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318BBC68-60F4-4956-944F-98E2440AA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718129"/>
              </p:ext>
            </p:extLst>
          </p:nvPr>
        </p:nvGraphicFramePr>
        <p:xfrm>
          <a:off x="4568273" y="2930107"/>
          <a:ext cx="4050032" cy="1365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774025" y="2825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04492" y="3244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4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자신이 사용할 아이디와 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재확인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닉네임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e-mail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작성한다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새로운 계정임이 확인될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55495"/>
            <a:ext cx="4183813" cy="258130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화면의 바탕화면은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완료는 버튼으로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178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8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68273" y="282533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120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0336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592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2080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47024" y="2538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847024" y="30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47024" y="34953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860981" y="39861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60981" y="44814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94612" y="52149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893567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비밀번호와 비밀번호 재확인이 불일치할 경우에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취소되고 다시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96516"/>
            <a:ext cx="4183813" cy="25818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기본적으로 회원 가입 화면과 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E3282397-F6E1-4667-ADAC-6377F001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764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30EB8-E202-407F-92EE-064F7E24EA3E}"/>
              </a:ext>
            </a:extLst>
          </p:cNvPr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계정에서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비밀번호와 비밀번호 재확인이 불일치함을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6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75471" y="290330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56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>
            <a:spLocks noChangeAspect="1"/>
          </p:cNvSpPr>
          <p:nvPr/>
        </p:nvSpPr>
        <p:spPr bwMode="auto">
          <a:xfrm>
            <a:off x="1847024" y="2538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47024" y="30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847024" y="34953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60981" y="39861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60981" y="44814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94612" y="52149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73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929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0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" y="2518041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47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63425" y="33171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계정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10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성공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9" y="2609850"/>
            <a:ext cx="4158426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" y="1782867"/>
            <a:ext cx="4158426" cy="17441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30792"/>
              </p:ext>
            </p:extLst>
          </p:nvPr>
        </p:nvGraphicFramePr>
        <p:xfrm>
          <a:off x="4489452" y="2575191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987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9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계정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이메일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39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성공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506C9E9-BF14-4B5E-900E-2877B2E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" y="2658955"/>
            <a:ext cx="36385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139"/>
              </p:ext>
            </p:extLst>
          </p:nvPr>
        </p:nvGraphicFramePr>
        <p:xfrm>
          <a:off x="280988" y="1025525"/>
          <a:ext cx="8582024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맵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구상 통일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구상 통일 및 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679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90455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207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423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C8F6D5-043B-48BB-9F8D-E180FD3C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" y="2658955"/>
            <a:ext cx="3638550" cy="154305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374456"/>
              </p:ext>
            </p:extLst>
          </p:nvPr>
        </p:nvGraphicFramePr>
        <p:xfrm>
          <a:off x="4489452" y="2988913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406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824367" y="3628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08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3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927016"/>
            <a:ext cx="381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3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927016"/>
            <a:ext cx="381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896245"/>
              </p:ext>
            </p:extLst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80835" y="28220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42910" y="3676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0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찾기 위한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변경하기 위한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216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9" y="2609850"/>
            <a:ext cx="4158426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" y="1782867"/>
            <a:ext cx="4158426" cy="17441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944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5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위한 새 비밀번호를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비밀번호를 변경하기 위한  계정을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입력했을시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확인버튼을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중앙에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098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332AA1C-2C4F-4690-B3A9-19CBDE95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7" y="2566987"/>
            <a:ext cx="3609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D7A078-1B3E-498B-980C-1099014E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9" y="2527395"/>
            <a:ext cx="3609975" cy="17240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843202"/>
              </p:ext>
            </p:extLst>
          </p:nvPr>
        </p:nvGraphicFramePr>
        <p:xfrm>
          <a:off x="4489452" y="3109438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073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4625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24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12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UC014,UC015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0" y="1270679"/>
            <a:ext cx="7111476" cy="47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 프로그램의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522" y="1732061"/>
            <a:ext cx="8547418" cy="1979304"/>
            <a:chOff x="250522" y="1746882"/>
            <a:chExt cx="85474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250522" y="1746882"/>
              <a:ext cx="85474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50522" y="2093864"/>
              <a:ext cx="854741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등록을 하면 바로 왼쪽에 리스트가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하면 바로 왼쪽에 리스트가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수정버튼을 누르면 과목 혹은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수정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누르면 과목 혹은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삭제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체크 버튼을 누르면 리스트의 내용의 왼쪽에 ★이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사용하여 기준에 맞게 정렬할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이용하여 리스트의 내용을 검색할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0517" y="3786543"/>
            <a:ext cx="8547415" cy="2368199"/>
            <a:chOff x="250517" y="3893663"/>
            <a:chExt cx="8547415" cy="301609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50517" y="3893663"/>
              <a:ext cx="8547415" cy="4771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50519" y="4388952"/>
              <a:ext cx="8547413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흰색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배경 색상은 회색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(189,189,189)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중요표시는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별모양으로한다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54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UC014,UC015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0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C4AA0A-EB44-4A93-8EAA-FBFF290D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6" y="1289878"/>
            <a:ext cx="6972300" cy="48863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69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>
            <a:spLocks noChangeAspect="1"/>
          </p:cNvSpPr>
          <p:nvPr/>
        </p:nvSpPr>
        <p:spPr bwMode="auto">
          <a:xfrm>
            <a:off x="5624604" y="1988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6163120" y="32203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5624604" y="39089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6193374" y="56335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850928" y="21965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850928" y="41731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682CB5-060E-4F3B-9929-6CCFA6BF4597}"/>
              </a:ext>
            </a:extLst>
          </p:cNvPr>
          <p:cNvSpPr>
            <a:spLocks noChangeAspect="1"/>
          </p:cNvSpPr>
          <p:nvPr/>
        </p:nvSpPr>
        <p:spPr bwMode="auto">
          <a:xfrm>
            <a:off x="895378" y="1737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0637B0-1639-4E0A-8C2E-451A50BDF476}"/>
              </a:ext>
            </a:extLst>
          </p:cNvPr>
          <p:cNvSpPr>
            <a:spLocks noChangeAspect="1"/>
          </p:cNvSpPr>
          <p:nvPr/>
        </p:nvSpPr>
        <p:spPr bwMode="auto">
          <a:xfrm>
            <a:off x="2152678" y="3429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CD4321-FA37-445C-99D2-E7F4507D69FD}"/>
              </a:ext>
            </a:extLst>
          </p:cNvPr>
          <p:cNvSpPr>
            <a:spLocks noChangeAspect="1"/>
          </p:cNvSpPr>
          <p:nvPr/>
        </p:nvSpPr>
        <p:spPr bwMode="auto">
          <a:xfrm>
            <a:off x="2159386" y="523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8073D0-EE07-4DE3-9837-425DE85D68D9}"/>
              </a:ext>
            </a:extLst>
          </p:cNvPr>
          <p:cNvSpPr>
            <a:spLocks noChangeAspect="1"/>
          </p:cNvSpPr>
          <p:nvPr/>
        </p:nvSpPr>
        <p:spPr bwMode="auto">
          <a:xfrm>
            <a:off x="806836" y="55286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5A6176-885C-4AE8-B36F-82AE3BFB6E58}"/>
              </a:ext>
            </a:extLst>
          </p:cNvPr>
          <p:cNvSpPr>
            <a:spLocks noChangeAspect="1"/>
          </p:cNvSpPr>
          <p:nvPr/>
        </p:nvSpPr>
        <p:spPr bwMode="auto">
          <a:xfrm>
            <a:off x="3602598" y="55975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223BB5-9D1E-477C-BF51-0513C3E44972}"/>
              </a:ext>
            </a:extLst>
          </p:cNvPr>
          <p:cNvSpPr>
            <a:spLocks noChangeAspect="1"/>
          </p:cNvSpPr>
          <p:nvPr/>
        </p:nvSpPr>
        <p:spPr bwMode="auto">
          <a:xfrm>
            <a:off x="2159386" y="1693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0F5824-E064-432B-9EF3-7C9007756AE6}"/>
              </a:ext>
            </a:extLst>
          </p:cNvPr>
          <p:cNvSpPr>
            <a:spLocks noChangeAspect="1"/>
          </p:cNvSpPr>
          <p:nvPr/>
        </p:nvSpPr>
        <p:spPr bwMode="auto">
          <a:xfrm>
            <a:off x="3054378" y="1737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6F809F4-9B26-467E-8BDD-DEE3BCF2E478}"/>
              </a:ext>
            </a:extLst>
          </p:cNvPr>
          <p:cNvSpPr>
            <a:spLocks noChangeAspect="1"/>
          </p:cNvSpPr>
          <p:nvPr/>
        </p:nvSpPr>
        <p:spPr bwMode="auto">
          <a:xfrm>
            <a:off x="3677724" y="1693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5E94EE-8ACD-402E-B9EF-ED9102263781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246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F2C61A-83F0-465E-8D5D-CD8F06D8A2EA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5181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4B7FFE6-556A-49F9-9ED2-24A23C627F53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7754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67498B-A0A7-4ACA-A70C-1BCE6AB60AB3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3028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93355A-36C2-4AE1-87AA-2D9A153800A7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1459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06F235-F4D8-48D0-8E14-BFDCDDC93F26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4019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E510856-78C9-44E5-AE9D-BC169252A15B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667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034106-C5F5-4B41-A7FF-802B08F0245A}"/>
              </a:ext>
            </a:extLst>
          </p:cNvPr>
          <p:cNvSpPr>
            <a:spLocks noChangeAspect="1"/>
          </p:cNvSpPr>
          <p:nvPr/>
        </p:nvSpPr>
        <p:spPr bwMode="auto">
          <a:xfrm>
            <a:off x="2205666" y="55990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0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445" y="5833231"/>
            <a:ext cx="92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숨기기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46C770-D6F3-44A8-A654-DA16435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13" y="1278349"/>
            <a:ext cx="4789574" cy="48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11772"/>
              </p:ext>
            </p:extLst>
          </p:nvPr>
        </p:nvGraphicFramePr>
        <p:xfrm>
          <a:off x="1060252" y="1344993"/>
          <a:ext cx="6691948" cy="4168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수업시간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88696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4249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328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368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7101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75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72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126245"/>
              </p:ext>
            </p:extLst>
          </p:nvPr>
        </p:nvGraphicFramePr>
        <p:xfrm>
          <a:off x="1060252" y="2145020"/>
          <a:ext cx="6691948" cy="25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7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과목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271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0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수업시간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과목 등록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왼쪽 리스트에 과목 정보가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과목등록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정보를 입력하고 과목등록 버튼을 누르면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내용이 입력된다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344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987405B-0766-4DC1-9EA5-A043135A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3" y="1146797"/>
            <a:ext cx="8801100" cy="32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71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987405B-0766-4DC1-9EA5-A043135A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3" y="1670775"/>
            <a:ext cx="8801100" cy="330624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633845-6228-4501-A61D-894189194CFB}"/>
              </a:ext>
            </a:extLst>
          </p:cNvPr>
          <p:cNvSpPr>
            <a:spLocks noChangeAspect="1"/>
          </p:cNvSpPr>
          <p:nvPr/>
        </p:nvSpPr>
        <p:spPr bwMode="auto">
          <a:xfrm>
            <a:off x="6103755" y="2377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0B70B8-AF60-4769-8BEA-87A0B9A46F20}"/>
              </a:ext>
            </a:extLst>
          </p:cNvPr>
          <p:cNvSpPr>
            <a:spLocks noChangeAspect="1"/>
          </p:cNvSpPr>
          <p:nvPr/>
        </p:nvSpPr>
        <p:spPr bwMode="auto">
          <a:xfrm>
            <a:off x="6103905" y="27848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58B34C-11D2-46A1-8A40-002E56A464C8}"/>
              </a:ext>
            </a:extLst>
          </p:cNvPr>
          <p:cNvSpPr>
            <a:spLocks noChangeAspect="1"/>
          </p:cNvSpPr>
          <p:nvPr/>
        </p:nvSpPr>
        <p:spPr bwMode="auto">
          <a:xfrm>
            <a:off x="6120346" y="31805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558C7A-1C31-4490-B4E9-683A2797B56D}"/>
              </a:ext>
            </a:extLst>
          </p:cNvPr>
          <p:cNvSpPr>
            <a:spLocks noChangeAspect="1"/>
          </p:cNvSpPr>
          <p:nvPr/>
        </p:nvSpPr>
        <p:spPr bwMode="auto">
          <a:xfrm>
            <a:off x="6137418" y="35379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88AF5F-CAC3-43CF-AFD6-F765DD4940AB}"/>
              </a:ext>
            </a:extLst>
          </p:cNvPr>
          <p:cNvSpPr>
            <a:spLocks noChangeAspect="1"/>
          </p:cNvSpPr>
          <p:nvPr/>
        </p:nvSpPr>
        <p:spPr bwMode="auto">
          <a:xfrm>
            <a:off x="6120346" y="3932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FA6B53-D616-491B-97CC-768FEDC5AD33}"/>
              </a:ext>
            </a:extLst>
          </p:cNvPr>
          <p:cNvSpPr>
            <a:spLocks noChangeAspect="1"/>
          </p:cNvSpPr>
          <p:nvPr/>
        </p:nvSpPr>
        <p:spPr bwMode="auto">
          <a:xfrm>
            <a:off x="255456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42A9DB-6881-48A7-BC97-4A0454A8DC0C}"/>
              </a:ext>
            </a:extLst>
          </p:cNvPr>
          <p:cNvSpPr>
            <a:spLocks noChangeAspect="1"/>
          </p:cNvSpPr>
          <p:nvPr/>
        </p:nvSpPr>
        <p:spPr bwMode="auto">
          <a:xfrm>
            <a:off x="1851501" y="20132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567117-01A0-4673-96A1-7F596F40E6C4}"/>
              </a:ext>
            </a:extLst>
          </p:cNvPr>
          <p:cNvSpPr>
            <a:spLocks noChangeAspect="1"/>
          </p:cNvSpPr>
          <p:nvPr/>
        </p:nvSpPr>
        <p:spPr bwMode="auto">
          <a:xfrm>
            <a:off x="2977656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D6A3E8-FD9A-4862-8ECC-B8642D9930BB}"/>
              </a:ext>
            </a:extLst>
          </p:cNvPr>
          <p:cNvSpPr>
            <a:spLocks noChangeAspect="1"/>
          </p:cNvSpPr>
          <p:nvPr/>
        </p:nvSpPr>
        <p:spPr bwMode="auto">
          <a:xfrm>
            <a:off x="3699552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C204A6-34F0-437A-8AD8-BAE79B062CF0}"/>
              </a:ext>
            </a:extLst>
          </p:cNvPr>
          <p:cNvSpPr>
            <a:spLocks noChangeAspect="1"/>
          </p:cNvSpPr>
          <p:nvPr/>
        </p:nvSpPr>
        <p:spPr bwMode="auto">
          <a:xfrm>
            <a:off x="120068" y="2776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F93255-C90B-47D9-9727-10F34E116A06}"/>
              </a:ext>
            </a:extLst>
          </p:cNvPr>
          <p:cNvSpPr>
            <a:spLocks noChangeAspect="1"/>
          </p:cNvSpPr>
          <p:nvPr/>
        </p:nvSpPr>
        <p:spPr bwMode="auto">
          <a:xfrm>
            <a:off x="1896478" y="4503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31BFEA-99F9-4124-A33E-C1CA1BD15766}"/>
              </a:ext>
            </a:extLst>
          </p:cNvPr>
          <p:cNvSpPr>
            <a:spLocks noChangeAspect="1"/>
          </p:cNvSpPr>
          <p:nvPr/>
        </p:nvSpPr>
        <p:spPr bwMode="auto">
          <a:xfrm>
            <a:off x="6827762" y="42938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8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96079"/>
              </p:ext>
            </p:extLst>
          </p:nvPr>
        </p:nvGraphicFramePr>
        <p:xfrm>
          <a:off x="1060252" y="1768327"/>
          <a:ext cx="6691948" cy="3695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31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수업시간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88696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4249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3288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113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1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우측 상단의 정렬 콤보 박스를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마감기한순 정렬방식을 선택하면 콤보 박스가 닫히고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순으로 리스트가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콤보박스는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리스트 상단 중요버튼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8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6EAF41F0-A6E9-4760-8926-E628F8EB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9" y="1795477"/>
            <a:ext cx="4064485" cy="41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1D810C7-E9B9-4D9E-B9EC-03440785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9" y="1774262"/>
            <a:ext cx="4064485" cy="41033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87707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36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2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우측 상단의 정렬 콤보 박스를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실제마감기한순 정렬방식을 선택하면 콤보 박스가 닫히고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마감기한순으로 리스트가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콤보박스는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리스트 상단 중요버튼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75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BA1E9D-E335-435B-A239-0D53F052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9" y="1741166"/>
            <a:ext cx="4100040" cy="40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09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5F4A4C2-416F-4496-B7FA-14F92208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7" y="1718498"/>
            <a:ext cx="4100040" cy="408029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738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100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특정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★버튼을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선택한 할 일의 내용 항목에 별 표시가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★버튼을 다시 누르면 출력된 별 표시가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표시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중요표시는 특수문자 텍스트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버튼은 검색버튼과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정렬바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사이에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579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중요표시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1751911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8227B-AD10-42DD-9868-EDBEFB0A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292"/>
            <a:ext cx="9144000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5ADCFBBB-40FD-4735-99FE-4D40C18D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62" y="1729477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637875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088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중요표시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50204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8084" y="54236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5436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764786" y="54228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435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수업시간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학기를 입력하고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과목을 등록한다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특정 과목을 선택한 뒤 숨기기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버튼은 수정버튼과 보이기 버튼 사이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 밑에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27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6" y="1732062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4538C569-3965-46A2-8108-9968C4B6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9" y="1810606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185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3560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32331" y="40560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5126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54592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55382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5262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931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보이기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이전에 사용자가 숨겼던 내용들이 포함되어 화면에 리스트가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버튼은 숨기기버튼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06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6" y="1732062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E0BF001-301A-4485-A156-BF5B6C2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9" y="1652374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507925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7249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8146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035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검색란에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과목명을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검색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검색란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오른쪽에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07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4E391BC-5B9C-4E2D-B79A-5BCD760D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01" y="1240972"/>
            <a:ext cx="5991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256194"/>
              </p:ext>
            </p:extLst>
          </p:nvPr>
        </p:nvGraphicFramePr>
        <p:xfrm>
          <a:off x="895278" y="4187950"/>
          <a:ext cx="6691948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입력란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766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F6AC1DF-B09D-403D-BFDD-6AE071E3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19" y="1151936"/>
            <a:ext cx="5991225" cy="286901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226D16C-1367-4308-BD76-41731F283A7D}"/>
              </a:ext>
            </a:extLst>
          </p:cNvPr>
          <p:cNvSpPr>
            <a:spLocks noChangeAspect="1"/>
          </p:cNvSpPr>
          <p:nvPr/>
        </p:nvSpPr>
        <p:spPr bwMode="auto">
          <a:xfrm>
            <a:off x="1321459" y="1423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DFC9DB-F57C-4029-975B-2DB30D70E895}"/>
              </a:ext>
            </a:extLst>
          </p:cNvPr>
          <p:cNvSpPr>
            <a:spLocks noChangeAspect="1"/>
          </p:cNvSpPr>
          <p:nvPr/>
        </p:nvSpPr>
        <p:spPr bwMode="auto">
          <a:xfrm>
            <a:off x="2913412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87FD6-F437-46D4-8E73-97B426F16DB9}"/>
              </a:ext>
            </a:extLst>
          </p:cNvPr>
          <p:cNvSpPr>
            <a:spLocks noChangeAspect="1"/>
          </p:cNvSpPr>
          <p:nvPr/>
        </p:nvSpPr>
        <p:spPr bwMode="auto">
          <a:xfrm>
            <a:off x="4002251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2221C-7EC9-40B6-A142-7927618980E0}"/>
              </a:ext>
            </a:extLst>
          </p:cNvPr>
          <p:cNvSpPr>
            <a:spLocks noChangeAspect="1"/>
          </p:cNvSpPr>
          <p:nvPr/>
        </p:nvSpPr>
        <p:spPr bwMode="auto">
          <a:xfrm>
            <a:off x="4692870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A5F78A-8CE3-4E39-9D2B-533601AB644B}"/>
              </a:ext>
            </a:extLst>
          </p:cNvPr>
          <p:cNvSpPr>
            <a:spLocks noChangeAspect="1"/>
          </p:cNvSpPr>
          <p:nvPr/>
        </p:nvSpPr>
        <p:spPr bwMode="auto">
          <a:xfrm>
            <a:off x="1216519" y="19858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273BC9-9D84-4C19-993B-850AEF1E99C7}"/>
              </a:ext>
            </a:extLst>
          </p:cNvPr>
          <p:cNvSpPr>
            <a:spLocks noChangeAspect="1"/>
          </p:cNvSpPr>
          <p:nvPr/>
        </p:nvSpPr>
        <p:spPr bwMode="auto">
          <a:xfrm>
            <a:off x="2894080" y="3418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915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리스트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텍스트를 수정한다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수정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입력한 텍스트로 리스트가 수정된다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수정버튼은 숨기기버튼 좌측에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51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0EAF6F1-1069-476C-9CB2-5E35925B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19" y="1354127"/>
            <a:ext cx="4876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DE5A307-D00E-420A-BFF6-FD04B0B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2" y="1196695"/>
            <a:ext cx="4876800" cy="29432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870643"/>
              </p:ext>
            </p:extLst>
          </p:nvPr>
        </p:nvGraphicFramePr>
        <p:xfrm>
          <a:off x="1123878" y="4334835"/>
          <a:ext cx="6691948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5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226D16C-1367-4308-BD76-41731F283A7D}"/>
              </a:ext>
            </a:extLst>
          </p:cNvPr>
          <p:cNvSpPr>
            <a:spLocks noChangeAspect="1"/>
          </p:cNvSpPr>
          <p:nvPr/>
        </p:nvSpPr>
        <p:spPr bwMode="auto">
          <a:xfrm>
            <a:off x="1697912" y="13935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DFC9DB-F57C-4029-975B-2DB30D70E895}"/>
              </a:ext>
            </a:extLst>
          </p:cNvPr>
          <p:cNvSpPr>
            <a:spLocks noChangeAspect="1"/>
          </p:cNvSpPr>
          <p:nvPr/>
        </p:nvSpPr>
        <p:spPr bwMode="auto">
          <a:xfrm>
            <a:off x="3460217" y="29689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87FD6-F437-46D4-8E73-97B426F16DB9}"/>
              </a:ext>
            </a:extLst>
          </p:cNvPr>
          <p:cNvSpPr>
            <a:spLocks noChangeAspect="1"/>
          </p:cNvSpPr>
          <p:nvPr/>
        </p:nvSpPr>
        <p:spPr bwMode="auto">
          <a:xfrm>
            <a:off x="1680667" y="3520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2221C-7EC9-40B6-A142-7927618980E0}"/>
              </a:ext>
            </a:extLst>
          </p:cNvPr>
          <p:cNvSpPr>
            <a:spLocks noChangeAspect="1"/>
          </p:cNvSpPr>
          <p:nvPr/>
        </p:nvSpPr>
        <p:spPr bwMode="auto">
          <a:xfrm>
            <a:off x="3460217" y="35019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A5F78A-8CE3-4E39-9D2B-533601AB644B}"/>
              </a:ext>
            </a:extLst>
          </p:cNvPr>
          <p:cNvSpPr>
            <a:spLocks noChangeAspect="1"/>
          </p:cNvSpPr>
          <p:nvPr/>
        </p:nvSpPr>
        <p:spPr bwMode="auto">
          <a:xfrm>
            <a:off x="5239767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841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과목 리스트를 클릭하고 내용을 수정한다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수정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텍스트 내용으로 과목 내용이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숨기기버튼 좌측에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777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7D7F5B-EABB-40FB-BA78-349C43B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3" y="1248369"/>
            <a:ext cx="4183811" cy="50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아이디와 비밀번호를 직접 작성한다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아이디 찾기 버튼을 클릭하면 아이디 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비밀번호 찾기 버튼을 클릭하면 비밀번호 찾기 화면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회원가입 버튼을 클릭하면 회원 가입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로그인 버튼을 클릭하면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61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6" y="1559302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069A7C2-A088-47D3-ACC7-90BE92BC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9" y="1173928"/>
            <a:ext cx="4183811" cy="506589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604182"/>
              </p:ext>
            </p:extLst>
          </p:nvPr>
        </p:nvGraphicFramePr>
        <p:xfrm>
          <a:off x="4522304" y="2201321"/>
          <a:ext cx="4050032" cy="333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57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82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06629" y="14185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622739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510546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3188473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84953" y="18851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646350" y="3496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85379" y="40454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66622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56460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646350" y="58558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3144398" y="57509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1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3" y="160839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46206"/>
              </p:ext>
            </p:extLst>
          </p:nvPr>
        </p:nvGraphicFramePr>
        <p:xfrm>
          <a:off x="4810476" y="2665978"/>
          <a:ext cx="4050032" cy="213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484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46128"/>
                  </a:ext>
                </a:extLst>
              </a:tr>
              <a:tr h="30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127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04492" y="2881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04492" y="3300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994867" y="4310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994867" y="4728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209139" y="43198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222102" y="47214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5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6" y="1732062"/>
            <a:ext cx="41148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칸에 아이디와 비밀번호를 입력하고 로그인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비밀번호가 유효한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아이디가 잘못 입력되었을 경우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69161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 입력란이 상단에 위아래로 나란히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2x2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형태로 하단에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3B2016AB-470B-476B-8F49-058B0BB6C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053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9" y="1494259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825952"/>
              </p:ext>
            </p:extLst>
          </p:nvPr>
        </p:nvGraphicFramePr>
        <p:xfrm>
          <a:off x="4568273" y="2930107"/>
          <a:ext cx="4050032" cy="1365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6AF914CD-CEAB-4922-9759-C4289FFA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70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04492" y="2825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804492" y="3244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99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2062"/>
            <a:ext cx="41148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비밀번호가 유효한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 입력란이 상단에 위아래로 나란히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2x2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형태로 하단에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F398B8CF-A55B-4AB8-BAAB-532AB0FE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922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86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7244</TotalTime>
  <Words>4370</Words>
  <Application>Microsoft Office PowerPoint</Application>
  <PresentationFormat>화면 슬라이드 쇼(4:3)</PresentationFormat>
  <Paragraphs>1760</Paragraphs>
  <Slides>50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HY그래픽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 </cp:lastModifiedBy>
  <cp:revision>579</cp:revision>
  <cp:lastPrinted>2001-07-23T08:42:52Z</cp:lastPrinted>
  <dcterms:created xsi:type="dcterms:W3CDTF">2011-02-22T01:37:12Z</dcterms:created>
  <dcterms:modified xsi:type="dcterms:W3CDTF">2018-06-01T03:22:33Z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