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60" r:id="rId4"/>
    <p:sldId id="26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4" r:id="rId14"/>
    <p:sldId id="307" r:id="rId15"/>
    <p:sldId id="285" r:id="rId16"/>
    <p:sldId id="286" r:id="rId17"/>
    <p:sldId id="308" r:id="rId18"/>
    <p:sldId id="309" r:id="rId19"/>
    <p:sldId id="334" r:id="rId20"/>
    <p:sldId id="335" r:id="rId21"/>
    <p:sldId id="289" r:id="rId22"/>
    <p:sldId id="304" r:id="rId23"/>
    <p:sldId id="310" r:id="rId24"/>
    <p:sldId id="311" r:id="rId25"/>
    <p:sldId id="291" r:id="rId26"/>
    <p:sldId id="292" r:id="rId27"/>
    <p:sldId id="299" r:id="rId28"/>
    <p:sldId id="312" r:id="rId29"/>
    <p:sldId id="313" r:id="rId30"/>
    <p:sldId id="300" r:id="rId31"/>
    <p:sldId id="314" r:id="rId32"/>
    <p:sldId id="315" r:id="rId33"/>
    <p:sldId id="316" r:id="rId34"/>
    <p:sldId id="317" r:id="rId35"/>
    <p:sldId id="318" r:id="rId36"/>
    <p:sldId id="319" r:id="rId37"/>
    <p:sldId id="336" r:id="rId38"/>
    <p:sldId id="337" r:id="rId39"/>
    <p:sldId id="320" r:id="rId40"/>
    <p:sldId id="321" r:id="rId41"/>
    <p:sldId id="323" r:id="rId42"/>
    <p:sldId id="324" r:id="rId43"/>
    <p:sldId id="325" r:id="rId44"/>
    <p:sldId id="326" r:id="rId45"/>
    <p:sldId id="327" r:id="rId46"/>
    <p:sldId id="328" r:id="rId47"/>
    <p:sldId id="330" r:id="rId48"/>
    <p:sldId id="331" r:id="rId49"/>
    <p:sldId id="332" r:id="rId50"/>
    <p:sldId id="333" r:id="rId5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0081E2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9" autoAdjust="0"/>
    <p:restoredTop sz="9724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148" y="4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10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2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1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2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11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3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ONE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ONE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ONE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61481" y="4731190"/>
            <a:ext cx="1736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&lt;Team ONE&gt;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9" y="1546484"/>
            <a:ext cx="4081410" cy="4132428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id="{CBFB941B-A0EB-49DB-A3A7-EC04DB67E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84919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비밀번호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내용 개체 틀 4">
            <a:extLst>
              <a:ext uri="{FF2B5EF4-FFF2-40B4-BE49-F238E27FC236}">
                <a16:creationId xmlns:a16="http://schemas.microsoft.com/office/drawing/2014/main" id="{318BBC68-60F4-4956-944F-98E2440AA1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718129"/>
              </p:ext>
            </p:extLst>
          </p:nvPr>
        </p:nvGraphicFramePr>
        <p:xfrm>
          <a:off x="4568273" y="2930107"/>
          <a:ext cx="4050032" cy="1365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1774025" y="28251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804492" y="32442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47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사용자는 자신이 사용할 아이디와 비밀번호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재확인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닉네임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e-mail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을 작성한다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새로운 계정임이 확인될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455495"/>
            <a:ext cx="4183813" cy="2581305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 화면의 바탕화면은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입력이 가능한 아이디와 비밀번호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 완료는 버튼으로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1788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267950"/>
            <a:ext cx="3613150" cy="476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18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568273" y="2825331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재확인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91202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닉네임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50336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e-mail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3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 완료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95921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320800"/>
            <a:ext cx="3613150" cy="476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>
            <a:spLocks noChangeAspect="1"/>
          </p:cNvSpPr>
          <p:nvPr/>
        </p:nvSpPr>
        <p:spPr bwMode="auto">
          <a:xfrm>
            <a:off x="1847024" y="25383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1847024" y="30389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847024" y="349534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1860981" y="39861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860981" y="44814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1594612" y="52149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30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2" y="1893567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입력한 비밀번호와 비밀번호 재확인이 불일치할 경우에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회원가입이 취소되고 다시 로그인 창으로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596516"/>
            <a:ext cx="4183813" cy="2581862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 가입 오류 화면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는 기본적으로 회원 가입 화면과 같다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id="{E3282397-F6E1-4667-ADAC-6377F0015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5137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A30EB8-E202-407F-92EE-064F7E24EA3E}"/>
              </a:ext>
            </a:extLst>
          </p:cNvPr>
          <p:cNvSpPr/>
          <p:nvPr/>
        </p:nvSpPr>
        <p:spPr bwMode="auto">
          <a:xfrm>
            <a:off x="4614128" y="1198738"/>
            <a:ext cx="4183811" cy="533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회원 가입 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사용자의 계정에서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비밀번호와 비밀번호 재확인이 불일치함을 처리하는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267950"/>
            <a:ext cx="3613150" cy="476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166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267950"/>
            <a:ext cx="3613150" cy="476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475471" y="2903301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재확인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닉네임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e-mail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 완료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87E125B6-E527-4D4D-9A3B-EA88AE36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563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가입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>
            <a:spLocks noChangeAspect="1"/>
          </p:cNvSpPr>
          <p:nvPr/>
        </p:nvSpPr>
        <p:spPr bwMode="auto">
          <a:xfrm>
            <a:off x="1847024" y="25383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>
            <a:spLocks noChangeAspect="1"/>
          </p:cNvSpPr>
          <p:nvPr/>
        </p:nvSpPr>
        <p:spPr bwMode="auto">
          <a:xfrm>
            <a:off x="1847024" y="30389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1847024" y="349534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860981" y="39861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860981" y="44814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1594612" y="52149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730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아이디를 찾기 위한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계정을 입력한다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아이디를 찾기 위한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이메일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계정을 입력한다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확인을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입력이 가능한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이메일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계정 입력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9297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609850"/>
            <a:ext cx="38036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50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" y="2518041"/>
            <a:ext cx="38036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489452" y="2575191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계정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365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478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614487" y="291604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663425" y="33171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55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아이디를 찾기 위한 계정 입력오류화면이다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아이디를 찾기 위한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이메일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계정을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잘뭇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입력했을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!!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창이 뜬다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확인을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노란계열을사용한다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확인버튼을 누르면 로그인 창으로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1041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성공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609850"/>
            <a:ext cx="38036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39" y="2609850"/>
            <a:ext cx="4158426" cy="174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4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8" y="1782867"/>
            <a:ext cx="4158426" cy="174413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730792"/>
              </p:ext>
            </p:extLst>
          </p:nvPr>
        </p:nvGraphicFramePr>
        <p:xfrm>
          <a:off x="4489452" y="2575191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365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987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614487" y="291604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93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아이디를 찾기 위한 계정 입력오류화면이다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아이디를 찾기 위한 이메일 계정을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입력했을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시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!!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창이 뜬다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확인을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노란계열을사용한다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확인버튼을 누르면 로그인 창으로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4398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성공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506C9E9-BF14-4B5E-900E-2877B2E88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59" y="2658955"/>
            <a:ext cx="36385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5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31139"/>
              </p:ext>
            </p:extLst>
          </p:nvPr>
        </p:nvGraphicFramePr>
        <p:xfrm>
          <a:off x="280988" y="1025525"/>
          <a:ext cx="8582024" cy="432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조금비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이은선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맵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권이안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프로세스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이은선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구상 통일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조금비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박주원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권이안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화면 구상 통일 및 검토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조금비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36791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V0.9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및 마무리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이지홍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90455"/>
                  </a:ext>
                </a:extLst>
              </a:tr>
              <a:tr h="220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오타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조금비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52074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2018.05.31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박주원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2018.06.01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설계서 최종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권이안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664236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7C8F6D5-043B-48BB-9F8D-E180FD3CF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59" y="2658955"/>
            <a:ext cx="3638550" cy="1543050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374456"/>
              </p:ext>
            </p:extLst>
          </p:nvPr>
        </p:nvGraphicFramePr>
        <p:xfrm>
          <a:off x="4489452" y="2988913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365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406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찾기 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824367" y="36281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084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비밀번호를 재설정하기 위해 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ID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계정을 입력한다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비밀번호를 재설정하기 위한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계정을 입력한다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확인을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입력이 가능한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계정 입력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96333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927016"/>
            <a:ext cx="38100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354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927016"/>
            <a:ext cx="3810000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896245"/>
              </p:ext>
            </p:extLst>
          </p:nvPr>
        </p:nvGraphicFramePr>
        <p:xfrm>
          <a:off x="4489452" y="2575191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365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42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380835" y="28220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742910" y="36761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800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찾기 위한 입력오류화면이다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변경하기 위한</a:t>
              </a:r>
              <a:r>
                <a:rPr kumimoji="0" lang="ko-KR" altLang="en-US" sz="105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계정을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잘뭇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입력했을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!!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창이 뜬다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확인을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!!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노란계열을사용한다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확인버튼을 누르면 로그인 창으로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2165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 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609850"/>
            <a:ext cx="38036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39" y="2609850"/>
            <a:ext cx="4158426" cy="174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8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8" y="1782867"/>
            <a:ext cx="4158426" cy="174413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489452" y="2575191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365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9441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찾기 오류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614487" y="291604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159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비밀번호를 재설정하기 위한 새 비밀번호를 입력한다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비밀번호를 변경하기 위한  계정을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잘뭇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입력했을시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!!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창이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확인버튼을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알림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!!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중앙에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2098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 비밀번호 입력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332AA1C-2C4F-4690-B3A9-19CBDE95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57" y="2566987"/>
            <a:ext cx="36099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67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D7A078-1B3E-498B-980C-1099014EA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39" y="2527395"/>
            <a:ext cx="3609975" cy="172402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843202"/>
              </p:ext>
            </p:extLst>
          </p:nvPr>
        </p:nvGraphicFramePr>
        <p:xfrm>
          <a:off x="4489452" y="3109438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4073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 비밀번호 입력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746252" y="35231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824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7126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UC007, UC008, UC009, UC010, UC011, UC012, UC013, UC014,UC015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10" y="1270679"/>
            <a:ext cx="7111476" cy="47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60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To do List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관리 프로그램의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를 관리하는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50522" y="1732061"/>
            <a:ext cx="8547418" cy="1979304"/>
            <a:chOff x="250522" y="1746882"/>
            <a:chExt cx="8547418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250522" y="1746882"/>
              <a:ext cx="8547418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250522" y="2093864"/>
              <a:ext cx="8547415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 등록을 하면 바로 왼쪽에 리스트가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todolist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등록을 하면 바로 왼쪽에 리스트가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수정버튼을 누르면 과목 혹은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todolist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수정 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삭제버튼을 누르면 과목 혹은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todolist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삭제 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중요도 체크 버튼을 누르면 리스트의 내용의 왼쪽에 ★이 등록된다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버튼을 사용하여 기준에 맞게 정렬할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이용하여 리스트의 내용을 검색할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50517" y="3786543"/>
            <a:ext cx="8547415" cy="2368199"/>
            <a:chOff x="250517" y="3893663"/>
            <a:chExt cx="8547415" cy="3016092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250517" y="3893663"/>
              <a:ext cx="8547415" cy="4771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250519" y="4388952"/>
              <a:ext cx="8547413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버튼 색상은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List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색상은 흰색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(255,255,255)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 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리스트의 배경 색상은 회색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(189,189,189)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중요표시는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별모양으로한다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7542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UC007, UC008, UC009, UC010, UC011, UC012, UC013, UC014,UC015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406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C4AA0A-EB44-4A93-8EAA-FBFF290DC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36" y="1289878"/>
            <a:ext cx="6972300" cy="488632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769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UC007, UC008, UC009, UC010, UC011, UC012, UC013, 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>
            <a:spLocks noChangeAspect="1"/>
          </p:cNvSpPr>
          <p:nvPr/>
        </p:nvSpPr>
        <p:spPr bwMode="auto">
          <a:xfrm>
            <a:off x="5624604" y="19888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 6"/>
          <p:cNvSpPr>
            <a:spLocks noChangeAspect="1"/>
          </p:cNvSpPr>
          <p:nvPr/>
        </p:nvSpPr>
        <p:spPr bwMode="auto">
          <a:xfrm>
            <a:off x="6163120" y="322033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 bwMode="auto">
          <a:xfrm>
            <a:off x="5624604" y="39089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>
            <a:spLocks noChangeAspect="1"/>
          </p:cNvSpPr>
          <p:nvPr/>
        </p:nvSpPr>
        <p:spPr bwMode="auto">
          <a:xfrm>
            <a:off x="6193374" y="56335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850928" y="21965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850928" y="417313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2682CB5-060E-4F3B-9929-6CCFA6BF4597}"/>
              </a:ext>
            </a:extLst>
          </p:cNvPr>
          <p:cNvSpPr>
            <a:spLocks noChangeAspect="1"/>
          </p:cNvSpPr>
          <p:nvPr/>
        </p:nvSpPr>
        <p:spPr bwMode="auto">
          <a:xfrm>
            <a:off x="895378" y="17376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0637B0-1639-4E0A-8C2E-451A50BDF476}"/>
              </a:ext>
            </a:extLst>
          </p:cNvPr>
          <p:cNvSpPr>
            <a:spLocks noChangeAspect="1"/>
          </p:cNvSpPr>
          <p:nvPr/>
        </p:nvSpPr>
        <p:spPr bwMode="auto">
          <a:xfrm>
            <a:off x="2152678" y="34290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CD4321-FA37-445C-99D2-E7F4507D69FD}"/>
              </a:ext>
            </a:extLst>
          </p:cNvPr>
          <p:cNvSpPr>
            <a:spLocks noChangeAspect="1"/>
          </p:cNvSpPr>
          <p:nvPr/>
        </p:nvSpPr>
        <p:spPr bwMode="auto">
          <a:xfrm>
            <a:off x="2159386" y="52318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8073D0-EE07-4DE3-9837-425DE85D68D9}"/>
              </a:ext>
            </a:extLst>
          </p:cNvPr>
          <p:cNvSpPr>
            <a:spLocks noChangeAspect="1"/>
          </p:cNvSpPr>
          <p:nvPr/>
        </p:nvSpPr>
        <p:spPr bwMode="auto">
          <a:xfrm>
            <a:off x="806836" y="552865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F5A6176-885C-4AE8-B36F-82AE3BFB6E58}"/>
              </a:ext>
            </a:extLst>
          </p:cNvPr>
          <p:cNvSpPr>
            <a:spLocks noChangeAspect="1"/>
          </p:cNvSpPr>
          <p:nvPr/>
        </p:nvSpPr>
        <p:spPr bwMode="auto">
          <a:xfrm>
            <a:off x="3602598" y="55975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6223BB5-9D1E-477C-BF51-0513C3E44972}"/>
              </a:ext>
            </a:extLst>
          </p:cNvPr>
          <p:cNvSpPr>
            <a:spLocks noChangeAspect="1"/>
          </p:cNvSpPr>
          <p:nvPr/>
        </p:nvSpPr>
        <p:spPr bwMode="auto">
          <a:xfrm>
            <a:off x="2159386" y="169331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00F5824-E064-432B-9EF3-7C9007756AE6}"/>
              </a:ext>
            </a:extLst>
          </p:cNvPr>
          <p:cNvSpPr>
            <a:spLocks noChangeAspect="1"/>
          </p:cNvSpPr>
          <p:nvPr/>
        </p:nvSpPr>
        <p:spPr bwMode="auto">
          <a:xfrm>
            <a:off x="3054378" y="17376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6F809F4-9B26-467E-8BDD-DEE3BCF2E478}"/>
              </a:ext>
            </a:extLst>
          </p:cNvPr>
          <p:cNvSpPr>
            <a:spLocks noChangeAspect="1"/>
          </p:cNvSpPr>
          <p:nvPr/>
        </p:nvSpPr>
        <p:spPr bwMode="auto">
          <a:xfrm>
            <a:off x="3677724" y="169331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E5E94EE-8ACD-402E-B9EF-ED9102263781}"/>
              </a:ext>
            </a:extLst>
          </p:cNvPr>
          <p:cNvSpPr>
            <a:spLocks noChangeAspect="1"/>
          </p:cNvSpPr>
          <p:nvPr/>
        </p:nvSpPr>
        <p:spPr bwMode="auto">
          <a:xfrm>
            <a:off x="5624604" y="224617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8F2C61A-83F0-465E-8D5D-CD8F06D8A2EA}"/>
              </a:ext>
            </a:extLst>
          </p:cNvPr>
          <p:cNvSpPr>
            <a:spLocks noChangeAspect="1"/>
          </p:cNvSpPr>
          <p:nvPr/>
        </p:nvSpPr>
        <p:spPr bwMode="auto">
          <a:xfrm>
            <a:off x="5624604" y="25181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4B7FFE6-556A-49F9-9ED2-24A23C627F53}"/>
              </a:ext>
            </a:extLst>
          </p:cNvPr>
          <p:cNvSpPr>
            <a:spLocks noChangeAspect="1"/>
          </p:cNvSpPr>
          <p:nvPr/>
        </p:nvSpPr>
        <p:spPr bwMode="auto">
          <a:xfrm>
            <a:off x="5624604" y="27754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667498B-A0A7-4ACA-A70C-1BCE6AB60AB3}"/>
              </a:ext>
            </a:extLst>
          </p:cNvPr>
          <p:cNvSpPr>
            <a:spLocks noChangeAspect="1"/>
          </p:cNvSpPr>
          <p:nvPr/>
        </p:nvSpPr>
        <p:spPr bwMode="auto">
          <a:xfrm>
            <a:off x="5624604" y="302851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A93355A-36C2-4AE1-87AA-2D9A153800A7}"/>
              </a:ext>
            </a:extLst>
          </p:cNvPr>
          <p:cNvSpPr>
            <a:spLocks noChangeAspect="1"/>
          </p:cNvSpPr>
          <p:nvPr/>
        </p:nvSpPr>
        <p:spPr bwMode="auto">
          <a:xfrm>
            <a:off x="5624604" y="414599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F06F235-F4D8-48D0-8E14-BFDCDDC93F26}"/>
              </a:ext>
            </a:extLst>
          </p:cNvPr>
          <p:cNvSpPr>
            <a:spLocks noChangeAspect="1"/>
          </p:cNvSpPr>
          <p:nvPr/>
        </p:nvSpPr>
        <p:spPr bwMode="auto">
          <a:xfrm>
            <a:off x="5624604" y="440194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E510856-78C9-44E5-AE9D-BC169252A15B}"/>
              </a:ext>
            </a:extLst>
          </p:cNvPr>
          <p:cNvSpPr>
            <a:spLocks noChangeAspect="1"/>
          </p:cNvSpPr>
          <p:nvPr/>
        </p:nvSpPr>
        <p:spPr bwMode="auto">
          <a:xfrm>
            <a:off x="5624604" y="4667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7034106-C5F5-4B41-A7FF-802B08F0245A}"/>
              </a:ext>
            </a:extLst>
          </p:cNvPr>
          <p:cNvSpPr>
            <a:spLocks noChangeAspect="1"/>
          </p:cNvSpPr>
          <p:nvPr/>
        </p:nvSpPr>
        <p:spPr bwMode="auto">
          <a:xfrm>
            <a:off x="2205666" y="559907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03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3445" y="5833231"/>
            <a:ext cx="925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숨기기 기능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46C770-D6F3-44A8-A654-DA16435A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13" y="1278349"/>
            <a:ext cx="4789574" cy="483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911772"/>
              </p:ext>
            </p:extLst>
          </p:nvPr>
        </p:nvGraphicFramePr>
        <p:xfrm>
          <a:off x="1060252" y="1344993"/>
          <a:ext cx="6691948" cy="4168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3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정보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229268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수업시간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7588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184832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920454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마감예정일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71560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80483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88696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434249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3288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368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중요표시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71017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751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UC007, UC008, UC009, UC010, UC011, UC012, UC013, 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728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126245"/>
              </p:ext>
            </p:extLst>
          </p:nvPr>
        </p:nvGraphicFramePr>
        <p:xfrm>
          <a:off x="1060252" y="2145020"/>
          <a:ext cx="6691948" cy="2567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3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78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방식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등록된 과목 표출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229268"/>
                  </a:ext>
                </a:extLst>
              </a:tr>
              <a:tr h="23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7588"/>
                  </a:ext>
                </a:extLst>
              </a:tr>
              <a:tr h="23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등록된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184832"/>
                  </a:ext>
                </a:extLst>
              </a:tr>
              <a:tr h="23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920454"/>
                  </a:ext>
                </a:extLst>
              </a:tr>
              <a:tr h="23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71560"/>
                  </a:ext>
                </a:extLst>
              </a:tr>
              <a:tr h="259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8048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2712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UC007, UC008, UC009, UC010, UC011, UC012, UC013, 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406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25006" y="4650419"/>
            <a:ext cx="4183813" cy="1546472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교수명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수업시간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학기를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과목 등록 버튼을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왼쪽 리스트에 과목 정보가 추가된다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6" y="4650419"/>
            <a:ext cx="4183813" cy="1546471"/>
            <a:chOff x="4614122" y="5150472"/>
            <a:chExt cx="4183813" cy="286778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36D76E-A3AA-493F-97C9-4CFE41C45627}"/>
                </a:ext>
              </a:extLst>
            </p:cNvPr>
            <p:cNvSpPr/>
            <p:nvPr/>
          </p:nvSpPr>
          <p:spPr bwMode="auto">
            <a:xfrm>
              <a:off x="4614124" y="5150472"/>
              <a:ext cx="4183811" cy="6591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EAC1B33-2E5C-40D2-BB6B-B1E605F49B4E}"/>
                </a:ext>
              </a:extLst>
            </p:cNvPr>
            <p:cNvSpPr/>
            <p:nvPr/>
          </p:nvSpPr>
          <p:spPr bwMode="auto">
            <a:xfrm>
              <a:off x="4614122" y="5885429"/>
              <a:ext cx="4183811" cy="213282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과목등록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개의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Box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 정보를 입력하고 과목등록 버튼을 누르면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내용이 입력된다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3444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4987405B-0766-4DC1-9EA5-A043135A2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3" y="1146797"/>
            <a:ext cx="8801100" cy="323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40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7169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4987405B-0766-4DC1-9EA5-A043135A2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3" y="1670775"/>
            <a:ext cx="8801100" cy="3306244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0633845-6228-4501-A61D-894189194CFB}"/>
              </a:ext>
            </a:extLst>
          </p:cNvPr>
          <p:cNvSpPr>
            <a:spLocks noChangeAspect="1"/>
          </p:cNvSpPr>
          <p:nvPr/>
        </p:nvSpPr>
        <p:spPr bwMode="auto">
          <a:xfrm>
            <a:off x="6103755" y="237710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20B70B8-AF60-4769-8BEA-87A0B9A46F20}"/>
              </a:ext>
            </a:extLst>
          </p:cNvPr>
          <p:cNvSpPr>
            <a:spLocks noChangeAspect="1"/>
          </p:cNvSpPr>
          <p:nvPr/>
        </p:nvSpPr>
        <p:spPr bwMode="auto">
          <a:xfrm>
            <a:off x="6103905" y="27848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58B34C-11D2-46A1-8A40-002E56A464C8}"/>
              </a:ext>
            </a:extLst>
          </p:cNvPr>
          <p:cNvSpPr>
            <a:spLocks noChangeAspect="1"/>
          </p:cNvSpPr>
          <p:nvPr/>
        </p:nvSpPr>
        <p:spPr bwMode="auto">
          <a:xfrm>
            <a:off x="6120346" y="31805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4558C7A-1C31-4490-B4E9-683A2797B56D}"/>
              </a:ext>
            </a:extLst>
          </p:cNvPr>
          <p:cNvSpPr>
            <a:spLocks noChangeAspect="1"/>
          </p:cNvSpPr>
          <p:nvPr/>
        </p:nvSpPr>
        <p:spPr bwMode="auto">
          <a:xfrm>
            <a:off x="6137418" y="353798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788AF5F-CAC3-43CF-AFD6-F765DD4940AB}"/>
              </a:ext>
            </a:extLst>
          </p:cNvPr>
          <p:cNvSpPr>
            <a:spLocks noChangeAspect="1"/>
          </p:cNvSpPr>
          <p:nvPr/>
        </p:nvSpPr>
        <p:spPr bwMode="auto">
          <a:xfrm>
            <a:off x="6120346" y="393230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CFA6B53-D616-491B-97CC-768FEDC5AD33}"/>
              </a:ext>
            </a:extLst>
          </p:cNvPr>
          <p:cNvSpPr>
            <a:spLocks noChangeAspect="1"/>
          </p:cNvSpPr>
          <p:nvPr/>
        </p:nvSpPr>
        <p:spPr bwMode="auto">
          <a:xfrm>
            <a:off x="255456" y="20368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542A9DB-6881-48A7-BC97-4A0454A8DC0C}"/>
              </a:ext>
            </a:extLst>
          </p:cNvPr>
          <p:cNvSpPr>
            <a:spLocks noChangeAspect="1"/>
          </p:cNvSpPr>
          <p:nvPr/>
        </p:nvSpPr>
        <p:spPr bwMode="auto">
          <a:xfrm>
            <a:off x="1851501" y="201321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5567117-01A0-4673-96A1-7F596F40E6C4}"/>
              </a:ext>
            </a:extLst>
          </p:cNvPr>
          <p:cNvSpPr>
            <a:spLocks noChangeAspect="1"/>
          </p:cNvSpPr>
          <p:nvPr/>
        </p:nvSpPr>
        <p:spPr bwMode="auto">
          <a:xfrm>
            <a:off x="2977656" y="20368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0D6A3E8-FD9A-4862-8ECC-B8642D9930BB}"/>
              </a:ext>
            </a:extLst>
          </p:cNvPr>
          <p:cNvSpPr>
            <a:spLocks noChangeAspect="1"/>
          </p:cNvSpPr>
          <p:nvPr/>
        </p:nvSpPr>
        <p:spPr bwMode="auto">
          <a:xfrm>
            <a:off x="3699552" y="203680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AC204A6-34F0-437A-8AD8-BAE79B062CF0}"/>
              </a:ext>
            </a:extLst>
          </p:cNvPr>
          <p:cNvSpPr>
            <a:spLocks noChangeAspect="1"/>
          </p:cNvSpPr>
          <p:nvPr/>
        </p:nvSpPr>
        <p:spPr bwMode="auto">
          <a:xfrm>
            <a:off x="120068" y="27769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6F93255-C90B-47D9-9727-10F34E116A06}"/>
              </a:ext>
            </a:extLst>
          </p:cNvPr>
          <p:cNvSpPr>
            <a:spLocks noChangeAspect="1"/>
          </p:cNvSpPr>
          <p:nvPr/>
        </p:nvSpPr>
        <p:spPr bwMode="auto">
          <a:xfrm>
            <a:off x="1896478" y="450370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D31BFEA-99F9-4124-A33E-C1CA1BD15766}"/>
              </a:ext>
            </a:extLst>
          </p:cNvPr>
          <p:cNvSpPr>
            <a:spLocks noChangeAspect="1"/>
          </p:cNvSpPr>
          <p:nvPr/>
        </p:nvSpPr>
        <p:spPr bwMode="auto">
          <a:xfrm>
            <a:off x="6827762" y="42938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185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796079"/>
              </p:ext>
            </p:extLst>
          </p:nvPr>
        </p:nvGraphicFramePr>
        <p:xfrm>
          <a:off x="1060252" y="1768327"/>
          <a:ext cx="6691948" cy="3695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3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31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정보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교수명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229268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수업시간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en-US" altLang="ko-KR" sz="105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7588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184832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920454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등록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71560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80483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중요표시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88696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정렬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434249"/>
                  </a:ext>
                </a:extLst>
              </a:tr>
              <a:tr h="240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32881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21134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UC007, UC008, UC009, UC010, UC011, UC012, UC013, 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114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우측 상단의 정렬 콤보 박스를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마감기한순 정렬방식을 선택하면 콤보 박스가 닫히고 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마감기한 순으로 리스트가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콤보박스는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 리스트 상단 중요버튼 우측에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800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마감기한순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6EAF41F0-A6E9-4760-8926-E628F8EB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59" y="1795477"/>
            <a:ext cx="4064485" cy="410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09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01D810C7-E9B9-4D9E-B9EC-034407859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59" y="1774262"/>
            <a:ext cx="4064485" cy="4103379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287707"/>
              </p:ext>
            </p:extLst>
          </p:nvPr>
        </p:nvGraphicFramePr>
        <p:xfrm>
          <a:off x="4522304" y="2201321"/>
          <a:ext cx="4050032" cy="3326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20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중요표시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정렬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9329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98075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0575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97932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438431"/>
                  </a:ext>
                </a:extLst>
              </a:tr>
              <a:tr h="263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87E125B6-E527-4D4D-9A3B-EA88AE36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368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마감기한순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95259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CFDCD77-78CD-4DAB-8922-029DC0227F11}"/>
              </a:ext>
            </a:extLst>
          </p:cNvPr>
          <p:cNvSpPr>
            <a:spLocks noChangeAspect="1"/>
          </p:cNvSpPr>
          <p:nvPr/>
        </p:nvSpPr>
        <p:spPr bwMode="auto">
          <a:xfrm>
            <a:off x="1412859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BDD8FA0-7689-454B-B8FD-A186C96C962F}"/>
              </a:ext>
            </a:extLst>
          </p:cNvPr>
          <p:cNvSpPr>
            <a:spLocks noChangeAspect="1"/>
          </p:cNvSpPr>
          <p:nvPr/>
        </p:nvSpPr>
        <p:spPr bwMode="auto">
          <a:xfrm>
            <a:off x="2117621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06AACB-5B35-4B99-9DFE-B25A7FF627AE}"/>
              </a:ext>
            </a:extLst>
          </p:cNvPr>
          <p:cNvSpPr>
            <a:spLocks noChangeAspect="1"/>
          </p:cNvSpPr>
          <p:nvPr/>
        </p:nvSpPr>
        <p:spPr bwMode="auto">
          <a:xfrm>
            <a:off x="2615486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D512AD7-79EE-412A-950B-83C190490C75}"/>
              </a:ext>
            </a:extLst>
          </p:cNvPr>
          <p:cNvSpPr>
            <a:spLocks noChangeAspect="1"/>
          </p:cNvSpPr>
          <p:nvPr/>
        </p:nvSpPr>
        <p:spPr bwMode="auto">
          <a:xfrm>
            <a:off x="190319" y="23934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D450C8-0F3F-4C7A-AE4A-58019406D0F3}"/>
              </a:ext>
            </a:extLst>
          </p:cNvPr>
          <p:cNvSpPr>
            <a:spLocks noChangeAspect="1"/>
          </p:cNvSpPr>
          <p:nvPr/>
        </p:nvSpPr>
        <p:spPr bwMode="auto">
          <a:xfrm>
            <a:off x="1405226" y="339205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EF1159-501D-4B9D-9415-ECA40289DC92}"/>
              </a:ext>
            </a:extLst>
          </p:cNvPr>
          <p:cNvSpPr>
            <a:spLocks noChangeAspect="1"/>
          </p:cNvSpPr>
          <p:nvPr/>
        </p:nvSpPr>
        <p:spPr bwMode="auto">
          <a:xfrm>
            <a:off x="150223" y="39456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B0D89E-327B-46D5-9D03-C6DDADAFF96A}"/>
              </a:ext>
            </a:extLst>
          </p:cNvPr>
          <p:cNvSpPr>
            <a:spLocks noChangeAspect="1"/>
          </p:cNvSpPr>
          <p:nvPr/>
        </p:nvSpPr>
        <p:spPr bwMode="auto">
          <a:xfrm>
            <a:off x="1426931" y="49957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E59FED2-B9AE-479E-89EE-3064066F6D96}"/>
              </a:ext>
            </a:extLst>
          </p:cNvPr>
          <p:cNvSpPr>
            <a:spLocks noChangeAspect="1"/>
          </p:cNvSpPr>
          <p:nvPr/>
        </p:nvSpPr>
        <p:spPr bwMode="auto">
          <a:xfrm>
            <a:off x="255163" y="53365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EC84BCF-BDEE-40F8-AF48-B4BA7DF00A2C}"/>
              </a:ext>
            </a:extLst>
          </p:cNvPr>
          <p:cNvSpPr>
            <a:spLocks noChangeAspect="1"/>
          </p:cNvSpPr>
          <p:nvPr/>
        </p:nvSpPr>
        <p:spPr bwMode="auto">
          <a:xfrm>
            <a:off x="1402365" y="53577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DD7264-BD12-476A-9E2C-AFE7336323AF}"/>
              </a:ext>
            </a:extLst>
          </p:cNvPr>
          <p:cNvSpPr>
            <a:spLocks noChangeAspect="1"/>
          </p:cNvSpPr>
          <p:nvPr/>
        </p:nvSpPr>
        <p:spPr bwMode="auto">
          <a:xfrm>
            <a:off x="2659846" y="53365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21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우측 상단의 정렬 콤보 박스를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실제마감기한순 정렬방식을 선택하면 콤보 박스가 닫히고 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실제 마감기한순으로 리스트가 정렬된다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정렬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콤보박스는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과목 리스트 상단 중요버튼 우측에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0759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실제마감기한순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A0BA1E9D-E335-435B-A239-0D53F0527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59" y="1741166"/>
            <a:ext cx="4100040" cy="408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09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5F4A4C2-416F-4496-B7FA-14F922080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57" y="1718498"/>
            <a:ext cx="4100040" cy="408029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522304" y="2201321"/>
          <a:ext cx="4050032" cy="3326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20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중요표시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정렬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9329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98075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0575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97932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438431"/>
                  </a:ext>
                </a:extLst>
              </a:tr>
              <a:tr h="263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87E125B6-E527-4D4D-9A3B-EA88AE36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77388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실제마감기한순 정렬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95259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CFDCD77-78CD-4DAB-8922-029DC0227F11}"/>
              </a:ext>
            </a:extLst>
          </p:cNvPr>
          <p:cNvSpPr>
            <a:spLocks noChangeAspect="1"/>
          </p:cNvSpPr>
          <p:nvPr/>
        </p:nvSpPr>
        <p:spPr bwMode="auto">
          <a:xfrm>
            <a:off x="1412859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BDD8FA0-7689-454B-B8FD-A186C96C962F}"/>
              </a:ext>
            </a:extLst>
          </p:cNvPr>
          <p:cNvSpPr>
            <a:spLocks noChangeAspect="1"/>
          </p:cNvSpPr>
          <p:nvPr/>
        </p:nvSpPr>
        <p:spPr bwMode="auto">
          <a:xfrm>
            <a:off x="2117621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06AACB-5B35-4B99-9DFE-B25A7FF627AE}"/>
              </a:ext>
            </a:extLst>
          </p:cNvPr>
          <p:cNvSpPr>
            <a:spLocks noChangeAspect="1"/>
          </p:cNvSpPr>
          <p:nvPr/>
        </p:nvSpPr>
        <p:spPr bwMode="auto">
          <a:xfrm>
            <a:off x="2615486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D512AD7-79EE-412A-950B-83C190490C75}"/>
              </a:ext>
            </a:extLst>
          </p:cNvPr>
          <p:cNvSpPr>
            <a:spLocks noChangeAspect="1"/>
          </p:cNvSpPr>
          <p:nvPr/>
        </p:nvSpPr>
        <p:spPr bwMode="auto">
          <a:xfrm>
            <a:off x="190319" y="23934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D450C8-0F3F-4C7A-AE4A-58019406D0F3}"/>
              </a:ext>
            </a:extLst>
          </p:cNvPr>
          <p:cNvSpPr>
            <a:spLocks noChangeAspect="1"/>
          </p:cNvSpPr>
          <p:nvPr/>
        </p:nvSpPr>
        <p:spPr bwMode="auto">
          <a:xfrm>
            <a:off x="1405226" y="339205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EF1159-501D-4B9D-9415-ECA40289DC92}"/>
              </a:ext>
            </a:extLst>
          </p:cNvPr>
          <p:cNvSpPr>
            <a:spLocks noChangeAspect="1"/>
          </p:cNvSpPr>
          <p:nvPr/>
        </p:nvSpPr>
        <p:spPr bwMode="auto">
          <a:xfrm>
            <a:off x="150223" y="39456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B0D89E-327B-46D5-9D03-C6DDADAFF96A}"/>
              </a:ext>
            </a:extLst>
          </p:cNvPr>
          <p:cNvSpPr>
            <a:spLocks noChangeAspect="1"/>
          </p:cNvSpPr>
          <p:nvPr/>
        </p:nvSpPr>
        <p:spPr bwMode="auto">
          <a:xfrm>
            <a:off x="1426931" y="49957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E59FED2-B9AE-479E-89EE-3064066F6D96}"/>
              </a:ext>
            </a:extLst>
          </p:cNvPr>
          <p:cNvSpPr>
            <a:spLocks noChangeAspect="1"/>
          </p:cNvSpPr>
          <p:nvPr/>
        </p:nvSpPr>
        <p:spPr bwMode="auto">
          <a:xfrm>
            <a:off x="255163" y="53365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EC84BCF-BDEE-40F8-AF48-B4BA7DF00A2C}"/>
              </a:ext>
            </a:extLst>
          </p:cNvPr>
          <p:cNvSpPr>
            <a:spLocks noChangeAspect="1"/>
          </p:cNvSpPr>
          <p:nvPr/>
        </p:nvSpPr>
        <p:spPr bwMode="auto">
          <a:xfrm>
            <a:off x="1402365" y="53577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DD7264-BD12-476A-9E2C-AFE7336323AF}"/>
              </a:ext>
            </a:extLst>
          </p:cNvPr>
          <p:cNvSpPr>
            <a:spLocks noChangeAspect="1"/>
          </p:cNvSpPr>
          <p:nvPr/>
        </p:nvSpPr>
        <p:spPr bwMode="auto">
          <a:xfrm>
            <a:off x="2659846" y="53365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100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에서 특정 과목을 선택한다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★버튼을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선택한 할 일의 내용 항목에 별 표시가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★버튼을 다시 누르면 출력된 별 표시가 사라진다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 표시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중요표시는 특수문자 텍스트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 버튼은 검색버튼과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정렬바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사이에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5794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중요표시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7977BF4B-526C-4E4B-961A-E94C9760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2" y="1751911"/>
            <a:ext cx="4215477" cy="42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7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38227B-AD10-42DD-9868-EDBEFB0AB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0292"/>
            <a:ext cx="9144000" cy="446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5ADCFBBB-40FD-4735-99FE-4D40C18D6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62" y="1729477"/>
            <a:ext cx="4215477" cy="427013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637875"/>
              </p:ext>
            </p:extLst>
          </p:nvPr>
        </p:nvGraphicFramePr>
        <p:xfrm>
          <a:off x="4522304" y="2201321"/>
          <a:ext cx="4050032" cy="3326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20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중요표시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정렬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9329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98075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0575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97932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438431"/>
                  </a:ext>
                </a:extLst>
              </a:tr>
              <a:tr h="263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87E125B6-E527-4D4D-9A3B-EA88AE36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088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중요표시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95259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CFDCD77-78CD-4DAB-8922-029DC0227F11}"/>
              </a:ext>
            </a:extLst>
          </p:cNvPr>
          <p:cNvSpPr>
            <a:spLocks noChangeAspect="1"/>
          </p:cNvSpPr>
          <p:nvPr/>
        </p:nvSpPr>
        <p:spPr bwMode="auto">
          <a:xfrm>
            <a:off x="1412859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BDD8FA0-7689-454B-B8FD-A186C96C962F}"/>
              </a:ext>
            </a:extLst>
          </p:cNvPr>
          <p:cNvSpPr>
            <a:spLocks noChangeAspect="1"/>
          </p:cNvSpPr>
          <p:nvPr/>
        </p:nvSpPr>
        <p:spPr bwMode="auto">
          <a:xfrm>
            <a:off x="2117621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06AACB-5B35-4B99-9DFE-B25A7FF627AE}"/>
              </a:ext>
            </a:extLst>
          </p:cNvPr>
          <p:cNvSpPr>
            <a:spLocks noChangeAspect="1"/>
          </p:cNvSpPr>
          <p:nvPr/>
        </p:nvSpPr>
        <p:spPr bwMode="auto">
          <a:xfrm>
            <a:off x="2615486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D512AD7-79EE-412A-950B-83C190490C75}"/>
              </a:ext>
            </a:extLst>
          </p:cNvPr>
          <p:cNvSpPr>
            <a:spLocks noChangeAspect="1"/>
          </p:cNvSpPr>
          <p:nvPr/>
        </p:nvSpPr>
        <p:spPr bwMode="auto">
          <a:xfrm>
            <a:off x="190319" y="23934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D450C8-0F3F-4C7A-AE4A-58019406D0F3}"/>
              </a:ext>
            </a:extLst>
          </p:cNvPr>
          <p:cNvSpPr>
            <a:spLocks noChangeAspect="1"/>
          </p:cNvSpPr>
          <p:nvPr/>
        </p:nvSpPr>
        <p:spPr bwMode="auto">
          <a:xfrm>
            <a:off x="1405226" y="339205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EF1159-501D-4B9D-9415-ECA40289DC92}"/>
              </a:ext>
            </a:extLst>
          </p:cNvPr>
          <p:cNvSpPr>
            <a:spLocks noChangeAspect="1"/>
          </p:cNvSpPr>
          <p:nvPr/>
        </p:nvSpPr>
        <p:spPr bwMode="auto">
          <a:xfrm>
            <a:off x="150223" y="394567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B0D89E-327B-46D5-9D03-C6DDADAFF96A}"/>
              </a:ext>
            </a:extLst>
          </p:cNvPr>
          <p:cNvSpPr>
            <a:spLocks noChangeAspect="1"/>
          </p:cNvSpPr>
          <p:nvPr/>
        </p:nvSpPr>
        <p:spPr bwMode="auto">
          <a:xfrm>
            <a:off x="1426931" y="502044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E59FED2-B9AE-479E-89EE-3064066F6D96}"/>
              </a:ext>
            </a:extLst>
          </p:cNvPr>
          <p:cNvSpPr>
            <a:spLocks noChangeAspect="1"/>
          </p:cNvSpPr>
          <p:nvPr/>
        </p:nvSpPr>
        <p:spPr bwMode="auto">
          <a:xfrm>
            <a:off x="198084" y="54236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EC84BCF-BDEE-40F8-AF48-B4BA7DF00A2C}"/>
              </a:ext>
            </a:extLst>
          </p:cNvPr>
          <p:cNvSpPr>
            <a:spLocks noChangeAspect="1"/>
          </p:cNvSpPr>
          <p:nvPr/>
        </p:nvSpPr>
        <p:spPr bwMode="auto">
          <a:xfrm>
            <a:off x="1412859" y="543622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DD7264-BD12-476A-9E2C-AFE7336323AF}"/>
              </a:ext>
            </a:extLst>
          </p:cNvPr>
          <p:cNvSpPr>
            <a:spLocks noChangeAspect="1"/>
          </p:cNvSpPr>
          <p:nvPr/>
        </p:nvSpPr>
        <p:spPr bwMode="auto">
          <a:xfrm>
            <a:off x="2764786" y="542282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4435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과목명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교수명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수업시간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학기를 입력하고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과목을 등록한다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특정 과목을 선택한 뒤 숨기기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숨기기 버튼은 수정버튼과 보이기 버튼 사이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 밑에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32731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숨기기 기능화면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7977BF4B-526C-4E4B-961A-E94C9760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96" y="1732062"/>
            <a:ext cx="4215477" cy="42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97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4538C569-3965-46A2-8108-9968C4B6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9" y="1810606"/>
            <a:ext cx="4215477" cy="427013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522304" y="2201321"/>
          <a:ext cx="4050032" cy="3326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20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중요표시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정렬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9329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98075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0575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97932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438431"/>
                  </a:ext>
                </a:extLst>
              </a:tr>
              <a:tr h="263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87E125B6-E527-4D4D-9A3B-EA88AE36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71856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숨기기 기능화면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95259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CFDCD77-78CD-4DAB-8922-029DC0227F11}"/>
              </a:ext>
            </a:extLst>
          </p:cNvPr>
          <p:cNvSpPr>
            <a:spLocks noChangeAspect="1"/>
          </p:cNvSpPr>
          <p:nvPr/>
        </p:nvSpPr>
        <p:spPr bwMode="auto">
          <a:xfrm>
            <a:off x="1412859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BDD8FA0-7689-454B-B8FD-A186C96C962F}"/>
              </a:ext>
            </a:extLst>
          </p:cNvPr>
          <p:cNvSpPr>
            <a:spLocks noChangeAspect="1"/>
          </p:cNvSpPr>
          <p:nvPr/>
        </p:nvSpPr>
        <p:spPr bwMode="auto">
          <a:xfrm>
            <a:off x="2117621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06AACB-5B35-4B99-9DFE-B25A7FF627AE}"/>
              </a:ext>
            </a:extLst>
          </p:cNvPr>
          <p:cNvSpPr>
            <a:spLocks noChangeAspect="1"/>
          </p:cNvSpPr>
          <p:nvPr/>
        </p:nvSpPr>
        <p:spPr bwMode="auto">
          <a:xfrm>
            <a:off x="2615486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D512AD7-79EE-412A-950B-83C190490C75}"/>
              </a:ext>
            </a:extLst>
          </p:cNvPr>
          <p:cNvSpPr>
            <a:spLocks noChangeAspect="1"/>
          </p:cNvSpPr>
          <p:nvPr/>
        </p:nvSpPr>
        <p:spPr bwMode="auto">
          <a:xfrm>
            <a:off x="190319" y="23934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D450C8-0F3F-4C7A-AE4A-58019406D0F3}"/>
              </a:ext>
            </a:extLst>
          </p:cNvPr>
          <p:cNvSpPr>
            <a:spLocks noChangeAspect="1"/>
          </p:cNvSpPr>
          <p:nvPr/>
        </p:nvSpPr>
        <p:spPr bwMode="auto">
          <a:xfrm>
            <a:off x="1393535" y="35607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EF1159-501D-4B9D-9415-ECA40289DC92}"/>
              </a:ext>
            </a:extLst>
          </p:cNvPr>
          <p:cNvSpPr>
            <a:spLocks noChangeAspect="1"/>
          </p:cNvSpPr>
          <p:nvPr/>
        </p:nvSpPr>
        <p:spPr bwMode="auto">
          <a:xfrm>
            <a:off x="132331" y="405605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B0D89E-327B-46D5-9D03-C6DDADAFF96A}"/>
              </a:ext>
            </a:extLst>
          </p:cNvPr>
          <p:cNvSpPr>
            <a:spLocks noChangeAspect="1"/>
          </p:cNvSpPr>
          <p:nvPr/>
        </p:nvSpPr>
        <p:spPr bwMode="auto">
          <a:xfrm>
            <a:off x="1393535" y="512667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E59FED2-B9AE-479E-89EE-3064066F6D96}"/>
              </a:ext>
            </a:extLst>
          </p:cNvPr>
          <p:cNvSpPr>
            <a:spLocks noChangeAspect="1"/>
          </p:cNvSpPr>
          <p:nvPr/>
        </p:nvSpPr>
        <p:spPr bwMode="auto">
          <a:xfrm>
            <a:off x="190319" y="54592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EC84BCF-BDEE-40F8-AF48-B4BA7DF00A2C}"/>
              </a:ext>
            </a:extLst>
          </p:cNvPr>
          <p:cNvSpPr>
            <a:spLocks noChangeAspect="1"/>
          </p:cNvSpPr>
          <p:nvPr/>
        </p:nvSpPr>
        <p:spPr bwMode="auto">
          <a:xfrm>
            <a:off x="1393535" y="553824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DD7264-BD12-476A-9E2C-AFE7336323AF}"/>
              </a:ext>
            </a:extLst>
          </p:cNvPr>
          <p:cNvSpPr>
            <a:spLocks noChangeAspect="1"/>
          </p:cNvSpPr>
          <p:nvPr/>
        </p:nvSpPr>
        <p:spPr bwMode="auto">
          <a:xfrm>
            <a:off x="2659846" y="552623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931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보이기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이전에 사용자가 숨겼던 내용들이 포함되어 화면에 리스트가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보이기 버튼은 숨기기버튼 우측에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3066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보이기 기능화면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7977BF4B-526C-4E4B-961A-E94C9760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96" y="1732062"/>
            <a:ext cx="4215477" cy="42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00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E0BF001-301A-4485-A156-BF5B6C23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9" y="1652374"/>
            <a:ext cx="4215477" cy="427013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507925"/>
              </p:ext>
            </p:extLst>
          </p:nvPr>
        </p:nvGraphicFramePr>
        <p:xfrm>
          <a:off x="4522304" y="2201321"/>
          <a:ext cx="4050032" cy="3326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20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중요표시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정렬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9329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98075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0575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97932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438431"/>
                  </a:ext>
                </a:extLst>
              </a:tr>
              <a:tr h="263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87E125B6-E527-4D4D-9A3B-EA88AE36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07249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보이기 기능화면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95259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CFDCD77-78CD-4DAB-8922-029DC0227F11}"/>
              </a:ext>
            </a:extLst>
          </p:cNvPr>
          <p:cNvSpPr>
            <a:spLocks noChangeAspect="1"/>
          </p:cNvSpPr>
          <p:nvPr/>
        </p:nvSpPr>
        <p:spPr bwMode="auto">
          <a:xfrm>
            <a:off x="1412859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BDD8FA0-7689-454B-B8FD-A186C96C962F}"/>
              </a:ext>
            </a:extLst>
          </p:cNvPr>
          <p:cNvSpPr>
            <a:spLocks noChangeAspect="1"/>
          </p:cNvSpPr>
          <p:nvPr/>
        </p:nvSpPr>
        <p:spPr bwMode="auto">
          <a:xfrm>
            <a:off x="2117621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06AACB-5B35-4B99-9DFE-B25A7FF627AE}"/>
              </a:ext>
            </a:extLst>
          </p:cNvPr>
          <p:cNvSpPr>
            <a:spLocks noChangeAspect="1"/>
          </p:cNvSpPr>
          <p:nvPr/>
        </p:nvSpPr>
        <p:spPr bwMode="auto">
          <a:xfrm>
            <a:off x="2615486" y="203137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D512AD7-79EE-412A-950B-83C190490C75}"/>
              </a:ext>
            </a:extLst>
          </p:cNvPr>
          <p:cNvSpPr>
            <a:spLocks noChangeAspect="1"/>
          </p:cNvSpPr>
          <p:nvPr/>
        </p:nvSpPr>
        <p:spPr bwMode="auto">
          <a:xfrm>
            <a:off x="190319" y="239342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D450C8-0F3F-4C7A-AE4A-58019406D0F3}"/>
              </a:ext>
            </a:extLst>
          </p:cNvPr>
          <p:cNvSpPr>
            <a:spLocks noChangeAspect="1"/>
          </p:cNvSpPr>
          <p:nvPr/>
        </p:nvSpPr>
        <p:spPr bwMode="auto">
          <a:xfrm>
            <a:off x="1405226" y="339205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EF1159-501D-4B9D-9415-ECA40289DC92}"/>
              </a:ext>
            </a:extLst>
          </p:cNvPr>
          <p:cNvSpPr>
            <a:spLocks noChangeAspect="1"/>
          </p:cNvSpPr>
          <p:nvPr/>
        </p:nvSpPr>
        <p:spPr bwMode="auto">
          <a:xfrm>
            <a:off x="150223" y="381469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B0D89E-327B-46D5-9D03-C6DDADAFF96A}"/>
              </a:ext>
            </a:extLst>
          </p:cNvPr>
          <p:cNvSpPr>
            <a:spLocks noChangeAspect="1"/>
          </p:cNvSpPr>
          <p:nvPr/>
        </p:nvSpPr>
        <p:spPr bwMode="auto">
          <a:xfrm>
            <a:off x="1426931" y="499574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E59FED2-B9AE-479E-89EE-3064066F6D96}"/>
              </a:ext>
            </a:extLst>
          </p:cNvPr>
          <p:cNvSpPr>
            <a:spLocks noChangeAspect="1"/>
          </p:cNvSpPr>
          <p:nvPr/>
        </p:nvSpPr>
        <p:spPr bwMode="auto">
          <a:xfrm>
            <a:off x="255163" y="53365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EC84BCF-BDEE-40F8-AF48-B4BA7DF00A2C}"/>
              </a:ext>
            </a:extLst>
          </p:cNvPr>
          <p:cNvSpPr>
            <a:spLocks noChangeAspect="1"/>
          </p:cNvSpPr>
          <p:nvPr/>
        </p:nvSpPr>
        <p:spPr bwMode="auto">
          <a:xfrm>
            <a:off x="1402365" y="535779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DD7264-BD12-476A-9E2C-AFE7336323AF}"/>
              </a:ext>
            </a:extLst>
          </p:cNvPr>
          <p:cNvSpPr>
            <a:spLocks noChangeAspect="1"/>
          </p:cNvSpPr>
          <p:nvPr/>
        </p:nvSpPr>
        <p:spPr bwMode="auto">
          <a:xfrm>
            <a:off x="2659846" y="53365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035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25006" y="4650419"/>
            <a:ext cx="4183813" cy="1546472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검색란에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과목명을 입력한다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검색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6" y="4650419"/>
            <a:ext cx="4183813" cy="1546471"/>
            <a:chOff x="4614122" y="5150472"/>
            <a:chExt cx="4183813" cy="286778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36D76E-A3AA-493F-97C9-4CFE41C45627}"/>
                </a:ext>
              </a:extLst>
            </p:cNvPr>
            <p:cNvSpPr/>
            <p:nvPr/>
          </p:nvSpPr>
          <p:spPr bwMode="auto">
            <a:xfrm>
              <a:off x="4614124" y="5150472"/>
              <a:ext cx="4183811" cy="6591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EAC1B33-2E5C-40D2-BB6B-B1E605F49B4E}"/>
                </a:ext>
              </a:extLst>
            </p:cNvPr>
            <p:cNvSpPr/>
            <p:nvPr/>
          </p:nvSpPr>
          <p:spPr bwMode="auto">
            <a:xfrm>
              <a:off x="4614122" y="5885429"/>
              <a:ext cx="4183811" cy="213282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검색 버튼은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검색란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오른쪽에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20742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14E391BC-5B9C-4E2D-B79A-5BCD760D7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01" y="1240972"/>
            <a:ext cx="59912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59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256194"/>
              </p:ext>
            </p:extLst>
          </p:nvPr>
        </p:nvGraphicFramePr>
        <p:xfrm>
          <a:off x="895278" y="4187950"/>
          <a:ext cx="6691948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3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25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입력란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229268"/>
                  </a:ext>
                </a:extLst>
              </a:tr>
              <a:tr h="2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7588"/>
                  </a:ext>
                </a:extLst>
              </a:tr>
              <a:tr h="2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184832"/>
                  </a:ext>
                </a:extLst>
              </a:tr>
              <a:tr h="2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표출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920454"/>
                  </a:ext>
                </a:extLst>
              </a:tr>
              <a:tr h="234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766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검색화면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F6AC1DF-B09D-403D-BFDD-6AE071E3B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19" y="1151936"/>
            <a:ext cx="5991225" cy="286901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226D16C-1367-4308-BD76-41731F283A7D}"/>
              </a:ext>
            </a:extLst>
          </p:cNvPr>
          <p:cNvSpPr>
            <a:spLocks noChangeAspect="1"/>
          </p:cNvSpPr>
          <p:nvPr/>
        </p:nvSpPr>
        <p:spPr bwMode="auto">
          <a:xfrm>
            <a:off x="1321459" y="142317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DFC9DB-F57C-4029-975B-2DB30D70E895}"/>
              </a:ext>
            </a:extLst>
          </p:cNvPr>
          <p:cNvSpPr>
            <a:spLocks noChangeAspect="1"/>
          </p:cNvSpPr>
          <p:nvPr/>
        </p:nvSpPr>
        <p:spPr bwMode="auto">
          <a:xfrm>
            <a:off x="2913412" y="14054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2B87FD6-F437-46D4-8E73-97B426F16DB9}"/>
              </a:ext>
            </a:extLst>
          </p:cNvPr>
          <p:cNvSpPr>
            <a:spLocks noChangeAspect="1"/>
          </p:cNvSpPr>
          <p:nvPr/>
        </p:nvSpPr>
        <p:spPr bwMode="auto">
          <a:xfrm>
            <a:off x="4002251" y="14054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922221C-7EC9-40B6-A142-7927618980E0}"/>
              </a:ext>
            </a:extLst>
          </p:cNvPr>
          <p:cNvSpPr>
            <a:spLocks noChangeAspect="1"/>
          </p:cNvSpPr>
          <p:nvPr/>
        </p:nvSpPr>
        <p:spPr bwMode="auto">
          <a:xfrm>
            <a:off x="4692870" y="14054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5A5F78A-8CE3-4E39-9D2B-533601AB644B}"/>
              </a:ext>
            </a:extLst>
          </p:cNvPr>
          <p:cNvSpPr>
            <a:spLocks noChangeAspect="1"/>
          </p:cNvSpPr>
          <p:nvPr/>
        </p:nvSpPr>
        <p:spPr bwMode="auto">
          <a:xfrm>
            <a:off x="1216519" y="198584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273BC9-9D84-4C19-993B-850AEF1E99C7}"/>
              </a:ext>
            </a:extLst>
          </p:cNvPr>
          <p:cNvSpPr>
            <a:spLocks noChangeAspect="1"/>
          </p:cNvSpPr>
          <p:nvPr/>
        </p:nvSpPr>
        <p:spPr bwMode="auto">
          <a:xfrm>
            <a:off x="2894080" y="34182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9157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25006" y="4650419"/>
            <a:ext cx="4183813" cy="1546472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리스트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Text Field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클릭한다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텍스트를 수정한다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수정 버튼을 누른다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입력한 텍스트로 리스트가 수정된다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6" y="4650419"/>
            <a:ext cx="4183813" cy="1546471"/>
            <a:chOff x="4614122" y="5150472"/>
            <a:chExt cx="4183813" cy="286778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36D76E-A3AA-493F-97C9-4CFE41C45627}"/>
                </a:ext>
              </a:extLst>
            </p:cNvPr>
            <p:cNvSpPr/>
            <p:nvPr/>
          </p:nvSpPr>
          <p:spPr bwMode="auto">
            <a:xfrm>
              <a:off x="4614124" y="5150472"/>
              <a:ext cx="4183811" cy="65919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EAC1B33-2E5C-40D2-BB6B-B1E605F49B4E}"/>
                </a:ext>
              </a:extLst>
            </p:cNvPr>
            <p:cNvSpPr/>
            <p:nvPr/>
          </p:nvSpPr>
          <p:spPr bwMode="auto">
            <a:xfrm>
              <a:off x="4614122" y="5885429"/>
              <a:ext cx="4183811" cy="213282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수정버튼은 숨기기버튼 좌측에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551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 수정화면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0EAF6F1-1069-476C-9CB2-5E35925BD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19" y="1354127"/>
            <a:ext cx="48768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80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DE5A307-D00E-420A-BFF6-FD04B0B8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12" y="1196695"/>
            <a:ext cx="4876800" cy="294322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870643"/>
              </p:ext>
            </p:extLst>
          </p:nvPr>
        </p:nvGraphicFramePr>
        <p:xfrm>
          <a:off x="1123878" y="4334835"/>
          <a:ext cx="6691948" cy="1805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3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25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표출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229268"/>
                  </a:ext>
                </a:extLst>
              </a:tr>
              <a:tr h="2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7588"/>
                  </a:ext>
                </a:extLst>
              </a:tr>
              <a:tr h="230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18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92045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6650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6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 수정화면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226D16C-1367-4308-BD76-41731F283A7D}"/>
              </a:ext>
            </a:extLst>
          </p:cNvPr>
          <p:cNvSpPr>
            <a:spLocks noChangeAspect="1"/>
          </p:cNvSpPr>
          <p:nvPr/>
        </p:nvSpPr>
        <p:spPr bwMode="auto">
          <a:xfrm>
            <a:off x="1697912" y="13935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DFC9DB-F57C-4029-975B-2DB30D70E895}"/>
              </a:ext>
            </a:extLst>
          </p:cNvPr>
          <p:cNvSpPr>
            <a:spLocks noChangeAspect="1"/>
          </p:cNvSpPr>
          <p:nvPr/>
        </p:nvSpPr>
        <p:spPr bwMode="auto">
          <a:xfrm>
            <a:off x="3460217" y="296897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2B87FD6-F437-46D4-8E73-97B426F16DB9}"/>
              </a:ext>
            </a:extLst>
          </p:cNvPr>
          <p:cNvSpPr>
            <a:spLocks noChangeAspect="1"/>
          </p:cNvSpPr>
          <p:nvPr/>
        </p:nvSpPr>
        <p:spPr bwMode="auto">
          <a:xfrm>
            <a:off x="1680667" y="3520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922221C-7EC9-40B6-A142-7927618980E0}"/>
              </a:ext>
            </a:extLst>
          </p:cNvPr>
          <p:cNvSpPr>
            <a:spLocks noChangeAspect="1"/>
          </p:cNvSpPr>
          <p:nvPr/>
        </p:nvSpPr>
        <p:spPr bwMode="auto">
          <a:xfrm>
            <a:off x="3460217" y="350197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5A5F78A-8CE3-4E39-9D2B-533601AB644B}"/>
              </a:ext>
            </a:extLst>
          </p:cNvPr>
          <p:cNvSpPr>
            <a:spLocks noChangeAspect="1"/>
          </p:cNvSpPr>
          <p:nvPr/>
        </p:nvSpPr>
        <p:spPr bwMode="auto">
          <a:xfrm>
            <a:off x="5239767" y="352316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4841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사용자가 과목 리스트를 클릭하고 내용을 수정한다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수정 버튼을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입력한 텍스트 내용으로 과목 내용이 수정된다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리스트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수정 버튼은 숨기기버튼 좌측에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7772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수정화면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B7D7F5B-EABB-40FB-BA78-349C43B3D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23" y="1248369"/>
            <a:ext cx="4183811" cy="506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7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로그인을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893454"/>
            <a:chOff x="4614126" y="1746882"/>
            <a:chExt cx="4183813" cy="1893454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54647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사용자가 아이디와 비밀번호를 직접 작성한다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하단의 아이디 찾기 버튼을 클릭하면 아이디 찾기 화면으로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하단의 비밀번호 찾기 버튼을 클릭하면 비밀번호 찾기 화면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으로 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하단의 회원가입 버튼을 클릭하면 회원 가입 화면으로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넘어간다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하단의 로그인 버튼을 클릭하면 메인 화면으로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8" y="3781315"/>
            <a:ext cx="4183813" cy="245153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화면의 바탕색은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(228,247,186)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버튼은 </a:t>
              </a:r>
              <a:r>
                <a:rPr lang="en-US" altLang="ko-KR" sz="1050" dirty="0" err="1">
                  <a:latin typeface="맑은 고딕" pitchFamily="50" charset="-127"/>
                  <a:ea typeface="맑은 고딕" pitchFamily="50" charset="-127"/>
                </a:rPr>
                <a:t>rgb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(22,160,133)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입력이 가능한 아이디와 비밀번호 박스는 흰 바탕으로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화면의 폰트는 굴림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볼드체이고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색은 검정색을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 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버튼을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9619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UC002, UC003, 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6" y="1559302"/>
            <a:ext cx="4081410" cy="41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20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9069A7C2-A088-47D3-ACC7-90BE92BC1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29" y="1173928"/>
            <a:ext cx="4183811" cy="506589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604182"/>
              </p:ext>
            </p:extLst>
          </p:nvPr>
        </p:nvGraphicFramePr>
        <p:xfrm>
          <a:off x="4522304" y="2201321"/>
          <a:ext cx="4050032" cy="3332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20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중요표시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정렬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93295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정렬된 </a:t>
                      </a:r>
                      <a:r>
                        <a:rPr lang="en-US" altLang="ko-KR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표출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List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980757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05756"/>
                  </a:ext>
                </a:extLst>
              </a:tr>
              <a:tr h="218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97932"/>
                  </a:ext>
                </a:extLst>
              </a:tr>
              <a:tr h="257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숨기기버튼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438431"/>
                  </a:ext>
                </a:extLst>
              </a:tr>
              <a:tr h="2632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보이기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" name="Group 240">
            <a:extLst>
              <a:ext uri="{FF2B5EF4-FFF2-40B4-BE49-F238E27FC236}">
                <a16:creationId xmlns:a16="http://schemas.microsoft.com/office/drawing/2014/main" id="{87E125B6-E527-4D4D-9A3B-EA88AE36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8269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수정화면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06629" y="14185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CFDCD77-78CD-4DAB-8922-029DC0227F11}"/>
              </a:ext>
            </a:extLst>
          </p:cNvPr>
          <p:cNvSpPr>
            <a:spLocks noChangeAspect="1"/>
          </p:cNvSpPr>
          <p:nvPr/>
        </p:nvSpPr>
        <p:spPr bwMode="auto">
          <a:xfrm>
            <a:off x="1622739" y="14374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BDD8FA0-7689-454B-B8FD-A186C96C962F}"/>
              </a:ext>
            </a:extLst>
          </p:cNvPr>
          <p:cNvSpPr>
            <a:spLocks noChangeAspect="1"/>
          </p:cNvSpPr>
          <p:nvPr/>
        </p:nvSpPr>
        <p:spPr bwMode="auto">
          <a:xfrm>
            <a:off x="2510546" y="14374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06AACB-5B35-4B99-9DFE-B25A7FF627AE}"/>
              </a:ext>
            </a:extLst>
          </p:cNvPr>
          <p:cNvSpPr>
            <a:spLocks noChangeAspect="1"/>
          </p:cNvSpPr>
          <p:nvPr/>
        </p:nvSpPr>
        <p:spPr bwMode="auto">
          <a:xfrm>
            <a:off x="3188473" y="14374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D512AD7-79EE-412A-950B-83C190490C75}"/>
              </a:ext>
            </a:extLst>
          </p:cNvPr>
          <p:cNvSpPr>
            <a:spLocks noChangeAspect="1"/>
          </p:cNvSpPr>
          <p:nvPr/>
        </p:nvSpPr>
        <p:spPr bwMode="auto">
          <a:xfrm>
            <a:off x="184953" y="188519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D450C8-0F3F-4C7A-AE4A-58019406D0F3}"/>
              </a:ext>
            </a:extLst>
          </p:cNvPr>
          <p:cNvSpPr>
            <a:spLocks noChangeAspect="1"/>
          </p:cNvSpPr>
          <p:nvPr/>
        </p:nvSpPr>
        <p:spPr bwMode="auto">
          <a:xfrm>
            <a:off x="1646350" y="3496994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EF1159-501D-4B9D-9415-ECA40289DC92}"/>
              </a:ext>
            </a:extLst>
          </p:cNvPr>
          <p:cNvSpPr>
            <a:spLocks noChangeAspect="1"/>
          </p:cNvSpPr>
          <p:nvPr/>
        </p:nvSpPr>
        <p:spPr bwMode="auto">
          <a:xfrm>
            <a:off x="85379" y="404549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3B0D89E-327B-46D5-9D03-C6DDADAFF96A}"/>
              </a:ext>
            </a:extLst>
          </p:cNvPr>
          <p:cNvSpPr>
            <a:spLocks noChangeAspect="1"/>
          </p:cNvSpPr>
          <p:nvPr/>
        </p:nvSpPr>
        <p:spPr bwMode="auto">
          <a:xfrm>
            <a:off x="1666226" y="53365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E59FED2-B9AE-479E-89EE-3064066F6D96}"/>
              </a:ext>
            </a:extLst>
          </p:cNvPr>
          <p:cNvSpPr>
            <a:spLocks noChangeAspect="1"/>
          </p:cNvSpPr>
          <p:nvPr/>
        </p:nvSpPr>
        <p:spPr bwMode="auto">
          <a:xfrm>
            <a:off x="190319" y="564601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9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EC84BCF-BDEE-40F8-AF48-B4BA7DF00A2C}"/>
              </a:ext>
            </a:extLst>
          </p:cNvPr>
          <p:cNvSpPr>
            <a:spLocks noChangeAspect="1"/>
          </p:cNvSpPr>
          <p:nvPr/>
        </p:nvSpPr>
        <p:spPr bwMode="auto">
          <a:xfrm>
            <a:off x="1646350" y="585589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DD7264-BD12-476A-9E2C-AFE7336323AF}"/>
              </a:ext>
            </a:extLst>
          </p:cNvPr>
          <p:cNvSpPr>
            <a:spLocks noChangeAspect="1"/>
          </p:cNvSpPr>
          <p:nvPr/>
        </p:nvSpPr>
        <p:spPr bwMode="auto">
          <a:xfrm>
            <a:off x="3144398" y="575095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12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63" y="1608394"/>
            <a:ext cx="4081410" cy="4132428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46206"/>
              </p:ext>
            </p:extLst>
          </p:nvPr>
        </p:nvGraphicFramePr>
        <p:xfrm>
          <a:off x="4810476" y="2665978"/>
          <a:ext cx="4050032" cy="2136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04844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36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946128"/>
                  </a:ext>
                </a:extLst>
              </a:tr>
              <a:tr h="303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12755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UC002, UC003, UC004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타원 6"/>
          <p:cNvSpPr>
            <a:spLocks noChangeAspect="1"/>
          </p:cNvSpPr>
          <p:nvPr/>
        </p:nvSpPr>
        <p:spPr bwMode="auto">
          <a:xfrm>
            <a:off x="1804492" y="28812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804492" y="330038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994867" y="431036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994867" y="472810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2209139" y="431989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2222102" y="472148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05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26" y="1732062"/>
            <a:ext cx="4114800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아이디가 오류인 상황을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빈 칸에 아이디와 비밀번호를 입력하고 로그인 버튼을 누른다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아이디와 비밀번호가 유효한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메인화면으로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171450" marR="0" indent="-17145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아이디가 잘못 입력되었을 경우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아이디</a:t>
              </a:r>
              <a:r>
                <a:rPr kumimoji="0" lang="en-US" altLang="ko-KR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비밀번호에 </a:t>
              </a:r>
              <a:endParaRPr kumimoji="0" lang="en-US" altLang="ko-KR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입력했던 값이 전부 지워진다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691613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기존 화면은 로그인 화면과 동일하게 구현한다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아이디와 비밀번호 입력란이 상단에 위아래로 나란히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버튼은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2x2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형태로 하단에 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id="{3B2016AB-470B-476B-8F49-058B0BB6C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0531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아이디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89" y="1494259"/>
            <a:ext cx="4081410" cy="41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9" y="1546484"/>
            <a:ext cx="4081410" cy="4132428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825952"/>
              </p:ext>
            </p:extLst>
          </p:nvPr>
        </p:nvGraphicFramePr>
        <p:xfrm>
          <a:off x="4568273" y="2930107"/>
          <a:ext cx="4050032" cy="1365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id="{6AF914CD-CEAB-4922-9759-C4289FFAC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27007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아이디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804492" y="28251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1804492" y="324426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99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32062"/>
            <a:ext cx="4114800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Team ONE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 시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비밀번호가 오류인 상황을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비밀번호가 잘못 입력되었을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비밀번호에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입력했던 값이 전부 지워진다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아이디와 비밀번호가 유효한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메인화면으로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넘어간다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비밀번호가 잘못 입력되었을 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비밀번호에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입력했던 값이 전부 지워진다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기존 화면은 로그인 화면과 동일하게 구현한다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아이디와 비밀번호 입력란이 상단에 위아래로 나란히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ID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회원가입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PW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찾기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로그인 버튼은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2x2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형태로 하단에 </a:t>
              </a:r>
              <a:b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위치한다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" name="Group 240">
            <a:extLst>
              <a:ext uri="{FF2B5EF4-FFF2-40B4-BE49-F238E27FC236}">
                <a16:creationId xmlns:a16="http://schemas.microsoft.com/office/drawing/2014/main" id="{F398B8CF-A55B-4AB8-BAAB-532AB0FEC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9222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포로그램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비밀번호 오류 화면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99" y="1546484"/>
            <a:ext cx="4081410" cy="41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98642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7244</TotalTime>
  <Words>4369</Words>
  <Application>Microsoft Office PowerPoint</Application>
  <PresentationFormat>화면 슬라이드 쇼(4:3)</PresentationFormat>
  <Paragraphs>1760</Paragraphs>
  <Slides>50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0" baseType="lpstr">
      <vt:lpstr>HY그래픽</vt:lpstr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 </cp:lastModifiedBy>
  <cp:revision>580</cp:revision>
  <cp:lastPrinted>2001-07-23T08:42:52Z</cp:lastPrinted>
  <dcterms:created xsi:type="dcterms:W3CDTF">2011-02-22T01:37:12Z</dcterms:created>
  <dcterms:modified xsi:type="dcterms:W3CDTF">2018-06-01T03:46:38Z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